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85" r:id="rId3"/>
    <p:sldMasterId id="2147483687" r:id="rId4"/>
    <p:sldMasterId id="2147483707" r:id="rId5"/>
    <p:sldMasterId id="2147483709" r:id="rId6"/>
  </p:sldMasterIdLst>
  <p:sldIdLst>
    <p:sldId id="264" r:id="rId7"/>
    <p:sldId id="256" r:id="rId8"/>
    <p:sldId id="262" r:id="rId9"/>
    <p:sldId id="263" r:id="rId10"/>
    <p:sldId id="257" r:id="rId11"/>
    <p:sldId id="258" r:id="rId12"/>
    <p:sldId id="259" r:id="rId13"/>
    <p:sldId id="26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35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AACEE545-22EE-46D2-BDCA-D78FB47E83A3}"/>
              </a:ext>
            </a:extLst>
          </p:cNvPr>
          <p:cNvGrpSpPr/>
          <p:nvPr/>
        </p:nvGrpSpPr>
        <p:grpSpPr>
          <a:xfrm>
            <a:off x="791230" y="364272"/>
            <a:ext cx="10609540" cy="6226406"/>
            <a:chOff x="2687161" y="3731096"/>
            <a:chExt cx="5158677" cy="3027467"/>
          </a:xfrm>
          <a:solidFill>
            <a:schemeClr val="bg1">
              <a:alpha val="20000"/>
            </a:schemeClr>
          </a:solidFill>
        </p:grpSpPr>
        <p:sp>
          <p:nvSpPr>
            <p:cNvPr id="53" name="Freeform: Shape 52">
              <a:extLst>
                <a:ext uri="{FF2B5EF4-FFF2-40B4-BE49-F238E27FC236}">
                  <a16:creationId xmlns:a16="http://schemas.microsoft.com/office/drawing/2014/main" id="{C427CBFF-3E54-4045-A378-974DBFD31260}"/>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F8EDD895-862D-4F7C-99B1-8CA734D6D16C}"/>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485A1A3-ADBD-4031-AA2E-0C9B04D96675}"/>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156750A-CD9C-421C-B87E-5325B1101D1C}"/>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AFC41D7-7288-4B06-B18F-6EDC440C0673}"/>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3AA8C64-1431-4A19-8265-F68E84D6B26D}"/>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990570E4-D049-48E3-9F4D-4E094629D8E7}"/>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D74E850-909F-41B3-9075-D3C3FA20D8F2}"/>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DB0C5204-7C42-4BE8-A418-16F0953DD68E}"/>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6E2C8236-9E87-48C7-9FB6-7B6D3240127E}"/>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2E724EE-A6CD-481F-9FD3-CDB601DD5004}"/>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5996D351-BADE-4427-9916-EF7E23DC06C4}"/>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A5099AD-74D4-4584-9341-3D02B41B36A6}"/>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EFC24FD-562E-4E5D-B04C-E8FE1CD637B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28BE3E8-C7A6-4FD5-8028-7F4AF22C2C31}"/>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BD4776B0-69B0-4664-908C-8E3B7339F7C9}"/>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533A89A-903E-4170-BFBC-C7D20F10CBB0}"/>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E5FD3A7-845D-44F0-A3A0-EBD7A774B02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74BC65B3-2CBC-4EF0-8BFF-190AD4A53C3D}"/>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05A349-B721-4678-95B1-D02A707E9B13}"/>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89656D8-3EA6-43CC-B48F-32FE4781309E}"/>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D5AE989-F126-4E18-AB7D-1F33E9748311}"/>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0479852E-57F1-463D-81A0-13AD60E79D4A}"/>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57391F0-051D-4B5B-809F-E853B8864C1D}"/>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6C8B219-40BB-4C76-B3E9-86779B995F0B}"/>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54E59FC-D832-49BB-BEDA-FB150A2D2BA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7F03721-E07D-4665-B78E-E2E1F903A63B}"/>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0B40DD0-2B89-41CC-BC5E-0498213FE265}"/>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E24ECA8F-66CF-4B3F-9972-A8ACE525404F}"/>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5F72A59-BFDC-411C-8818-A5EC493BE10E}"/>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F44BFB7-914F-4A47-A49F-B7C8B400CDE7}"/>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83CEB19-3A19-4FB1-959F-9D9845B538E7}"/>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D3F9D2B-0DDF-441A-BA05-FF48055862E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D219932-873D-4141-9ABD-E5009D578D9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5F494836-3735-494B-8334-54FE302B4898}"/>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03EACF99-860E-45FA-A1EA-DC1F306C4234}"/>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E210728-741D-47B5-8F93-E6886BCBF083}"/>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06495C7-B8EB-4710-AB11-BDED44047061}"/>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2A44C2BC-8DE7-4DF4-A54D-663FFDE5B86A}"/>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2113207-2A59-471A-827B-3023CDD9D6F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406A9AF5-F8EF-4C1F-9554-75B5398697C1}"/>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AD587022-D947-4FA7-8A76-B7AC07C21B76}"/>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7F5A8FB-625E-4348-A55A-0FE26E3BA91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69A0DBE-730A-4531-B334-40D1CDD39D42}"/>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4D7891D-8891-4188-B3E2-B27D8F072AFA}"/>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453CB75-F774-4957-BC7C-A3A97E05CF83}"/>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53C7496-0332-4205-9800-575E3E6D3539}"/>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8E11A33-E82F-4C11-B334-7F19B7B5A6ED}"/>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E3FE8DA-06E3-4009-9433-C5BC7C9A571B}"/>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BD37828-855F-4FBB-8E20-5177CB262270}"/>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5581853-31F3-48AE-A4E0-7FA6F5F8B53A}"/>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85BF4EB-B3F0-4C9B-ADAF-B16EB8D6A640}"/>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21F55F6-A3C6-49BA-8243-909EC53F7513}"/>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74BDF21-A495-42F8-939F-CB95F556D789}"/>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5CFCB1C-99D6-45C2-990A-DE0B9952EA2E}"/>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ECD57BED-FDE5-4733-B89D-41B5EF68CA48}"/>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CD37B8D-93A7-4DB7-902C-E2C05650C72D}"/>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C001603-B5C6-4B97-8472-E60FD7C1FF2E}"/>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65583D4-9B3F-4A2A-AB6D-B9E58902179A}"/>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498E7BF1-AFEC-4D22-BBDC-0E91656A7E54}"/>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0A4D324-5C5D-45B3-8F8D-6B39DD56815D}"/>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FF6D3F7-4815-430F-A486-C4F4DC80AF4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43A50D1-B918-4FB6-B294-A92968AD3B05}"/>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E4DE1D5-9606-46CB-9664-A474165ADE5C}"/>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5F2FB81-1F29-44AB-9E89-553338844031}"/>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6B271A6-9195-4E49-BA6D-E2A55EE8872C}"/>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25CE165-96F5-4FCF-815F-D3DDCC7635C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7EDE6022-FC5B-46C1-BA1F-D834B663A9E9}"/>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01F87D65-A2AD-4395-9712-71BB46C8FDD2}"/>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B47D7449-D225-4296-BF04-93731B82E0FB}"/>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9141BD39-670F-4964-8D51-8B681C9F2BD0}"/>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5B7D47C2-0CEE-4BD2-89A2-F266CDC74271}"/>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886C1130-FAA2-4D77-AE88-6DBEDDB47559}"/>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2E680430-9286-4666-A9FF-08B2C0220A75}"/>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A6753D8F-A337-4771-9B55-27F2B7CE557A}"/>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FF20BDD-9B80-45CC-BCEC-47EF34EDB474}"/>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5BD5A459-824B-459B-B7FB-73EAC8CF6BD7}"/>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449C09D-E0A8-4EFE-BF29-8F6B3E06FFD5}"/>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85546B3E-7155-415F-832E-EF8D38CE2DE6}"/>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FCABA1C-4CCB-43F6-B61C-2F608132892B}"/>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72CF77A7-F736-4F29-955C-4FC9CB1FF6D5}"/>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F1F96A4B-0674-4FB1-A247-DCD83DFE4B3B}"/>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425CAAA-5810-4B1A-939E-39D943A041AF}"/>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4B529706-AA07-4FD6-BD8D-38244DD6EAB5}"/>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9ECFCC17-3947-4F5F-9D8A-6FC2BE270538}"/>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531F5CE5-74E3-40E0-8552-83DE8B27CAA4}"/>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5D06A07-1B61-44EF-B949-3D060484B48D}"/>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019AF98-A300-4B10-93AF-571E447F7A88}"/>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7E269DE-83ED-481D-9BB1-6A28E8970CFE}"/>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F2FF26E-19AC-425A-96CF-F0C74CD4CA7B}"/>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CC47429-1067-4E44-9FF6-9F5B40CC0215}"/>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E33EC81-A90C-4F00-9B45-83C89BFCB068}"/>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CF9BD6F8-77E8-42BB-8017-62973BCB6E24}"/>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0A7977A3-6588-4428-80B7-0DD0986B6A81}"/>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DA47C221-9EF2-47B5-B82F-3E66F27377DB}"/>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654F6905-3760-4180-8DC7-52463FA50A62}"/>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F69409D-41C6-49E9-AAA3-E14AEABD5BF6}"/>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B209FAC-1ED8-4802-A1DB-F2E5B97D0C5A}"/>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82A967A8-8C8E-4205-8CEB-75C34DA898D6}"/>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DFBF166-7468-48BD-BE75-1F02562A8281}"/>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09A4F13B-880D-44C3-AC1C-24ADB8CC9E58}"/>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009AE79-8666-4A09-B604-13A9B9B9AD8C}"/>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5AC1E4B-9356-4150-92A6-3E24E5B7D169}"/>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C44A359B-1253-4534-8AEC-523116F1BFB2}"/>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5BC8C591-54AF-41B5-8880-934B5C25DC66}"/>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A8723A9-7D4F-48C5-9C29-F17CCA2F4DA8}"/>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05808F0E-BABB-4CD6-A467-31DAF286BAC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7F68F27C-AD64-4E92-B43A-EB4252365C29}"/>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537B7A2-B312-4C46-AC61-BD8F9311B091}"/>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272F189-C23D-4B8B-B2F8-9DF9F9F881DD}"/>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7340580F-6BEB-45D3-9C64-3C514783B3D3}"/>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CB786D3-E62A-4020-8D24-A2DB85BD9F61}"/>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extLst>
      <p:ext uri="{BB962C8B-B14F-4D97-AF65-F5344CB8AC3E}">
        <p14:creationId xmlns:p14="http://schemas.microsoft.com/office/powerpoint/2010/main" val="2617061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8ED82C6-2007-4B24-BF0B-012699BE9597}"/>
              </a:ext>
            </a:extLst>
          </p:cNvPr>
          <p:cNvSpPr>
            <a:spLocks noGrp="1"/>
          </p:cNvSpPr>
          <p:nvPr>
            <p:ph type="pic" sz="quarter" idx="10" hasCustomPrompt="1"/>
          </p:nvPr>
        </p:nvSpPr>
        <p:spPr>
          <a:xfrm>
            <a:off x="1" y="3"/>
            <a:ext cx="7219949" cy="6791323"/>
          </a:xfrm>
          <a:custGeom>
            <a:avLst/>
            <a:gdLst>
              <a:gd name="connsiteX0" fmla="*/ 6373343 w 7219949"/>
              <a:gd name="connsiteY0" fmla="*/ 5762674 h 6791323"/>
              <a:gd name="connsiteX1" fmla="*/ 6413754 w 7219949"/>
              <a:gd name="connsiteY1" fmla="*/ 5791064 h 6791323"/>
              <a:gd name="connsiteX2" fmla="*/ 6422746 w 7219949"/>
              <a:gd name="connsiteY2" fmla="*/ 5798985 h 6791323"/>
              <a:gd name="connsiteX3" fmla="*/ 6422797 w 7219949"/>
              <a:gd name="connsiteY3" fmla="*/ 5799972 h 6791323"/>
              <a:gd name="connsiteX4" fmla="*/ 6417097 w 7219949"/>
              <a:gd name="connsiteY4" fmla="*/ 5796731 h 6791323"/>
              <a:gd name="connsiteX5" fmla="*/ 6421197 w 7219949"/>
              <a:gd name="connsiteY5" fmla="*/ 5803224 h 6791323"/>
              <a:gd name="connsiteX6" fmla="*/ 6423069 w 7219949"/>
              <a:gd name="connsiteY6" fmla="*/ 5805289 h 6791323"/>
              <a:gd name="connsiteX7" fmla="*/ 6423280 w 7219949"/>
              <a:gd name="connsiteY7" fmla="*/ 5809382 h 6791323"/>
              <a:gd name="connsiteX8" fmla="*/ 6409944 w 7219949"/>
              <a:gd name="connsiteY8" fmla="*/ 5797636 h 6791323"/>
              <a:gd name="connsiteX9" fmla="*/ 1540022 w 7219949"/>
              <a:gd name="connsiteY9" fmla="*/ 5527312 h 6791323"/>
              <a:gd name="connsiteX10" fmla="*/ 1522578 w 7219949"/>
              <a:gd name="connsiteY10" fmla="*/ 5529871 h 6791323"/>
              <a:gd name="connsiteX11" fmla="*/ 1509084 w 7219949"/>
              <a:gd name="connsiteY11" fmla="*/ 5542239 h 6791323"/>
              <a:gd name="connsiteX12" fmla="*/ 1523166 w 7219949"/>
              <a:gd name="connsiteY12" fmla="*/ 5546372 h 6791323"/>
              <a:gd name="connsiteX13" fmla="*/ 1550935 w 7219949"/>
              <a:gd name="connsiteY13" fmla="*/ 5543314 h 6791323"/>
              <a:gd name="connsiteX14" fmla="*/ 1571395 w 7219949"/>
              <a:gd name="connsiteY14" fmla="*/ 5533722 h 6791323"/>
              <a:gd name="connsiteX15" fmla="*/ 1559206 w 7219949"/>
              <a:gd name="connsiteY15" fmla="*/ 5531447 h 6791323"/>
              <a:gd name="connsiteX16" fmla="*/ 1444220 w 7219949"/>
              <a:gd name="connsiteY16" fmla="*/ 5502038 h 6791323"/>
              <a:gd name="connsiteX17" fmla="*/ 1442366 w 7219949"/>
              <a:gd name="connsiteY17" fmla="*/ 5504927 h 6791323"/>
              <a:gd name="connsiteX18" fmla="*/ 1445716 w 7219949"/>
              <a:gd name="connsiteY18" fmla="*/ 5504667 h 6791323"/>
              <a:gd name="connsiteX19" fmla="*/ 1109001 w 7219949"/>
              <a:gd name="connsiteY19" fmla="*/ 5399894 h 6791323"/>
              <a:gd name="connsiteX20" fmla="*/ 1088139 w 7219949"/>
              <a:gd name="connsiteY20" fmla="*/ 5430615 h 6791323"/>
              <a:gd name="connsiteX21" fmla="*/ 1154903 w 7219949"/>
              <a:gd name="connsiteY21" fmla="*/ 5493637 h 6791323"/>
              <a:gd name="connsiteX22" fmla="*/ 1199413 w 7219949"/>
              <a:gd name="connsiteY22" fmla="*/ 5502038 h 6791323"/>
              <a:gd name="connsiteX23" fmla="*/ 1203154 w 7219949"/>
              <a:gd name="connsiteY23" fmla="*/ 5506753 h 6791323"/>
              <a:gd name="connsiteX24" fmla="*/ 1221483 w 7219949"/>
              <a:gd name="connsiteY24" fmla="*/ 5500369 h 6791323"/>
              <a:gd name="connsiteX25" fmla="*/ 1254063 w 7219949"/>
              <a:gd name="connsiteY25" fmla="*/ 5500404 h 6791323"/>
              <a:gd name="connsiteX26" fmla="*/ 1257548 w 7219949"/>
              <a:gd name="connsiteY26" fmla="*/ 5502518 h 6791323"/>
              <a:gd name="connsiteX27" fmla="*/ 1259224 w 7219949"/>
              <a:gd name="connsiteY27" fmla="*/ 5501513 h 6791323"/>
              <a:gd name="connsiteX28" fmla="*/ 1269888 w 7219949"/>
              <a:gd name="connsiteY28" fmla="*/ 5506239 h 6791323"/>
              <a:gd name="connsiteX29" fmla="*/ 1271060 w 7219949"/>
              <a:gd name="connsiteY29" fmla="*/ 5511704 h 6791323"/>
              <a:gd name="connsiteX30" fmla="*/ 1284187 w 7219949"/>
              <a:gd name="connsiteY30" fmla="*/ 5528103 h 6791323"/>
              <a:gd name="connsiteX31" fmla="*/ 1295893 w 7219949"/>
              <a:gd name="connsiteY31" fmla="*/ 5528899 h 6791323"/>
              <a:gd name="connsiteX32" fmla="*/ 1329134 w 7219949"/>
              <a:gd name="connsiteY32" fmla="*/ 5523362 h 6791323"/>
              <a:gd name="connsiteX33" fmla="*/ 1345023 w 7219949"/>
              <a:gd name="connsiteY33" fmla="*/ 5522735 h 6791323"/>
              <a:gd name="connsiteX34" fmla="*/ 1332945 w 7219949"/>
              <a:gd name="connsiteY34" fmla="*/ 5502038 h 6791323"/>
              <a:gd name="connsiteX35" fmla="*/ 1306980 w 7219949"/>
              <a:gd name="connsiteY35" fmla="*/ 5439018 h 6791323"/>
              <a:gd name="connsiteX36" fmla="*/ 1173450 w 7219949"/>
              <a:gd name="connsiteY36" fmla="*/ 5413812 h 6791323"/>
              <a:gd name="connsiteX37" fmla="*/ 1125229 w 7219949"/>
              <a:gd name="connsiteY37" fmla="*/ 5409611 h 6791323"/>
              <a:gd name="connsiteX38" fmla="*/ 1109001 w 7219949"/>
              <a:gd name="connsiteY38" fmla="*/ 5399894 h 6791323"/>
              <a:gd name="connsiteX39" fmla="*/ 1 w 7219949"/>
              <a:gd name="connsiteY39" fmla="*/ 5033886 h 6791323"/>
              <a:gd name="connsiteX40" fmla="*/ 20697 w 7219949"/>
              <a:gd name="connsiteY40" fmla="*/ 5050987 h 6791323"/>
              <a:gd name="connsiteX41" fmla="*/ 27306 w 7219949"/>
              <a:gd name="connsiteY41" fmla="*/ 5098712 h 6791323"/>
              <a:gd name="connsiteX42" fmla="*/ 75524 w 7219949"/>
              <a:gd name="connsiteY42" fmla="*/ 5149127 h 6791323"/>
              <a:gd name="connsiteX43" fmla="*/ 309203 w 7219949"/>
              <a:gd name="connsiteY43" fmla="*/ 5291971 h 6791323"/>
              <a:gd name="connsiteX44" fmla="*/ 353715 w 7219949"/>
              <a:gd name="connsiteY44" fmla="*/ 5350789 h 6791323"/>
              <a:gd name="connsiteX45" fmla="*/ 223891 w 7219949"/>
              <a:gd name="connsiteY45" fmla="*/ 5333986 h 6791323"/>
              <a:gd name="connsiteX46" fmla="*/ 45852 w 7219949"/>
              <a:gd name="connsiteY46" fmla="*/ 5266763 h 6791323"/>
              <a:gd name="connsiteX47" fmla="*/ 1 w 7219949"/>
              <a:gd name="connsiteY47" fmla="*/ 5245499 h 6791323"/>
              <a:gd name="connsiteX48" fmla="*/ 6018520 w 7219949"/>
              <a:gd name="connsiteY48" fmla="*/ 3828679 h 6791323"/>
              <a:gd name="connsiteX49" fmla="*/ 6061272 w 7219949"/>
              <a:gd name="connsiteY49" fmla="*/ 3852562 h 6791323"/>
              <a:gd name="connsiteX50" fmla="*/ 6123598 w 7219949"/>
              <a:gd name="connsiteY50" fmla="*/ 3899316 h 6791323"/>
              <a:gd name="connsiteX51" fmla="*/ 6135571 w 7219949"/>
              <a:gd name="connsiteY51" fmla="*/ 3918704 h 6791323"/>
              <a:gd name="connsiteX52" fmla="*/ 6095110 w 7219949"/>
              <a:gd name="connsiteY52" fmla="*/ 3884769 h 6791323"/>
              <a:gd name="connsiteX53" fmla="*/ 6067502 w 7219949"/>
              <a:gd name="connsiteY53" fmla="*/ 3862695 h 6791323"/>
              <a:gd name="connsiteX54" fmla="*/ 6058500 w 7219949"/>
              <a:gd name="connsiteY54" fmla="*/ 3857305 h 6791323"/>
              <a:gd name="connsiteX55" fmla="*/ 6028122 w 7219949"/>
              <a:gd name="connsiteY55" fmla="*/ 3839975 h 6791323"/>
              <a:gd name="connsiteX56" fmla="*/ 6018520 w 7219949"/>
              <a:gd name="connsiteY56" fmla="*/ 3828679 h 6791323"/>
              <a:gd name="connsiteX57" fmla="*/ 5917528 w 7219949"/>
              <a:gd name="connsiteY57" fmla="*/ 3369309 h 6791323"/>
              <a:gd name="connsiteX58" fmla="*/ 5932912 w 7219949"/>
              <a:gd name="connsiteY58" fmla="*/ 3381207 h 6791323"/>
              <a:gd name="connsiteX59" fmla="*/ 5934660 w 7219949"/>
              <a:gd name="connsiteY59" fmla="*/ 3383263 h 6791323"/>
              <a:gd name="connsiteX60" fmla="*/ 5930917 w 7219949"/>
              <a:gd name="connsiteY60" fmla="*/ 3380432 h 6791323"/>
              <a:gd name="connsiteX61" fmla="*/ 6015135 w 7219949"/>
              <a:gd name="connsiteY61" fmla="*/ 2860684 h 6791323"/>
              <a:gd name="connsiteX62" fmla="*/ 6020320 w 7219949"/>
              <a:gd name="connsiteY62" fmla="*/ 2864266 h 6791323"/>
              <a:gd name="connsiteX63" fmla="*/ 6021276 w 7219949"/>
              <a:gd name="connsiteY63" fmla="*/ 2864967 h 6791323"/>
              <a:gd name="connsiteX64" fmla="*/ 6021151 w 7219949"/>
              <a:gd name="connsiteY64" fmla="*/ 2865757 h 6791323"/>
              <a:gd name="connsiteX65" fmla="*/ 6017986 w 7219949"/>
              <a:gd name="connsiteY65" fmla="*/ 2863246 h 6791323"/>
              <a:gd name="connsiteX66" fmla="*/ 5801996 w 7219949"/>
              <a:gd name="connsiteY66" fmla="*/ 2690461 h 6791323"/>
              <a:gd name="connsiteX67" fmla="*/ 5803170 w 7219949"/>
              <a:gd name="connsiteY67" fmla="*/ 2691043 h 6791323"/>
              <a:gd name="connsiteX68" fmla="*/ 5805707 w 7219949"/>
              <a:gd name="connsiteY68" fmla="*/ 2693665 h 6791323"/>
              <a:gd name="connsiteX69" fmla="*/ 5803117 w 7219949"/>
              <a:gd name="connsiteY69" fmla="*/ 2692169 h 6791323"/>
              <a:gd name="connsiteX70" fmla="*/ 5802846 w 7219949"/>
              <a:gd name="connsiteY70" fmla="*/ 2691627 h 6791323"/>
              <a:gd name="connsiteX71" fmla="*/ 5801996 w 7219949"/>
              <a:gd name="connsiteY71" fmla="*/ 2690461 h 6791323"/>
              <a:gd name="connsiteX72" fmla="*/ 5712609 w 7219949"/>
              <a:gd name="connsiteY72" fmla="*/ 2643924 h 6791323"/>
              <a:gd name="connsiteX73" fmla="*/ 5716036 w 7219949"/>
              <a:gd name="connsiteY73" fmla="*/ 2646416 h 6791323"/>
              <a:gd name="connsiteX74" fmla="*/ 5712958 w 7219949"/>
              <a:gd name="connsiteY74" fmla="*/ 2644329 h 6791323"/>
              <a:gd name="connsiteX75" fmla="*/ 6874443 w 7219949"/>
              <a:gd name="connsiteY75" fmla="*/ 1314142 h 6791323"/>
              <a:gd name="connsiteX76" fmla="*/ 6887098 w 7219949"/>
              <a:gd name="connsiteY76" fmla="*/ 1320495 h 6791323"/>
              <a:gd name="connsiteX77" fmla="*/ 6911869 w 7219949"/>
              <a:gd name="connsiteY77" fmla="*/ 1346903 h 6791323"/>
              <a:gd name="connsiteX78" fmla="*/ 6919419 w 7219949"/>
              <a:gd name="connsiteY78" fmla="*/ 1354642 h 6791323"/>
              <a:gd name="connsiteX79" fmla="*/ 6947175 w 7219949"/>
              <a:gd name="connsiteY79" fmla="*/ 1376475 h 6791323"/>
              <a:gd name="connsiteX80" fmla="*/ 6995137 w 7219949"/>
              <a:gd name="connsiteY80" fmla="*/ 1412403 h 6791323"/>
              <a:gd name="connsiteX81" fmla="*/ 7014744 w 7219949"/>
              <a:gd name="connsiteY81" fmla="*/ 1427412 h 6791323"/>
              <a:gd name="connsiteX82" fmla="*/ 7045544 w 7219949"/>
              <a:gd name="connsiteY82" fmla="*/ 1457454 h 6791323"/>
              <a:gd name="connsiteX83" fmla="*/ 7061838 w 7219949"/>
              <a:gd name="connsiteY83" fmla="*/ 1471102 h 6791323"/>
              <a:gd name="connsiteX84" fmla="*/ 7091714 w 7219949"/>
              <a:gd name="connsiteY84" fmla="*/ 1496126 h 6791323"/>
              <a:gd name="connsiteX85" fmla="*/ 7114038 w 7219949"/>
              <a:gd name="connsiteY85" fmla="*/ 1513409 h 6791323"/>
              <a:gd name="connsiteX86" fmla="*/ 7140637 w 7219949"/>
              <a:gd name="connsiteY86" fmla="*/ 1528968 h 6791323"/>
              <a:gd name="connsiteX87" fmla="*/ 7141158 w 7219949"/>
              <a:gd name="connsiteY87" fmla="*/ 1529398 h 6791323"/>
              <a:gd name="connsiteX88" fmla="*/ 7138593 w 7219949"/>
              <a:gd name="connsiteY88" fmla="*/ 1533830 h 6791323"/>
              <a:gd name="connsiteX89" fmla="*/ 7124726 w 7219949"/>
              <a:gd name="connsiteY89" fmla="*/ 1544846 h 6791323"/>
              <a:gd name="connsiteX90" fmla="*/ 7099056 w 7219949"/>
              <a:gd name="connsiteY90" fmla="*/ 1523496 h 6791323"/>
              <a:gd name="connsiteX91" fmla="*/ 7096937 w 7219949"/>
              <a:gd name="connsiteY91" fmla="*/ 1520307 h 6791323"/>
              <a:gd name="connsiteX92" fmla="*/ 7108397 w 7219949"/>
              <a:gd name="connsiteY92" fmla="*/ 1528492 h 6791323"/>
              <a:gd name="connsiteX93" fmla="*/ 7111710 w 7219949"/>
              <a:gd name="connsiteY93" fmla="*/ 1529851 h 6791323"/>
              <a:gd name="connsiteX94" fmla="*/ 7110188 w 7219949"/>
              <a:gd name="connsiteY94" fmla="*/ 1525747 h 6791323"/>
              <a:gd name="connsiteX95" fmla="*/ 7103234 w 7219949"/>
              <a:gd name="connsiteY95" fmla="*/ 1517093 h 6791323"/>
              <a:gd name="connsiteX96" fmla="*/ 7058257 w 7219949"/>
              <a:gd name="connsiteY96" fmla="*/ 1476591 h 6791323"/>
              <a:gd name="connsiteX97" fmla="*/ 6908883 w 7219949"/>
              <a:gd name="connsiteY97" fmla="*/ 1351478 h 6791323"/>
              <a:gd name="connsiteX98" fmla="*/ 6874443 w 7219949"/>
              <a:gd name="connsiteY98" fmla="*/ 1314142 h 6791323"/>
              <a:gd name="connsiteX99" fmla="*/ 6661736 w 7219949"/>
              <a:gd name="connsiteY99" fmla="*/ 1273216 h 6791323"/>
              <a:gd name="connsiteX100" fmla="*/ 6671078 w 7219949"/>
              <a:gd name="connsiteY100" fmla="*/ 1278211 h 6791323"/>
              <a:gd name="connsiteX101" fmla="*/ 6695521 w 7219949"/>
              <a:gd name="connsiteY101" fmla="*/ 1298683 h 6791323"/>
              <a:gd name="connsiteX102" fmla="*/ 6734408 w 7219949"/>
              <a:gd name="connsiteY102" fmla="*/ 1322768 h 6791323"/>
              <a:gd name="connsiteX103" fmla="*/ 6750704 w 7219949"/>
              <a:gd name="connsiteY103" fmla="*/ 1336417 h 6791323"/>
              <a:gd name="connsiteX104" fmla="*/ 6833971 w 7219949"/>
              <a:gd name="connsiteY104" fmla="*/ 1401916 h 6791323"/>
              <a:gd name="connsiteX105" fmla="*/ 6846625 w 7219949"/>
              <a:gd name="connsiteY105" fmla="*/ 1408272 h 6791323"/>
              <a:gd name="connsiteX106" fmla="*/ 6801052 w 7219949"/>
              <a:gd name="connsiteY106" fmla="*/ 1368685 h 6791323"/>
              <a:gd name="connsiteX107" fmla="*/ 6801649 w 7219949"/>
              <a:gd name="connsiteY107" fmla="*/ 1367769 h 6791323"/>
              <a:gd name="connsiteX108" fmla="*/ 6847820 w 7219949"/>
              <a:gd name="connsiteY108" fmla="*/ 1406440 h 6791323"/>
              <a:gd name="connsiteX109" fmla="*/ 6874094 w 7219949"/>
              <a:gd name="connsiteY109" fmla="*/ 1428448 h 6791323"/>
              <a:gd name="connsiteX110" fmla="*/ 6875058 w 7219949"/>
              <a:gd name="connsiteY110" fmla="*/ 1439534 h 6791323"/>
              <a:gd name="connsiteX111" fmla="*/ 6875306 w 7219949"/>
              <a:gd name="connsiteY111" fmla="*/ 1440882 h 6791323"/>
              <a:gd name="connsiteX112" fmla="*/ 6872919 w 7219949"/>
              <a:gd name="connsiteY112" fmla="*/ 1438783 h 6791323"/>
              <a:gd name="connsiteX113" fmla="*/ 6867815 w 7219949"/>
              <a:gd name="connsiteY113" fmla="*/ 1440167 h 6791323"/>
              <a:gd name="connsiteX114" fmla="*/ 6863577 w 7219949"/>
              <a:gd name="connsiteY114" fmla="*/ 1433787 h 6791323"/>
              <a:gd name="connsiteX115" fmla="*/ 6847282 w 7219949"/>
              <a:gd name="connsiteY115" fmla="*/ 1420139 h 6791323"/>
              <a:gd name="connsiteX116" fmla="*/ 6842178 w 7219949"/>
              <a:gd name="connsiteY116" fmla="*/ 1421523 h 6791323"/>
              <a:gd name="connsiteX117" fmla="*/ 6837941 w 7219949"/>
              <a:gd name="connsiteY117" fmla="*/ 1415144 h 6791323"/>
              <a:gd name="connsiteX118" fmla="*/ 6824360 w 7219949"/>
              <a:gd name="connsiteY118" fmla="*/ 1403770 h 6791323"/>
              <a:gd name="connsiteX119" fmla="*/ 6817137 w 7219949"/>
              <a:gd name="connsiteY119" fmla="*/ 1401965 h 6791323"/>
              <a:gd name="connsiteX120" fmla="*/ 6806872 w 7219949"/>
              <a:gd name="connsiteY120" fmla="*/ 1391951 h 6791323"/>
              <a:gd name="connsiteX121" fmla="*/ 6787263 w 7219949"/>
              <a:gd name="connsiteY121" fmla="*/ 1376942 h 6791323"/>
              <a:gd name="connsiteX122" fmla="*/ 6768849 w 7219949"/>
              <a:gd name="connsiteY122" fmla="*/ 1360104 h 6791323"/>
              <a:gd name="connsiteX123" fmla="*/ 6755270 w 7219949"/>
              <a:gd name="connsiteY123" fmla="*/ 1348729 h 6791323"/>
              <a:gd name="connsiteX124" fmla="*/ 6722679 w 7219949"/>
              <a:gd name="connsiteY124" fmla="*/ 1321431 h 6791323"/>
              <a:gd name="connsiteX125" fmla="*/ 6694923 w 7219949"/>
              <a:gd name="connsiteY125" fmla="*/ 1299599 h 6791323"/>
              <a:gd name="connsiteX126" fmla="*/ 6681074 w 7219949"/>
              <a:gd name="connsiteY126" fmla="*/ 1295074 h 6791323"/>
              <a:gd name="connsiteX127" fmla="*/ 6662660 w 7219949"/>
              <a:gd name="connsiteY127" fmla="*/ 1278235 h 6791323"/>
              <a:gd name="connsiteX128" fmla="*/ 6661736 w 7219949"/>
              <a:gd name="connsiteY128" fmla="*/ 1273216 h 6791323"/>
              <a:gd name="connsiteX129" fmla="*/ 0 w 7219949"/>
              <a:gd name="connsiteY129" fmla="*/ 0 h 6791323"/>
              <a:gd name="connsiteX130" fmla="*/ 6972406 w 7219949"/>
              <a:gd name="connsiteY130" fmla="*/ 0 h 6791323"/>
              <a:gd name="connsiteX131" fmla="*/ 6976138 w 7219949"/>
              <a:gd name="connsiteY131" fmla="*/ 3025 h 6791323"/>
              <a:gd name="connsiteX132" fmla="*/ 7039194 w 7219949"/>
              <a:gd name="connsiteY132" fmla="*/ 150070 h 6791323"/>
              <a:gd name="connsiteX133" fmla="*/ 6968720 w 7219949"/>
              <a:gd name="connsiteY133" fmla="*/ 225694 h 6791323"/>
              <a:gd name="connsiteX134" fmla="*/ 6927918 w 7219949"/>
              <a:gd name="connsiteY134" fmla="*/ 271907 h 6791323"/>
              <a:gd name="connsiteX135" fmla="*/ 6898245 w 7219949"/>
              <a:gd name="connsiteY135" fmla="*/ 246701 h 6791323"/>
              <a:gd name="connsiteX136" fmla="*/ 6879700 w 7219949"/>
              <a:gd name="connsiteY136" fmla="*/ 234099 h 6791323"/>
              <a:gd name="connsiteX137" fmla="*/ 6819888 w 7219949"/>
              <a:gd name="connsiteY137" fmla="*/ 250377 h 6791323"/>
              <a:gd name="connsiteX138" fmla="*/ 6809591 w 7219949"/>
              <a:gd name="connsiteY138" fmla="*/ 247177 h 6791323"/>
              <a:gd name="connsiteX139" fmla="*/ 6854840 w 7219949"/>
              <a:gd name="connsiteY139" fmla="*/ 305140 h 6791323"/>
              <a:gd name="connsiteX140" fmla="*/ 6996193 w 7219949"/>
              <a:gd name="connsiteY140" fmla="*/ 495970 h 6791323"/>
              <a:gd name="connsiteX141" fmla="*/ 7022160 w 7219949"/>
              <a:gd name="connsiteY141" fmla="*/ 542186 h 6791323"/>
              <a:gd name="connsiteX142" fmla="*/ 6973940 w 7219949"/>
              <a:gd name="connsiteY142" fmla="*/ 579998 h 6791323"/>
              <a:gd name="connsiteX143" fmla="*/ 6858954 w 7219949"/>
              <a:gd name="connsiteY143" fmla="*/ 596802 h 6791323"/>
              <a:gd name="connsiteX144" fmla="*/ 6773643 w 7219949"/>
              <a:gd name="connsiteY144" fmla="*/ 533782 h 6791323"/>
              <a:gd name="connsiteX145" fmla="*/ 6755096 w 7219949"/>
              <a:gd name="connsiteY145" fmla="*/ 500173 h 6791323"/>
              <a:gd name="connsiteX146" fmla="*/ 6706878 w 7219949"/>
              <a:gd name="connsiteY146" fmla="*/ 411945 h 6791323"/>
              <a:gd name="connsiteX147" fmla="*/ 6658658 w 7219949"/>
              <a:gd name="connsiteY147" fmla="*/ 407744 h 6791323"/>
              <a:gd name="connsiteX148" fmla="*/ 6632692 w 7219949"/>
              <a:gd name="connsiteY148" fmla="*/ 411945 h 6791323"/>
              <a:gd name="connsiteX149" fmla="*/ 6636401 w 7219949"/>
              <a:gd name="connsiteY149" fmla="*/ 378334 h 6791323"/>
              <a:gd name="connsiteX150" fmla="*/ 6645211 w 7219949"/>
              <a:gd name="connsiteY150" fmla="*/ 338946 h 6791323"/>
              <a:gd name="connsiteX151" fmla="*/ 6638682 w 7219949"/>
              <a:gd name="connsiteY151" fmla="*/ 330642 h 6791323"/>
              <a:gd name="connsiteX152" fmla="*/ 6629003 w 7219949"/>
              <a:gd name="connsiteY152" fmla="*/ 328429 h 6791323"/>
              <a:gd name="connsiteX153" fmla="*/ 6612637 w 7219949"/>
              <a:gd name="connsiteY153" fmla="*/ 318125 h 6791323"/>
              <a:gd name="connsiteX154" fmla="*/ 6566929 w 7219949"/>
              <a:gd name="connsiteY154" fmla="*/ 282867 h 6791323"/>
              <a:gd name="connsiteX155" fmla="*/ 6521417 w 7219949"/>
              <a:gd name="connsiteY155" fmla="*/ 253869 h 6791323"/>
              <a:gd name="connsiteX156" fmla="*/ 6516468 w 7219949"/>
              <a:gd name="connsiteY156" fmla="*/ 249391 h 6791323"/>
              <a:gd name="connsiteX157" fmla="*/ 6453141 w 7219949"/>
              <a:gd name="connsiteY157" fmla="*/ 217291 h 6791323"/>
              <a:gd name="connsiteX158" fmla="*/ 6412340 w 7219949"/>
              <a:gd name="connsiteY158" fmla="*/ 213092 h 6791323"/>
              <a:gd name="connsiteX159" fmla="*/ 6404667 w 7219949"/>
              <a:gd name="connsiteY159" fmla="*/ 240606 h 6791323"/>
              <a:gd name="connsiteX160" fmla="*/ 6453468 w 7219949"/>
              <a:gd name="connsiteY160" fmla="*/ 321004 h 6791323"/>
              <a:gd name="connsiteX161" fmla="*/ 6475397 w 7219949"/>
              <a:gd name="connsiteY161" fmla="*/ 339129 h 6791323"/>
              <a:gd name="connsiteX162" fmla="*/ 6608927 w 7219949"/>
              <a:gd name="connsiteY162" fmla="*/ 465170 h 6791323"/>
              <a:gd name="connsiteX163" fmla="*/ 6620054 w 7219949"/>
              <a:gd name="connsiteY163" fmla="*/ 477775 h 6791323"/>
              <a:gd name="connsiteX164" fmla="*/ 6694237 w 7219949"/>
              <a:gd name="connsiteY164" fmla="*/ 578607 h 6791323"/>
              <a:gd name="connsiteX165" fmla="*/ 7113377 w 7219949"/>
              <a:gd name="connsiteY165" fmla="*/ 948322 h 6791323"/>
              <a:gd name="connsiteX166" fmla="*/ 7128214 w 7219949"/>
              <a:gd name="connsiteY166" fmla="*/ 994538 h 6791323"/>
              <a:gd name="connsiteX167" fmla="*/ 7091123 w 7219949"/>
              <a:gd name="connsiteY167" fmla="*/ 1007141 h 6791323"/>
              <a:gd name="connsiteX168" fmla="*/ 6987266 w 7219949"/>
              <a:gd name="connsiteY168" fmla="*/ 986133 h 6791323"/>
              <a:gd name="connsiteX169" fmla="*/ 6879700 w 7219949"/>
              <a:gd name="connsiteY169" fmla="*/ 939920 h 6791323"/>
              <a:gd name="connsiteX170" fmla="*/ 6779551 w 7219949"/>
              <a:gd name="connsiteY170" fmla="*/ 881101 h 6791323"/>
              <a:gd name="connsiteX171" fmla="*/ 6730404 w 7219949"/>
              <a:gd name="connsiteY171" fmla="*/ 882676 h 6791323"/>
              <a:gd name="connsiteX172" fmla="*/ 6729427 w 7219949"/>
              <a:gd name="connsiteY172" fmla="*/ 884274 h 6791323"/>
              <a:gd name="connsiteX173" fmla="*/ 6739797 w 7219949"/>
              <a:gd name="connsiteY173" fmla="*/ 897722 h 6791323"/>
              <a:gd name="connsiteX174" fmla="*/ 6844118 w 7219949"/>
              <a:gd name="connsiteY174" fmla="*/ 1012735 h 6791323"/>
              <a:gd name="connsiteX175" fmla="*/ 6973940 w 7219949"/>
              <a:gd name="connsiteY175" fmla="*/ 1189190 h 6791323"/>
              <a:gd name="connsiteX176" fmla="*/ 7018451 w 7219949"/>
              <a:gd name="connsiteY176" fmla="*/ 1222802 h 6791323"/>
              <a:gd name="connsiteX177" fmla="*/ 7055542 w 7219949"/>
              <a:gd name="connsiteY177" fmla="*/ 1285821 h 6791323"/>
              <a:gd name="connsiteX178" fmla="*/ 7070379 w 7219949"/>
              <a:gd name="connsiteY178" fmla="*/ 1311029 h 6791323"/>
              <a:gd name="connsiteX179" fmla="*/ 7159402 w 7219949"/>
              <a:gd name="connsiteY179" fmla="*/ 1365647 h 6791323"/>
              <a:gd name="connsiteX180" fmla="*/ 7207620 w 7219949"/>
              <a:gd name="connsiteY180" fmla="*/ 1428667 h 6791323"/>
              <a:gd name="connsiteX181" fmla="*/ 7181656 w 7219949"/>
              <a:gd name="connsiteY181" fmla="*/ 1491685 h 6791323"/>
              <a:gd name="connsiteX182" fmla="*/ 7155691 w 7219949"/>
              <a:gd name="connsiteY182" fmla="*/ 1504289 h 6791323"/>
              <a:gd name="connsiteX183" fmla="*/ 7146061 w 7219949"/>
              <a:gd name="connsiteY183" fmla="*/ 1520928 h 6791323"/>
              <a:gd name="connsiteX184" fmla="*/ 7139336 w 7219949"/>
              <a:gd name="connsiteY184" fmla="*/ 1515675 h 6791323"/>
              <a:gd name="connsiteX185" fmla="*/ 7121201 w 7219949"/>
              <a:gd name="connsiteY185" fmla="*/ 1502431 h 6791323"/>
              <a:gd name="connsiteX186" fmla="*/ 7091326 w 7219949"/>
              <a:gd name="connsiteY186" fmla="*/ 1477408 h 6791323"/>
              <a:gd name="connsiteX187" fmla="*/ 7085894 w 7219949"/>
              <a:gd name="connsiteY187" fmla="*/ 1472858 h 6791323"/>
              <a:gd name="connsiteX188" fmla="*/ 7046678 w 7219949"/>
              <a:gd name="connsiteY188" fmla="*/ 1442841 h 6791323"/>
              <a:gd name="connsiteX189" fmla="*/ 7016475 w 7219949"/>
              <a:gd name="connsiteY189" fmla="*/ 1411883 h 6791323"/>
              <a:gd name="connsiteX190" fmla="*/ 7010448 w 7219949"/>
              <a:gd name="connsiteY190" fmla="*/ 1408249 h 6791323"/>
              <a:gd name="connsiteX191" fmla="*/ 7001703 w 7219949"/>
              <a:gd name="connsiteY191" fmla="*/ 1402339 h 6791323"/>
              <a:gd name="connsiteX192" fmla="*/ 6919629 w 7219949"/>
              <a:gd name="connsiteY192" fmla="*/ 1335011 h 6791323"/>
              <a:gd name="connsiteX193" fmla="*/ 6893991 w 7219949"/>
              <a:gd name="connsiteY193" fmla="*/ 1316366 h 6791323"/>
              <a:gd name="connsiteX194" fmla="*/ 6866833 w 7219949"/>
              <a:gd name="connsiteY194" fmla="*/ 1293618 h 6791323"/>
              <a:gd name="connsiteX195" fmla="*/ 6823976 w 7219949"/>
              <a:gd name="connsiteY195" fmla="*/ 1256308 h 6791323"/>
              <a:gd name="connsiteX196" fmla="*/ 6813113 w 7219949"/>
              <a:gd name="connsiteY196" fmla="*/ 1247208 h 6791323"/>
              <a:gd name="connsiteX197" fmla="*/ 6804368 w 7219949"/>
              <a:gd name="connsiteY197" fmla="*/ 1241298 h 6791323"/>
              <a:gd name="connsiteX198" fmla="*/ 6808008 w 7219949"/>
              <a:gd name="connsiteY198" fmla="*/ 1248592 h 6791323"/>
              <a:gd name="connsiteX199" fmla="*/ 6832780 w 7219949"/>
              <a:gd name="connsiteY199" fmla="*/ 1275000 h 6791323"/>
              <a:gd name="connsiteX200" fmla="*/ 6841853 w 7219949"/>
              <a:gd name="connsiteY200" fmla="*/ 1286843 h 6791323"/>
              <a:gd name="connsiteX201" fmla="*/ 6798727 w 7219949"/>
              <a:gd name="connsiteY201" fmla="*/ 1256381 h 6791323"/>
              <a:gd name="connsiteX202" fmla="*/ 6766464 w 7219949"/>
              <a:gd name="connsiteY202" fmla="*/ 1235017 h 6791323"/>
              <a:gd name="connsiteX203" fmla="*/ 6758645 w 7219949"/>
              <a:gd name="connsiteY203" fmla="*/ 1234127 h 6791323"/>
              <a:gd name="connsiteX204" fmla="*/ 6768911 w 7219949"/>
              <a:gd name="connsiteY204" fmla="*/ 1244142 h 6791323"/>
              <a:gd name="connsiteX205" fmla="*/ 6823228 w 7219949"/>
              <a:gd name="connsiteY205" fmla="*/ 1289638 h 6791323"/>
              <a:gd name="connsiteX206" fmla="*/ 6912914 w 7219949"/>
              <a:gd name="connsiteY206" fmla="*/ 1377488 h 6791323"/>
              <a:gd name="connsiteX207" fmla="*/ 6946428 w 7219949"/>
              <a:gd name="connsiteY207" fmla="*/ 1409806 h 6791323"/>
              <a:gd name="connsiteX208" fmla="*/ 6985048 w 7219949"/>
              <a:gd name="connsiteY208" fmla="*/ 1440738 h 6791323"/>
              <a:gd name="connsiteX209" fmla="*/ 7027577 w 7219949"/>
              <a:gd name="connsiteY209" fmla="*/ 1472115 h 6791323"/>
              <a:gd name="connsiteX210" fmla="*/ 7091564 w 7219949"/>
              <a:gd name="connsiteY210" fmla="*/ 1528541 h 6791323"/>
              <a:gd name="connsiteX211" fmla="*/ 7099712 w 7219949"/>
              <a:gd name="connsiteY211" fmla="*/ 1535365 h 6791323"/>
              <a:gd name="connsiteX212" fmla="*/ 7117937 w 7219949"/>
              <a:gd name="connsiteY212" fmla="*/ 1550238 h 6791323"/>
              <a:gd name="connsiteX213" fmla="*/ 7116280 w 7219949"/>
              <a:gd name="connsiteY213" fmla="*/ 1551555 h 6791323"/>
              <a:gd name="connsiteX214" fmla="*/ 7062962 w 7219949"/>
              <a:gd name="connsiteY214" fmla="*/ 1542099 h 6791323"/>
              <a:gd name="connsiteX215" fmla="*/ 7015166 w 7219949"/>
              <a:gd name="connsiteY215" fmla="*/ 1506268 h 6791323"/>
              <a:gd name="connsiteX216" fmla="*/ 7004833 w 7219949"/>
              <a:gd name="connsiteY216" fmla="*/ 1494095 h 6791323"/>
              <a:gd name="connsiteX217" fmla="*/ 6995492 w 7219949"/>
              <a:gd name="connsiteY217" fmla="*/ 1489101 h 6791323"/>
              <a:gd name="connsiteX218" fmla="*/ 6993256 w 7219949"/>
              <a:gd name="connsiteY218" fmla="*/ 1489842 h 6791323"/>
              <a:gd name="connsiteX219" fmla="*/ 6965594 w 7219949"/>
              <a:gd name="connsiteY219" fmla="*/ 1469104 h 6791323"/>
              <a:gd name="connsiteX220" fmla="*/ 6884918 w 7219949"/>
              <a:gd name="connsiteY220" fmla="*/ 1374048 h 6791323"/>
              <a:gd name="connsiteX221" fmla="*/ 6879747 w 7219949"/>
              <a:gd name="connsiteY221" fmla="*/ 1365262 h 6791323"/>
              <a:gd name="connsiteX222" fmla="*/ 6876447 w 7219949"/>
              <a:gd name="connsiteY222" fmla="*/ 1375638 h 6791323"/>
              <a:gd name="connsiteX223" fmla="*/ 6874201 w 7219949"/>
              <a:gd name="connsiteY223" fmla="*/ 1388700 h 6791323"/>
              <a:gd name="connsiteX224" fmla="*/ 6860295 w 7219949"/>
              <a:gd name="connsiteY224" fmla="*/ 1374446 h 6791323"/>
              <a:gd name="connsiteX225" fmla="*/ 6836180 w 7219949"/>
              <a:gd name="connsiteY225" fmla="*/ 1359907 h 6791323"/>
              <a:gd name="connsiteX226" fmla="*/ 6793383 w 7219949"/>
              <a:gd name="connsiteY226" fmla="*/ 1335379 h 6791323"/>
              <a:gd name="connsiteX227" fmla="*/ 6775566 w 7219949"/>
              <a:gd name="connsiteY227" fmla="*/ 1317625 h 6791323"/>
              <a:gd name="connsiteX228" fmla="*/ 6756226 w 7219949"/>
              <a:gd name="connsiteY228" fmla="*/ 1295768 h 6791323"/>
              <a:gd name="connsiteX229" fmla="*/ 6725755 w 7219949"/>
              <a:gd name="connsiteY229" fmla="*/ 1271659 h 6791323"/>
              <a:gd name="connsiteX230" fmla="*/ 6718532 w 7219949"/>
              <a:gd name="connsiteY230" fmla="*/ 1269854 h 6791323"/>
              <a:gd name="connsiteX231" fmla="*/ 6675346 w 7219949"/>
              <a:gd name="connsiteY231" fmla="*/ 1226609 h 6791323"/>
              <a:gd name="connsiteX232" fmla="*/ 6645471 w 7219949"/>
              <a:gd name="connsiteY232" fmla="*/ 1201587 h 6791323"/>
              <a:gd name="connsiteX233" fmla="*/ 6578171 w 7219949"/>
              <a:gd name="connsiteY233" fmla="*/ 1143800 h 6791323"/>
              <a:gd name="connsiteX234" fmla="*/ 6559757 w 7219949"/>
              <a:gd name="connsiteY234" fmla="*/ 1126962 h 6791323"/>
              <a:gd name="connsiteX235" fmla="*/ 6537434 w 7219949"/>
              <a:gd name="connsiteY235" fmla="*/ 1109679 h 6791323"/>
              <a:gd name="connsiteX236" fmla="*/ 6512989 w 7219949"/>
              <a:gd name="connsiteY236" fmla="*/ 1089206 h 6791323"/>
              <a:gd name="connsiteX237" fmla="*/ 6506693 w 7219949"/>
              <a:gd name="connsiteY237" fmla="*/ 1092419 h 6791323"/>
              <a:gd name="connsiteX238" fmla="*/ 6472311 w 7219949"/>
              <a:gd name="connsiteY238" fmla="*/ 1067867 h 6791323"/>
              <a:gd name="connsiteX239" fmla="*/ 6464761 w 7219949"/>
              <a:gd name="connsiteY239" fmla="*/ 1060129 h 6791323"/>
              <a:gd name="connsiteX240" fmla="*/ 6457538 w 7219949"/>
              <a:gd name="connsiteY240" fmla="*/ 1058323 h 6791323"/>
              <a:gd name="connsiteX241" fmla="*/ 6461179 w 7219949"/>
              <a:gd name="connsiteY241" fmla="*/ 1065617 h 6791323"/>
              <a:gd name="connsiteX242" fmla="*/ 6483502 w 7219949"/>
              <a:gd name="connsiteY242" fmla="*/ 1082900 h 6791323"/>
              <a:gd name="connsiteX243" fmla="*/ 6506752 w 7219949"/>
              <a:gd name="connsiteY243" fmla="*/ 1105203 h 6791323"/>
              <a:gd name="connsiteX244" fmla="*/ 6511318 w 7219949"/>
              <a:gd name="connsiteY244" fmla="*/ 1117518 h 6791323"/>
              <a:gd name="connsiteX245" fmla="*/ 6523704 w 7219949"/>
              <a:gd name="connsiteY245" fmla="*/ 1130721 h 6791323"/>
              <a:gd name="connsiteX246" fmla="*/ 6558682 w 7219949"/>
              <a:gd name="connsiteY246" fmla="*/ 1154359 h 6791323"/>
              <a:gd name="connsiteX247" fmla="*/ 6572261 w 7219949"/>
              <a:gd name="connsiteY247" fmla="*/ 1165732 h 6791323"/>
              <a:gd name="connsiteX248" fmla="*/ 6575902 w 7219949"/>
              <a:gd name="connsiteY248" fmla="*/ 1173027 h 6791323"/>
              <a:gd name="connsiteX249" fmla="*/ 6570203 w 7219949"/>
              <a:gd name="connsiteY249" fmla="*/ 1175327 h 6791323"/>
              <a:gd name="connsiteX250" fmla="*/ 6551519 w 7219949"/>
              <a:gd name="connsiteY250" fmla="*/ 1165337 h 6791323"/>
              <a:gd name="connsiteX251" fmla="*/ 6547610 w 7219949"/>
              <a:gd name="connsiteY251" fmla="*/ 1164892 h 6791323"/>
              <a:gd name="connsiteX252" fmla="*/ 6552444 w 7219949"/>
              <a:gd name="connsiteY252" fmla="*/ 1170356 h 6791323"/>
              <a:gd name="connsiteX253" fmla="*/ 6580200 w 7219949"/>
              <a:gd name="connsiteY253" fmla="*/ 1192188 h 6791323"/>
              <a:gd name="connsiteX254" fmla="*/ 6582916 w 7219949"/>
              <a:gd name="connsiteY254" fmla="*/ 1194463 h 6791323"/>
              <a:gd name="connsiteX255" fmla="*/ 6581723 w 7219949"/>
              <a:gd name="connsiteY255" fmla="*/ 1196294 h 6791323"/>
              <a:gd name="connsiteX256" fmla="*/ 6582648 w 7219949"/>
              <a:gd name="connsiteY256" fmla="*/ 1201313 h 6791323"/>
              <a:gd name="connsiteX257" fmla="*/ 6601658 w 7219949"/>
              <a:gd name="connsiteY257" fmla="*/ 1217237 h 6791323"/>
              <a:gd name="connsiteX258" fmla="*/ 6575424 w 7219949"/>
              <a:gd name="connsiteY258" fmla="*/ 1199508 h 6791323"/>
              <a:gd name="connsiteX259" fmla="*/ 6570918 w 7219949"/>
              <a:gd name="connsiteY259" fmla="*/ 1199978 h 6791323"/>
              <a:gd name="connsiteX260" fmla="*/ 6559189 w 7219949"/>
              <a:gd name="connsiteY260" fmla="*/ 1198642 h 6791323"/>
              <a:gd name="connsiteX261" fmla="*/ 6548325 w 7219949"/>
              <a:gd name="connsiteY261" fmla="*/ 1189542 h 6791323"/>
              <a:gd name="connsiteX262" fmla="*/ 6547131 w 7219949"/>
              <a:gd name="connsiteY262" fmla="*/ 1191371 h 6791323"/>
              <a:gd name="connsiteX263" fmla="*/ 6546534 w 7219949"/>
              <a:gd name="connsiteY263" fmla="*/ 1192286 h 6791323"/>
              <a:gd name="connsiteX264" fmla="*/ 6595747 w 7219949"/>
              <a:gd name="connsiteY264" fmla="*/ 1239167 h 6791323"/>
              <a:gd name="connsiteX265" fmla="*/ 6625354 w 7219949"/>
              <a:gd name="connsiteY265" fmla="*/ 1271040 h 6791323"/>
              <a:gd name="connsiteX266" fmla="*/ 6629592 w 7219949"/>
              <a:gd name="connsiteY266" fmla="*/ 1277419 h 6791323"/>
              <a:gd name="connsiteX267" fmla="*/ 6620251 w 7219949"/>
              <a:gd name="connsiteY267" fmla="*/ 1272423 h 6791323"/>
              <a:gd name="connsiteX268" fmla="*/ 6595808 w 7219949"/>
              <a:gd name="connsiteY268" fmla="*/ 1251951 h 6791323"/>
              <a:gd name="connsiteX269" fmla="*/ 6589778 w 7219949"/>
              <a:gd name="connsiteY269" fmla="*/ 1248316 h 6791323"/>
              <a:gd name="connsiteX270" fmla="*/ 6591301 w 7219949"/>
              <a:gd name="connsiteY270" fmla="*/ 1252420 h 6791323"/>
              <a:gd name="connsiteX271" fmla="*/ 6606402 w 7219949"/>
              <a:gd name="connsiteY271" fmla="*/ 1267898 h 6791323"/>
              <a:gd name="connsiteX272" fmla="*/ 6630846 w 7219949"/>
              <a:gd name="connsiteY272" fmla="*/ 1288373 h 6791323"/>
              <a:gd name="connsiteX273" fmla="*/ 6631174 w 7219949"/>
              <a:gd name="connsiteY273" fmla="*/ 1294307 h 6791323"/>
              <a:gd name="connsiteX274" fmla="*/ 6629981 w 7219949"/>
              <a:gd name="connsiteY274" fmla="*/ 1296136 h 6791323"/>
              <a:gd name="connsiteX275" fmla="*/ 6585661 w 7219949"/>
              <a:gd name="connsiteY275" fmla="*/ 1267503 h 6791323"/>
              <a:gd name="connsiteX276" fmla="*/ 6491798 w 7219949"/>
              <a:gd name="connsiteY276" fmla="*/ 1186055 h 6791323"/>
              <a:gd name="connsiteX277" fmla="*/ 6477025 w 7219949"/>
              <a:gd name="connsiteY277" fmla="*/ 1176511 h 6791323"/>
              <a:gd name="connsiteX278" fmla="*/ 6489409 w 7219949"/>
              <a:gd name="connsiteY278" fmla="*/ 1189714 h 6791323"/>
              <a:gd name="connsiteX279" fmla="*/ 6520807 w 7219949"/>
              <a:gd name="connsiteY279" fmla="*/ 1218841 h 6791323"/>
              <a:gd name="connsiteX280" fmla="*/ 6556113 w 7219949"/>
              <a:gd name="connsiteY280" fmla="*/ 1248413 h 6791323"/>
              <a:gd name="connsiteX281" fmla="*/ 6609834 w 7219949"/>
              <a:gd name="connsiteY281" fmla="*/ 1294825 h 6791323"/>
              <a:gd name="connsiteX282" fmla="*/ 6694415 w 7219949"/>
              <a:gd name="connsiteY282" fmla="*/ 1384061 h 6791323"/>
              <a:gd name="connsiteX283" fmla="*/ 6725214 w 7219949"/>
              <a:gd name="connsiteY283" fmla="*/ 1414103 h 6791323"/>
              <a:gd name="connsiteX284" fmla="*/ 6735481 w 7219949"/>
              <a:gd name="connsiteY284" fmla="*/ 1424117 h 6791323"/>
              <a:gd name="connsiteX285" fmla="*/ 6723424 w 7219949"/>
              <a:gd name="connsiteY285" fmla="*/ 1416848 h 6791323"/>
              <a:gd name="connsiteX286" fmla="*/ 6582197 w 7219949"/>
              <a:gd name="connsiteY286" fmla="*/ 1298558 h 6791323"/>
              <a:gd name="connsiteX287" fmla="*/ 6535490 w 7219949"/>
              <a:gd name="connsiteY287" fmla="*/ 1273584 h 6791323"/>
              <a:gd name="connsiteX288" fmla="*/ 6534296 w 7219949"/>
              <a:gd name="connsiteY288" fmla="*/ 1275413 h 6791323"/>
              <a:gd name="connsiteX289" fmla="*/ 6540385 w 7219949"/>
              <a:gd name="connsiteY289" fmla="*/ 1291832 h 6791323"/>
              <a:gd name="connsiteX290" fmla="*/ 6553098 w 7219949"/>
              <a:gd name="connsiteY290" fmla="*/ 1310968 h 6791323"/>
              <a:gd name="connsiteX291" fmla="*/ 6570377 w 7219949"/>
              <a:gd name="connsiteY291" fmla="*/ 1342420 h 6791323"/>
              <a:gd name="connsiteX292" fmla="*/ 6590104 w 7219949"/>
              <a:gd name="connsiteY292" fmla="*/ 1382995 h 6791323"/>
              <a:gd name="connsiteX293" fmla="*/ 6600371 w 7219949"/>
              <a:gd name="connsiteY293" fmla="*/ 1393009 h 6791323"/>
              <a:gd name="connsiteX294" fmla="*/ 6629051 w 7219949"/>
              <a:gd name="connsiteY294" fmla="*/ 1419862 h 6791323"/>
              <a:gd name="connsiteX295" fmla="*/ 6639319 w 7219949"/>
              <a:gd name="connsiteY295" fmla="*/ 1429876 h 6791323"/>
              <a:gd name="connsiteX296" fmla="*/ 6661046 w 7219949"/>
              <a:gd name="connsiteY296" fmla="*/ 1448075 h 6791323"/>
              <a:gd name="connsiteX297" fmla="*/ 6700859 w 7219949"/>
              <a:gd name="connsiteY297" fmla="*/ 1477177 h 6791323"/>
              <a:gd name="connsiteX298" fmla="*/ 6727421 w 7219949"/>
              <a:gd name="connsiteY298" fmla="*/ 1500840 h 6791323"/>
              <a:gd name="connsiteX299" fmla="*/ 6769413 w 7219949"/>
              <a:gd name="connsiteY299" fmla="*/ 1545916 h 6791323"/>
              <a:gd name="connsiteX300" fmla="*/ 6821880 w 7219949"/>
              <a:gd name="connsiteY300" fmla="*/ 1581372 h 6791323"/>
              <a:gd name="connsiteX301" fmla="*/ 6849308 w 7219949"/>
              <a:gd name="connsiteY301" fmla="*/ 1597272 h 6791323"/>
              <a:gd name="connsiteX302" fmla="*/ 6871363 w 7219949"/>
              <a:gd name="connsiteY302" fmla="*/ 1621404 h 6791323"/>
              <a:gd name="connsiteX303" fmla="*/ 6872885 w 7219949"/>
              <a:gd name="connsiteY303" fmla="*/ 1625510 h 6791323"/>
              <a:gd name="connsiteX304" fmla="*/ 6910638 w 7219949"/>
              <a:gd name="connsiteY304" fmla="*/ 1664205 h 6791323"/>
              <a:gd name="connsiteX305" fmla="*/ 6930247 w 7219949"/>
              <a:gd name="connsiteY305" fmla="*/ 1679213 h 6791323"/>
              <a:gd name="connsiteX306" fmla="*/ 6961585 w 7219949"/>
              <a:gd name="connsiteY306" fmla="*/ 1695558 h 6791323"/>
              <a:gd name="connsiteX307" fmla="*/ 6971523 w 7219949"/>
              <a:gd name="connsiteY307" fmla="*/ 1699638 h 6791323"/>
              <a:gd name="connsiteX308" fmla="*/ 7006232 w 7219949"/>
              <a:gd name="connsiteY308" fmla="*/ 1730125 h 6791323"/>
              <a:gd name="connsiteX309" fmla="*/ 7015306 w 7219949"/>
              <a:gd name="connsiteY309" fmla="*/ 1741969 h 6791323"/>
              <a:gd name="connsiteX310" fmla="*/ 7016827 w 7219949"/>
              <a:gd name="connsiteY310" fmla="*/ 1746073 h 6791323"/>
              <a:gd name="connsiteX311" fmla="*/ 7032390 w 7219949"/>
              <a:gd name="connsiteY311" fmla="*/ 1760399 h 6791323"/>
              <a:gd name="connsiteX312" fmla="*/ 7035277 w 7219949"/>
              <a:gd name="connsiteY312" fmla="*/ 1765182 h 6791323"/>
              <a:gd name="connsiteX313" fmla="*/ 7050073 w 7219949"/>
              <a:gd name="connsiteY313" fmla="*/ 1794756 h 6791323"/>
              <a:gd name="connsiteX314" fmla="*/ 7047835 w 7219949"/>
              <a:gd name="connsiteY314" fmla="*/ 1793110 h 6791323"/>
              <a:gd name="connsiteX315" fmla="*/ 7026706 w 7219949"/>
              <a:gd name="connsiteY315" fmla="*/ 1773998 h 6791323"/>
              <a:gd name="connsiteX316" fmla="*/ 7019483 w 7219949"/>
              <a:gd name="connsiteY316" fmla="*/ 1772192 h 6791323"/>
              <a:gd name="connsiteX317" fmla="*/ 7023124 w 7219949"/>
              <a:gd name="connsiteY317" fmla="*/ 1779486 h 6791323"/>
              <a:gd name="connsiteX318" fmla="*/ 7031869 w 7219949"/>
              <a:gd name="connsiteY318" fmla="*/ 1785396 h 6791323"/>
              <a:gd name="connsiteX319" fmla="*/ 7058277 w 7219949"/>
              <a:gd name="connsiteY319" fmla="*/ 1811154 h 6791323"/>
              <a:gd name="connsiteX320" fmla="*/ 7061568 w 7219949"/>
              <a:gd name="connsiteY320" fmla="*/ 1817734 h 6791323"/>
              <a:gd name="connsiteX321" fmla="*/ 7061218 w 7219949"/>
              <a:gd name="connsiteY321" fmla="*/ 1818466 h 6791323"/>
              <a:gd name="connsiteX322" fmla="*/ 7061802 w 7219949"/>
              <a:gd name="connsiteY322" fmla="*/ 1823201 h 6791323"/>
              <a:gd name="connsiteX323" fmla="*/ 7066109 w 7219949"/>
              <a:gd name="connsiteY323" fmla="*/ 1826809 h 6791323"/>
              <a:gd name="connsiteX324" fmla="*/ 7073322 w 7219949"/>
              <a:gd name="connsiteY324" fmla="*/ 1841225 h 6791323"/>
              <a:gd name="connsiteX325" fmla="*/ 7096921 w 7219949"/>
              <a:gd name="connsiteY325" fmla="*/ 1928636 h 6791323"/>
              <a:gd name="connsiteX326" fmla="*/ 7113862 w 7219949"/>
              <a:gd name="connsiteY326" fmla="*/ 1949286 h 6791323"/>
              <a:gd name="connsiteX327" fmla="*/ 7118229 w 7219949"/>
              <a:gd name="connsiteY327" fmla="*/ 1996010 h 6791323"/>
              <a:gd name="connsiteX328" fmla="*/ 7087870 w 7219949"/>
              <a:gd name="connsiteY328" fmla="*/ 2027996 h 6791323"/>
              <a:gd name="connsiteX329" fmla="*/ 7110261 w 7219949"/>
              <a:gd name="connsiteY329" fmla="*/ 2024934 h 6791323"/>
              <a:gd name="connsiteX330" fmla="*/ 7167387 w 7219949"/>
              <a:gd name="connsiteY330" fmla="*/ 2036603 h 6791323"/>
              <a:gd name="connsiteX331" fmla="*/ 7116294 w 7219949"/>
              <a:gd name="connsiteY331" fmla="*/ 2093003 h 6791323"/>
              <a:gd name="connsiteX332" fmla="*/ 7066712 w 7219949"/>
              <a:gd name="connsiteY332" fmla="*/ 2065688 h 6791323"/>
              <a:gd name="connsiteX333" fmla="*/ 7030938 w 7219949"/>
              <a:gd name="connsiteY333" fmla="*/ 2046918 h 6791323"/>
              <a:gd name="connsiteX334" fmla="*/ 7018986 w 7219949"/>
              <a:gd name="connsiteY334" fmla="*/ 2090309 h 6791323"/>
              <a:gd name="connsiteX335" fmla="*/ 7023780 w 7219949"/>
              <a:gd name="connsiteY335" fmla="*/ 2123752 h 6791323"/>
              <a:gd name="connsiteX336" fmla="*/ 6987582 w 7219949"/>
              <a:gd name="connsiteY336" fmla="*/ 2118267 h 6791323"/>
              <a:gd name="connsiteX337" fmla="*/ 6794240 w 7219949"/>
              <a:gd name="connsiteY337" fmla="*/ 2073038 h 6791323"/>
              <a:gd name="connsiteX338" fmla="*/ 6936872 w 7219949"/>
              <a:gd name="connsiteY338" fmla="*/ 2235850 h 6791323"/>
              <a:gd name="connsiteX339" fmla="*/ 6934744 w 7219949"/>
              <a:gd name="connsiteY339" fmla="*/ 2302252 h 6791323"/>
              <a:gd name="connsiteX340" fmla="*/ 6870078 w 7219949"/>
              <a:gd name="connsiteY340" fmla="*/ 2306227 h 6791323"/>
              <a:gd name="connsiteX341" fmla="*/ 6737845 w 7219949"/>
              <a:gd name="connsiteY341" fmla="*/ 2258204 h 6791323"/>
              <a:gd name="connsiteX342" fmla="*/ 6545783 w 7219949"/>
              <a:gd name="connsiteY342" fmla="*/ 2173137 h 6791323"/>
              <a:gd name="connsiteX343" fmla="*/ 6500378 w 7219949"/>
              <a:gd name="connsiteY343" fmla="*/ 2161952 h 6791323"/>
              <a:gd name="connsiteX344" fmla="*/ 6307038 w 7219949"/>
              <a:gd name="connsiteY344" fmla="*/ 2116725 h 6791323"/>
              <a:gd name="connsiteX345" fmla="*/ 6210152 w 7219949"/>
              <a:gd name="connsiteY345" fmla="*/ 2057365 h 6791323"/>
              <a:gd name="connsiteX346" fmla="*/ 6189201 w 7219949"/>
              <a:gd name="connsiteY346" fmla="*/ 2046385 h 6791323"/>
              <a:gd name="connsiteX347" fmla="*/ 6175933 w 7219949"/>
              <a:gd name="connsiteY347" fmla="*/ 2043345 h 6791323"/>
              <a:gd name="connsiteX348" fmla="*/ 6194768 w 7219949"/>
              <a:gd name="connsiteY348" fmla="*/ 2080447 h 6791323"/>
              <a:gd name="connsiteX349" fmla="*/ 6228556 w 7219949"/>
              <a:gd name="connsiteY349" fmla="*/ 2123970 h 6791323"/>
              <a:gd name="connsiteX350" fmla="*/ 6213719 w 7219949"/>
              <a:gd name="connsiteY350" fmla="*/ 2186990 h 6791323"/>
              <a:gd name="connsiteX351" fmla="*/ 6072772 w 7219949"/>
              <a:gd name="connsiteY351" fmla="*/ 2233206 h 6791323"/>
              <a:gd name="connsiteX352" fmla="*/ 6056137 w 7219949"/>
              <a:gd name="connsiteY352" fmla="*/ 2234978 h 6791323"/>
              <a:gd name="connsiteX353" fmla="*/ 6045824 w 7219949"/>
              <a:gd name="connsiteY353" fmla="*/ 2240840 h 6791323"/>
              <a:gd name="connsiteX354" fmla="*/ 6048755 w 7219949"/>
              <a:gd name="connsiteY354" fmla="*/ 2243015 h 6791323"/>
              <a:gd name="connsiteX355" fmla="*/ 6095165 w 7219949"/>
              <a:gd name="connsiteY355" fmla="*/ 2283496 h 6791323"/>
              <a:gd name="connsiteX356" fmla="*/ 6276319 w 7219949"/>
              <a:gd name="connsiteY356" fmla="*/ 2415986 h 6791323"/>
              <a:gd name="connsiteX357" fmla="*/ 6418952 w 7219949"/>
              <a:gd name="connsiteY357" fmla="*/ 2578798 h 6791323"/>
              <a:gd name="connsiteX358" fmla="*/ 6413071 w 7219949"/>
              <a:gd name="connsiteY358" fmla="*/ 2615789 h 6791323"/>
              <a:gd name="connsiteX359" fmla="*/ 6416163 w 7219949"/>
              <a:gd name="connsiteY359" fmla="*/ 2702355 h 6791323"/>
              <a:gd name="connsiteX360" fmla="*/ 6441691 w 7219949"/>
              <a:gd name="connsiteY360" fmla="*/ 2711389 h 6791323"/>
              <a:gd name="connsiteX361" fmla="*/ 6474950 w 7219949"/>
              <a:gd name="connsiteY361" fmla="*/ 2735369 h 6791323"/>
              <a:gd name="connsiteX362" fmla="*/ 6432252 w 7219949"/>
              <a:gd name="connsiteY362" fmla="*/ 2749562 h 6791323"/>
              <a:gd name="connsiteX363" fmla="*/ 6336647 w 7219949"/>
              <a:gd name="connsiteY363" fmla="*/ 2693748 h 6791323"/>
              <a:gd name="connsiteX364" fmla="*/ 6294373 w 7219949"/>
              <a:gd name="connsiteY364" fmla="*/ 2694659 h 6791323"/>
              <a:gd name="connsiteX365" fmla="*/ 6297273 w 7219949"/>
              <a:gd name="connsiteY365" fmla="*/ 2750630 h 6791323"/>
              <a:gd name="connsiteX366" fmla="*/ 6490957 w 7219949"/>
              <a:gd name="connsiteY366" fmla="*/ 2931513 h 6791323"/>
              <a:gd name="connsiteX367" fmla="*/ 6529012 w 7219949"/>
              <a:gd name="connsiteY367" fmla="*/ 2988936 h 6791323"/>
              <a:gd name="connsiteX368" fmla="*/ 6463069 w 7219949"/>
              <a:gd name="connsiteY368" fmla="*/ 3032751 h 6791323"/>
              <a:gd name="connsiteX369" fmla="*/ 6445705 w 7219949"/>
              <a:gd name="connsiteY369" fmla="*/ 3025385 h 6791323"/>
              <a:gd name="connsiteX370" fmla="*/ 6399445 w 7219949"/>
              <a:gd name="connsiteY370" fmla="*/ 3040759 h 6791323"/>
              <a:gd name="connsiteX371" fmla="*/ 6348945 w 7219949"/>
              <a:gd name="connsiteY371" fmla="*/ 3069589 h 6791323"/>
              <a:gd name="connsiteX372" fmla="*/ 6336775 w 7219949"/>
              <a:gd name="connsiteY372" fmla="*/ 3067384 h 6791323"/>
              <a:gd name="connsiteX373" fmla="*/ 6328075 w 7219949"/>
              <a:gd name="connsiteY373" fmla="*/ 3061187 h 6791323"/>
              <a:gd name="connsiteX374" fmla="*/ 6318845 w 7219949"/>
              <a:gd name="connsiteY374" fmla="*/ 3056244 h 6791323"/>
              <a:gd name="connsiteX375" fmla="*/ 6318683 w 7219949"/>
              <a:gd name="connsiteY375" fmla="*/ 3056536 h 6791323"/>
              <a:gd name="connsiteX376" fmla="*/ 6301198 w 7219949"/>
              <a:gd name="connsiteY376" fmla="*/ 3044898 h 6791323"/>
              <a:gd name="connsiteX377" fmla="*/ 6293103 w 7219949"/>
              <a:gd name="connsiteY377" fmla="*/ 3037911 h 6791323"/>
              <a:gd name="connsiteX378" fmla="*/ 6276749 w 7219949"/>
              <a:gd name="connsiteY378" fmla="*/ 3024230 h 6791323"/>
              <a:gd name="connsiteX379" fmla="*/ 6271354 w 7219949"/>
              <a:gd name="connsiteY379" fmla="*/ 3019571 h 6791323"/>
              <a:gd name="connsiteX380" fmla="*/ 6272163 w 7219949"/>
              <a:gd name="connsiteY380" fmla="*/ 3018113 h 6791323"/>
              <a:gd name="connsiteX381" fmla="*/ 6240213 w 7219949"/>
              <a:gd name="connsiteY381" fmla="*/ 2996581 h 6791323"/>
              <a:gd name="connsiteX382" fmla="*/ 6228772 w 7219949"/>
              <a:gd name="connsiteY382" fmla="*/ 2988433 h 6791323"/>
              <a:gd name="connsiteX383" fmla="*/ 6194285 w 7219949"/>
              <a:gd name="connsiteY383" fmla="*/ 2964280 h 6791323"/>
              <a:gd name="connsiteX384" fmla="*/ 6173939 w 7219949"/>
              <a:gd name="connsiteY384" fmla="*/ 2950606 h 6791323"/>
              <a:gd name="connsiteX385" fmla="*/ 6157263 w 7219949"/>
              <a:gd name="connsiteY385" fmla="*/ 2937507 h 6791323"/>
              <a:gd name="connsiteX386" fmla="*/ 6132329 w 7219949"/>
              <a:gd name="connsiteY386" fmla="*/ 2917716 h 6791323"/>
              <a:gd name="connsiteX387" fmla="*/ 6126770 w 7219949"/>
              <a:gd name="connsiteY387" fmla="*/ 2913349 h 6791323"/>
              <a:gd name="connsiteX388" fmla="*/ 6112468 w 7219949"/>
              <a:gd name="connsiteY388" fmla="*/ 2903164 h 6791323"/>
              <a:gd name="connsiteX389" fmla="*/ 6098490 w 7219949"/>
              <a:gd name="connsiteY389" fmla="*/ 2892396 h 6791323"/>
              <a:gd name="connsiteX390" fmla="*/ 6107557 w 7219949"/>
              <a:gd name="connsiteY390" fmla="*/ 2897631 h 6791323"/>
              <a:gd name="connsiteX391" fmla="*/ 6113278 w 7219949"/>
              <a:gd name="connsiteY391" fmla="*/ 2901706 h 6791323"/>
              <a:gd name="connsiteX392" fmla="*/ 6116462 w 7219949"/>
              <a:gd name="connsiteY392" fmla="*/ 2903158 h 6791323"/>
              <a:gd name="connsiteX393" fmla="*/ 6110903 w 7219949"/>
              <a:gd name="connsiteY393" fmla="*/ 2898792 h 6791323"/>
              <a:gd name="connsiteX394" fmla="*/ 6088020 w 7219949"/>
              <a:gd name="connsiteY394" fmla="*/ 2882496 h 6791323"/>
              <a:gd name="connsiteX395" fmla="*/ 6073233 w 7219949"/>
              <a:gd name="connsiteY395" fmla="*/ 2873187 h 6791323"/>
              <a:gd name="connsiteX396" fmla="*/ 6067512 w 7219949"/>
              <a:gd name="connsiteY396" fmla="*/ 2869112 h 6791323"/>
              <a:gd name="connsiteX397" fmla="*/ 6050512 w 7219949"/>
              <a:gd name="connsiteY397" fmla="*/ 2856599 h 6791323"/>
              <a:gd name="connsiteX398" fmla="*/ 6047489 w 7219949"/>
              <a:gd name="connsiteY398" fmla="*/ 2854854 h 6791323"/>
              <a:gd name="connsiteX399" fmla="*/ 6032216 w 7219949"/>
              <a:gd name="connsiteY399" fmla="*/ 2846421 h 6791323"/>
              <a:gd name="connsiteX400" fmla="*/ 6017428 w 7219949"/>
              <a:gd name="connsiteY400" fmla="*/ 2837110 h 6791323"/>
              <a:gd name="connsiteX401" fmla="*/ 6022825 w 7219949"/>
              <a:gd name="connsiteY401" fmla="*/ 2841768 h 6791323"/>
              <a:gd name="connsiteX402" fmla="*/ 6036318 w 7219949"/>
              <a:gd name="connsiteY402" fmla="*/ 2853413 h 6791323"/>
              <a:gd name="connsiteX403" fmla="*/ 6040857 w 7219949"/>
              <a:gd name="connsiteY403" fmla="*/ 2857818 h 6791323"/>
              <a:gd name="connsiteX404" fmla="*/ 6042491 w 7219949"/>
              <a:gd name="connsiteY404" fmla="*/ 2859139 h 6791323"/>
              <a:gd name="connsiteX405" fmla="*/ 6040075 w 7219949"/>
              <a:gd name="connsiteY405" fmla="*/ 2858016 h 6791323"/>
              <a:gd name="connsiteX406" fmla="*/ 6037715 w 7219949"/>
              <a:gd name="connsiteY406" fmla="*/ 2858075 h 6791323"/>
              <a:gd name="connsiteX407" fmla="*/ 6031028 w 7219949"/>
              <a:gd name="connsiteY407" fmla="*/ 2853058 h 6791323"/>
              <a:gd name="connsiteX408" fmla="*/ 6026117 w 7219949"/>
              <a:gd name="connsiteY408" fmla="*/ 2850221 h 6791323"/>
              <a:gd name="connsiteX409" fmla="*/ 6014189 w 7219949"/>
              <a:gd name="connsiteY409" fmla="*/ 2842949 h 6791323"/>
              <a:gd name="connsiteX410" fmla="*/ 6000536 w 7219949"/>
              <a:gd name="connsiteY410" fmla="*/ 2831597 h 6791323"/>
              <a:gd name="connsiteX411" fmla="*/ 5983049 w 7219949"/>
              <a:gd name="connsiteY411" fmla="*/ 2819958 h 6791323"/>
              <a:gd name="connsiteX412" fmla="*/ 5977167 w 7219949"/>
              <a:gd name="connsiteY412" fmla="*/ 2816177 h 6791323"/>
              <a:gd name="connsiteX413" fmla="*/ 5963026 w 7219949"/>
              <a:gd name="connsiteY413" fmla="*/ 2805700 h 6791323"/>
              <a:gd name="connsiteX414" fmla="*/ 5943328 w 7219949"/>
              <a:gd name="connsiteY414" fmla="*/ 2790858 h 6791323"/>
              <a:gd name="connsiteX415" fmla="*/ 5914563 w 7219949"/>
              <a:gd name="connsiteY415" fmla="*/ 2770779 h 6791323"/>
              <a:gd name="connsiteX416" fmla="*/ 5905495 w 7219949"/>
              <a:gd name="connsiteY416" fmla="*/ 2765543 h 6791323"/>
              <a:gd name="connsiteX417" fmla="*/ 5896914 w 7219949"/>
              <a:gd name="connsiteY417" fmla="*/ 2759433 h 6791323"/>
              <a:gd name="connsiteX418" fmla="*/ 5897400 w 7219949"/>
              <a:gd name="connsiteY418" fmla="*/ 2758557 h 6791323"/>
              <a:gd name="connsiteX419" fmla="*/ 5909814 w 7219949"/>
              <a:gd name="connsiteY419" fmla="*/ 2764954 h 6791323"/>
              <a:gd name="connsiteX420" fmla="*/ 5918557 w 7219949"/>
              <a:gd name="connsiteY420" fmla="*/ 2770773 h 6791323"/>
              <a:gd name="connsiteX421" fmla="*/ 5918394 w 7219949"/>
              <a:gd name="connsiteY421" fmla="*/ 2771065 h 6791323"/>
              <a:gd name="connsiteX422" fmla="*/ 5926652 w 7219949"/>
              <a:gd name="connsiteY422" fmla="*/ 2777759 h 6791323"/>
              <a:gd name="connsiteX423" fmla="*/ 5932858 w 7219949"/>
              <a:gd name="connsiteY423" fmla="*/ 2780957 h 6791323"/>
              <a:gd name="connsiteX424" fmla="*/ 5939226 w 7219949"/>
              <a:gd name="connsiteY424" fmla="*/ 2783865 h 6791323"/>
              <a:gd name="connsiteX425" fmla="*/ 5931455 w 7219949"/>
              <a:gd name="connsiteY425" fmla="*/ 2776293 h 6791323"/>
              <a:gd name="connsiteX426" fmla="*/ 5911433 w 7219949"/>
              <a:gd name="connsiteY426" fmla="*/ 2762034 h 6791323"/>
              <a:gd name="connsiteX427" fmla="*/ 5899992 w 7219949"/>
              <a:gd name="connsiteY427" fmla="*/ 2753886 h 6791323"/>
              <a:gd name="connsiteX428" fmla="*/ 5888551 w 7219949"/>
              <a:gd name="connsiteY428" fmla="*/ 2745738 h 6791323"/>
              <a:gd name="connsiteX429" fmla="*/ 5857086 w 7219949"/>
              <a:gd name="connsiteY429" fmla="*/ 2723331 h 6791323"/>
              <a:gd name="connsiteX430" fmla="*/ 5842946 w 7219949"/>
              <a:gd name="connsiteY430" fmla="*/ 2712854 h 6791323"/>
              <a:gd name="connsiteX431" fmla="*/ 5819739 w 7219949"/>
              <a:gd name="connsiteY431" fmla="*/ 2697142 h 6791323"/>
              <a:gd name="connsiteX432" fmla="*/ 5813694 w 7219949"/>
              <a:gd name="connsiteY432" fmla="*/ 2693652 h 6791323"/>
              <a:gd name="connsiteX433" fmla="*/ 5802091 w 7219949"/>
              <a:gd name="connsiteY433" fmla="*/ 2685796 h 6791323"/>
              <a:gd name="connsiteX434" fmla="*/ 5785576 w 7219949"/>
              <a:gd name="connsiteY434" fmla="*/ 2672406 h 6791323"/>
              <a:gd name="connsiteX435" fmla="*/ 5777157 w 7219949"/>
              <a:gd name="connsiteY435" fmla="*/ 2666003 h 6791323"/>
              <a:gd name="connsiteX436" fmla="*/ 5745208 w 7219949"/>
              <a:gd name="connsiteY436" fmla="*/ 2644471 h 6791323"/>
              <a:gd name="connsiteX437" fmla="*/ 5736140 w 7219949"/>
              <a:gd name="connsiteY437" fmla="*/ 2639236 h 6791323"/>
              <a:gd name="connsiteX438" fmla="*/ 5718654 w 7219949"/>
              <a:gd name="connsiteY438" fmla="*/ 2627598 h 6791323"/>
              <a:gd name="connsiteX439" fmla="*/ 5735006 w 7219949"/>
              <a:gd name="connsiteY439" fmla="*/ 2641280 h 6791323"/>
              <a:gd name="connsiteX440" fmla="*/ 5748823 w 7219949"/>
              <a:gd name="connsiteY440" fmla="*/ 2652340 h 6791323"/>
              <a:gd name="connsiteX441" fmla="*/ 5754382 w 7219949"/>
              <a:gd name="connsiteY441" fmla="*/ 2656706 h 6791323"/>
              <a:gd name="connsiteX442" fmla="*/ 5769008 w 7219949"/>
              <a:gd name="connsiteY442" fmla="*/ 2666307 h 6791323"/>
              <a:gd name="connsiteX443" fmla="*/ 5772516 w 7219949"/>
              <a:gd name="connsiteY443" fmla="*/ 2667177 h 6791323"/>
              <a:gd name="connsiteX444" fmla="*/ 5775537 w 7219949"/>
              <a:gd name="connsiteY444" fmla="*/ 2668922 h 6791323"/>
              <a:gd name="connsiteX445" fmla="*/ 5774728 w 7219949"/>
              <a:gd name="connsiteY445" fmla="*/ 2670381 h 6791323"/>
              <a:gd name="connsiteX446" fmla="*/ 5780125 w 7219949"/>
              <a:gd name="connsiteY446" fmla="*/ 2675039 h 6791323"/>
              <a:gd name="connsiteX447" fmla="*/ 5802846 w 7219949"/>
              <a:gd name="connsiteY447" fmla="*/ 2691627 h 6791323"/>
              <a:gd name="connsiteX448" fmla="*/ 5801693 w 7219949"/>
              <a:gd name="connsiteY448" fmla="*/ 2691010 h 6791323"/>
              <a:gd name="connsiteX449" fmla="*/ 5802684 w 7219949"/>
              <a:gd name="connsiteY449" fmla="*/ 2691920 h 6791323"/>
              <a:gd name="connsiteX450" fmla="*/ 5803117 w 7219949"/>
              <a:gd name="connsiteY450" fmla="*/ 2692169 h 6791323"/>
              <a:gd name="connsiteX451" fmla="*/ 5804736 w 7219949"/>
              <a:gd name="connsiteY451" fmla="*/ 2695415 h 6791323"/>
              <a:gd name="connsiteX452" fmla="*/ 5815042 w 7219949"/>
              <a:gd name="connsiteY452" fmla="*/ 2705608 h 6791323"/>
              <a:gd name="connsiteX453" fmla="*/ 5789137 w 7219949"/>
              <a:gd name="connsiteY453" fmla="*/ 2687566 h 6791323"/>
              <a:gd name="connsiteX454" fmla="*/ 5763232 w 7219949"/>
              <a:gd name="connsiteY454" fmla="*/ 2669525 h 6791323"/>
              <a:gd name="connsiteX455" fmla="*/ 5731767 w 7219949"/>
              <a:gd name="connsiteY455" fmla="*/ 2647118 h 6791323"/>
              <a:gd name="connsiteX456" fmla="*/ 5723350 w 7219949"/>
              <a:gd name="connsiteY456" fmla="*/ 2640716 h 6791323"/>
              <a:gd name="connsiteX457" fmla="*/ 5689024 w 7219949"/>
              <a:gd name="connsiteY457" fmla="*/ 2616272 h 6791323"/>
              <a:gd name="connsiteX458" fmla="*/ 5683142 w 7219949"/>
              <a:gd name="connsiteY458" fmla="*/ 2612488 h 6791323"/>
              <a:gd name="connsiteX459" fmla="*/ 5657722 w 7219949"/>
              <a:gd name="connsiteY459" fmla="*/ 2593572 h 6791323"/>
              <a:gd name="connsiteX460" fmla="*/ 5606235 w 7219949"/>
              <a:gd name="connsiteY460" fmla="*/ 2556906 h 6791323"/>
              <a:gd name="connsiteX461" fmla="*/ 5591934 w 7219949"/>
              <a:gd name="connsiteY461" fmla="*/ 2546721 h 6791323"/>
              <a:gd name="connsiteX462" fmla="*/ 5574771 w 7219949"/>
              <a:gd name="connsiteY462" fmla="*/ 2534499 h 6791323"/>
              <a:gd name="connsiteX463" fmla="*/ 5543469 w 7219949"/>
              <a:gd name="connsiteY463" fmla="*/ 2511800 h 6791323"/>
              <a:gd name="connsiteX464" fmla="*/ 5517726 w 7219949"/>
              <a:gd name="connsiteY464" fmla="*/ 2493467 h 6791323"/>
              <a:gd name="connsiteX465" fmla="*/ 5491984 w 7219949"/>
              <a:gd name="connsiteY465" fmla="*/ 2475134 h 6791323"/>
              <a:gd name="connsiteX466" fmla="*/ 5483403 w 7219949"/>
              <a:gd name="connsiteY466" fmla="*/ 2469023 h 6791323"/>
              <a:gd name="connsiteX467" fmla="*/ 5440334 w 7219949"/>
              <a:gd name="connsiteY467" fmla="*/ 2438760 h 6791323"/>
              <a:gd name="connsiteX468" fmla="*/ 5431268 w 7219949"/>
              <a:gd name="connsiteY468" fmla="*/ 2433525 h 6791323"/>
              <a:gd name="connsiteX469" fmla="*/ 5427922 w 7219949"/>
              <a:gd name="connsiteY469" fmla="*/ 2432364 h 6791323"/>
              <a:gd name="connsiteX470" fmla="*/ 5395810 w 7219949"/>
              <a:gd name="connsiteY470" fmla="*/ 2411125 h 6791323"/>
              <a:gd name="connsiteX471" fmla="*/ 5373250 w 7219949"/>
              <a:gd name="connsiteY471" fmla="*/ 2394245 h 6791323"/>
              <a:gd name="connsiteX472" fmla="*/ 5370390 w 7219949"/>
              <a:gd name="connsiteY472" fmla="*/ 2392207 h 6791323"/>
              <a:gd name="connsiteX473" fmla="*/ 5350045 w 7219949"/>
              <a:gd name="connsiteY473" fmla="*/ 2378533 h 6791323"/>
              <a:gd name="connsiteX474" fmla="*/ 5318903 w 7219949"/>
              <a:gd name="connsiteY474" fmla="*/ 2355541 h 6791323"/>
              <a:gd name="connsiteX475" fmla="*/ 5313182 w 7219949"/>
              <a:gd name="connsiteY475" fmla="*/ 2351467 h 6791323"/>
              <a:gd name="connsiteX476" fmla="*/ 5292837 w 7219949"/>
              <a:gd name="connsiteY476" fmla="*/ 2337793 h 6791323"/>
              <a:gd name="connsiteX477" fmla="*/ 5284578 w 7219949"/>
              <a:gd name="connsiteY477" fmla="*/ 2331098 h 6791323"/>
              <a:gd name="connsiteX478" fmla="*/ 5293484 w 7219949"/>
              <a:gd name="connsiteY478" fmla="*/ 2336625 h 6791323"/>
              <a:gd name="connsiteX479" fmla="*/ 5313993 w 7219949"/>
              <a:gd name="connsiteY479" fmla="*/ 2350007 h 6791323"/>
              <a:gd name="connsiteX480" fmla="*/ 5305573 w 7219949"/>
              <a:gd name="connsiteY480" fmla="*/ 2343605 h 6791323"/>
              <a:gd name="connsiteX481" fmla="*/ 5311618 w 7219949"/>
              <a:gd name="connsiteY481" fmla="*/ 2347096 h 6791323"/>
              <a:gd name="connsiteX482" fmla="*/ 5320523 w 7219949"/>
              <a:gd name="connsiteY482" fmla="*/ 2352622 h 6791323"/>
              <a:gd name="connsiteX483" fmla="*/ 5320685 w 7219949"/>
              <a:gd name="connsiteY483" fmla="*/ 2352331 h 6791323"/>
              <a:gd name="connsiteX484" fmla="*/ 5317825 w 7219949"/>
              <a:gd name="connsiteY484" fmla="*/ 2350294 h 6791323"/>
              <a:gd name="connsiteX485" fmla="*/ 5283500 w 7219949"/>
              <a:gd name="connsiteY485" fmla="*/ 2325849 h 6791323"/>
              <a:gd name="connsiteX486" fmla="*/ 5255058 w 7219949"/>
              <a:gd name="connsiteY486" fmla="*/ 2305187 h 6791323"/>
              <a:gd name="connsiteX487" fmla="*/ 5226132 w 7219949"/>
              <a:gd name="connsiteY487" fmla="*/ 2285401 h 6791323"/>
              <a:gd name="connsiteX488" fmla="*/ 5200712 w 7219949"/>
              <a:gd name="connsiteY488" fmla="*/ 2266485 h 6791323"/>
              <a:gd name="connsiteX489" fmla="*/ 5197852 w 7219949"/>
              <a:gd name="connsiteY489" fmla="*/ 2264448 h 6791323"/>
              <a:gd name="connsiteX490" fmla="*/ 5194505 w 7219949"/>
              <a:gd name="connsiteY490" fmla="*/ 2263287 h 6791323"/>
              <a:gd name="connsiteX491" fmla="*/ 5189108 w 7219949"/>
              <a:gd name="connsiteY491" fmla="*/ 2258629 h 6791323"/>
              <a:gd name="connsiteX492" fmla="*/ 5177666 w 7219949"/>
              <a:gd name="connsiteY492" fmla="*/ 2250480 h 6791323"/>
              <a:gd name="connsiteX493" fmla="*/ 5172108 w 7219949"/>
              <a:gd name="connsiteY493" fmla="*/ 2246114 h 6791323"/>
              <a:gd name="connsiteX494" fmla="*/ 5148739 w 7219949"/>
              <a:gd name="connsiteY494" fmla="*/ 2230694 h 6791323"/>
              <a:gd name="connsiteX495" fmla="*/ 5145393 w 7219949"/>
              <a:gd name="connsiteY495" fmla="*/ 2229533 h 6791323"/>
              <a:gd name="connsiteX496" fmla="*/ 5133951 w 7219949"/>
              <a:gd name="connsiteY496" fmla="*/ 2221385 h 6791323"/>
              <a:gd name="connsiteX497" fmla="*/ 5132062 w 7219949"/>
              <a:gd name="connsiteY497" fmla="*/ 2217596 h 6791323"/>
              <a:gd name="connsiteX498" fmla="*/ 5126666 w 7219949"/>
              <a:gd name="connsiteY498" fmla="*/ 2212939 h 6791323"/>
              <a:gd name="connsiteX499" fmla="*/ 5115224 w 7219949"/>
              <a:gd name="connsiteY499" fmla="*/ 2204790 h 6791323"/>
              <a:gd name="connsiteX500" fmla="*/ 5103782 w 7219949"/>
              <a:gd name="connsiteY500" fmla="*/ 2196642 h 6791323"/>
              <a:gd name="connsiteX501" fmla="*/ 5098224 w 7219949"/>
              <a:gd name="connsiteY501" fmla="*/ 2192277 h 6791323"/>
              <a:gd name="connsiteX502" fmla="*/ 5081710 w 7219949"/>
              <a:gd name="connsiteY502" fmla="*/ 2178887 h 6791323"/>
              <a:gd name="connsiteX503" fmla="*/ 5076636 w 7219949"/>
              <a:gd name="connsiteY503" fmla="*/ 2173645 h 6791323"/>
              <a:gd name="connsiteX504" fmla="*/ 5056614 w 7219949"/>
              <a:gd name="connsiteY504" fmla="*/ 2159386 h 6791323"/>
              <a:gd name="connsiteX505" fmla="*/ 5049436 w 7219949"/>
              <a:gd name="connsiteY505" fmla="*/ 2157938 h 6791323"/>
              <a:gd name="connsiteX506" fmla="*/ 5046252 w 7219949"/>
              <a:gd name="connsiteY506" fmla="*/ 2156487 h 6791323"/>
              <a:gd name="connsiteX507" fmla="*/ 5006692 w 7219949"/>
              <a:gd name="connsiteY507" fmla="*/ 2127093 h 6791323"/>
              <a:gd name="connsiteX508" fmla="*/ 4986670 w 7219949"/>
              <a:gd name="connsiteY508" fmla="*/ 2112835 h 6791323"/>
              <a:gd name="connsiteX509" fmla="*/ 4983648 w 7219949"/>
              <a:gd name="connsiteY509" fmla="*/ 2111089 h 6791323"/>
              <a:gd name="connsiteX510" fmla="*/ 4964110 w 7219949"/>
              <a:gd name="connsiteY510" fmla="*/ 2095952 h 6791323"/>
              <a:gd name="connsiteX511" fmla="*/ 4937558 w 7219949"/>
              <a:gd name="connsiteY511" fmla="*/ 2079080 h 6791323"/>
              <a:gd name="connsiteX512" fmla="*/ 4931513 w 7219949"/>
              <a:gd name="connsiteY512" fmla="*/ 2075590 h 6791323"/>
              <a:gd name="connsiteX513" fmla="*/ 4925953 w 7219949"/>
              <a:gd name="connsiteY513" fmla="*/ 2071224 h 6791323"/>
              <a:gd name="connsiteX514" fmla="*/ 4899563 w 7219949"/>
              <a:gd name="connsiteY514" fmla="*/ 2054059 h 6791323"/>
              <a:gd name="connsiteX515" fmla="*/ 4890658 w 7219949"/>
              <a:gd name="connsiteY515" fmla="*/ 2048531 h 6791323"/>
              <a:gd name="connsiteX516" fmla="*/ 4856010 w 7219949"/>
              <a:gd name="connsiteY516" fmla="*/ 2024671 h 6791323"/>
              <a:gd name="connsiteX517" fmla="*/ 4852826 w 7219949"/>
              <a:gd name="connsiteY517" fmla="*/ 2023218 h 6791323"/>
              <a:gd name="connsiteX518" fmla="*/ 4855523 w 7219949"/>
              <a:gd name="connsiteY518" fmla="*/ 2025548 h 6791323"/>
              <a:gd name="connsiteX519" fmla="*/ 4866965 w 7219949"/>
              <a:gd name="connsiteY519" fmla="*/ 2033696 h 6791323"/>
              <a:gd name="connsiteX520" fmla="*/ 4875384 w 7219949"/>
              <a:gd name="connsiteY520" fmla="*/ 2040098 h 6791323"/>
              <a:gd name="connsiteX521" fmla="*/ 4894760 w 7219949"/>
              <a:gd name="connsiteY521" fmla="*/ 2055525 h 6791323"/>
              <a:gd name="connsiteX522" fmla="*/ 4914782 w 7219949"/>
              <a:gd name="connsiteY522" fmla="*/ 2069784 h 6791323"/>
              <a:gd name="connsiteX523" fmla="*/ 4926547 w 7219949"/>
              <a:gd name="connsiteY523" fmla="*/ 2077348 h 6791323"/>
              <a:gd name="connsiteX524" fmla="*/ 4980895 w 7219949"/>
              <a:gd name="connsiteY524" fmla="*/ 2116051 h 6791323"/>
              <a:gd name="connsiteX525" fmla="*/ 4986777 w 7219949"/>
              <a:gd name="connsiteY525" fmla="*/ 2119834 h 6791323"/>
              <a:gd name="connsiteX526" fmla="*/ 4989475 w 7219949"/>
              <a:gd name="connsiteY526" fmla="*/ 2122162 h 6791323"/>
              <a:gd name="connsiteX527" fmla="*/ 4988990 w 7219949"/>
              <a:gd name="connsiteY527" fmla="*/ 2123037 h 6791323"/>
              <a:gd name="connsiteX528" fmla="*/ 5054454 w 7219949"/>
              <a:gd name="connsiteY528" fmla="*/ 2170474 h 6791323"/>
              <a:gd name="connsiteX529" fmla="*/ 5071616 w 7219949"/>
              <a:gd name="connsiteY529" fmla="*/ 2182696 h 6791323"/>
              <a:gd name="connsiteX530" fmla="*/ 5143126 w 7219949"/>
              <a:gd name="connsiteY530" fmla="*/ 2233620 h 6791323"/>
              <a:gd name="connsiteX531" fmla="*/ 5143449 w 7219949"/>
              <a:gd name="connsiteY531" fmla="*/ 2233036 h 6791323"/>
              <a:gd name="connsiteX532" fmla="*/ 5180634 w 7219949"/>
              <a:gd name="connsiteY532" fmla="*/ 2259517 h 6791323"/>
              <a:gd name="connsiteX533" fmla="*/ 5183171 w 7219949"/>
              <a:gd name="connsiteY533" fmla="*/ 2262138 h 6791323"/>
              <a:gd name="connsiteX534" fmla="*/ 5194612 w 7219949"/>
              <a:gd name="connsiteY534" fmla="*/ 2270285 h 6791323"/>
              <a:gd name="connsiteX535" fmla="*/ 5205568 w 7219949"/>
              <a:gd name="connsiteY535" fmla="*/ 2279310 h 6791323"/>
              <a:gd name="connsiteX536" fmla="*/ 5237194 w 7219949"/>
              <a:gd name="connsiteY536" fmla="*/ 2301424 h 6791323"/>
              <a:gd name="connsiteX537" fmla="*/ 5248635 w 7219949"/>
              <a:gd name="connsiteY537" fmla="*/ 2309572 h 6791323"/>
              <a:gd name="connsiteX538" fmla="*/ 5274378 w 7219949"/>
              <a:gd name="connsiteY538" fmla="*/ 2327906 h 6791323"/>
              <a:gd name="connsiteX539" fmla="*/ 5291217 w 7219949"/>
              <a:gd name="connsiteY539" fmla="*/ 2340711 h 6791323"/>
              <a:gd name="connsiteX540" fmla="*/ 5328400 w 7219949"/>
              <a:gd name="connsiteY540" fmla="*/ 2367192 h 6791323"/>
              <a:gd name="connsiteX541" fmla="*/ 5365586 w 7219949"/>
              <a:gd name="connsiteY541" fmla="*/ 2393674 h 6791323"/>
              <a:gd name="connsiteX542" fmla="*/ 5399912 w 7219949"/>
              <a:gd name="connsiteY542" fmla="*/ 2418118 h 6791323"/>
              <a:gd name="connsiteX543" fmla="*/ 5408329 w 7219949"/>
              <a:gd name="connsiteY543" fmla="*/ 2424520 h 6791323"/>
              <a:gd name="connsiteX544" fmla="*/ 5431051 w 7219949"/>
              <a:gd name="connsiteY544" fmla="*/ 2441108 h 6791323"/>
              <a:gd name="connsiteX545" fmla="*/ 5468237 w 7219949"/>
              <a:gd name="connsiteY545" fmla="*/ 2467590 h 6791323"/>
              <a:gd name="connsiteX546" fmla="*/ 5496677 w 7219949"/>
              <a:gd name="connsiteY546" fmla="*/ 2488251 h 6791323"/>
              <a:gd name="connsiteX547" fmla="*/ 5522097 w 7219949"/>
              <a:gd name="connsiteY547" fmla="*/ 2507167 h 6791323"/>
              <a:gd name="connsiteX548" fmla="*/ 5587886 w 7219949"/>
              <a:gd name="connsiteY548" fmla="*/ 2554020 h 6791323"/>
              <a:gd name="connsiteX549" fmla="*/ 5613086 w 7219949"/>
              <a:gd name="connsiteY549" fmla="*/ 2572042 h 6791323"/>
              <a:gd name="connsiteX550" fmla="*/ 5605175 w 7219949"/>
              <a:gd name="connsiteY550" fmla="*/ 2567978 h 6791323"/>
              <a:gd name="connsiteX551" fmla="*/ 5596378 w 7219949"/>
              <a:gd name="connsiteY551" fmla="*/ 2562255 h 6791323"/>
              <a:gd name="connsiteX552" fmla="*/ 5584938 w 7219949"/>
              <a:gd name="connsiteY552" fmla="*/ 2554107 h 6791323"/>
              <a:gd name="connsiteX553" fmla="*/ 5581861 w 7219949"/>
              <a:gd name="connsiteY553" fmla="*/ 2552458 h 6791323"/>
              <a:gd name="connsiteX554" fmla="*/ 5584291 w 7219949"/>
              <a:gd name="connsiteY554" fmla="*/ 2555272 h 6791323"/>
              <a:gd name="connsiteX555" fmla="*/ 5618185 w 7219949"/>
              <a:gd name="connsiteY555" fmla="*/ 2580492 h 6791323"/>
              <a:gd name="connsiteX556" fmla="*/ 5626335 w 7219949"/>
              <a:gd name="connsiteY556" fmla="*/ 2587379 h 6791323"/>
              <a:gd name="connsiteX557" fmla="*/ 5651216 w 7219949"/>
              <a:gd name="connsiteY557" fmla="*/ 2607265 h 6791323"/>
              <a:gd name="connsiteX558" fmla="*/ 5657153 w 7219949"/>
              <a:gd name="connsiteY558" fmla="*/ 2610950 h 6791323"/>
              <a:gd name="connsiteX559" fmla="*/ 5662444 w 7219949"/>
              <a:gd name="connsiteY559" fmla="*/ 2615801 h 6791323"/>
              <a:gd name="connsiteX560" fmla="*/ 5687108 w 7219949"/>
              <a:gd name="connsiteY560" fmla="*/ 2636075 h 6791323"/>
              <a:gd name="connsiteX561" fmla="*/ 5707778 w 7219949"/>
              <a:gd name="connsiteY561" fmla="*/ 2649170 h 6791323"/>
              <a:gd name="connsiteX562" fmla="*/ 5710424 w 7219949"/>
              <a:gd name="connsiteY562" fmla="*/ 2651595 h 6791323"/>
              <a:gd name="connsiteX563" fmla="*/ 5730444 w 7219949"/>
              <a:gd name="connsiteY563" fmla="*/ 2665853 h 6791323"/>
              <a:gd name="connsiteX564" fmla="*/ 5771136 w 7219949"/>
              <a:gd name="connsiteY564" fmla="*/ 2693206 h 6791323"/>
              <a:gd name="connsiteX565" fmla="*/ 5773566 w 7219949"/>
              <a:gd name="connsiteY565" fmla="*/ 2696020 h 6791323"/>
              <a:gd name="connsiteX566" fmla="*/ 5777349 w 7219949"/>
              <a:gd name="connsiteY566" fmla="*/ 2703587 h 6791323"/>
              <a:gd name="connsiteX567" fmla="*/ 5797372 w 7219949"/>
              <a:gd name="connsiteY567" fmla="*/ 2717847 h 6791323"/>
              <a:gd name="connsiteX568" fmla="*/ 5803953 w 7219949"/>
              <a:gd name="connsiteY568" fmla="*/ 2720368 h 6791323"/>
              <a:gd name="connsiteX569" fmla="*/ 5821978 w 7219949"/>
              <a:gd name="connsiteY569" fmla="*/ 2731037 h 6791323"/>
              <a:gd name="connsiteX570" fmla="*/ 5827915 w 7219949"/>
              <a:gd name="connsiteY570" fmla="*/ 2734723 h 6791323"/>
              <a:gd name="connsiteX571" fmla="*/ 5839355 w 7219949"/>
              <a:gd name="connsiteY571" fmla="*/ 2742871 h 6791323"/>
              <a:gd name="connsiteX572" fmla="*/ 5850796 w 7219949"/>
              <a:gd name="connsiteY572" fmla="*/ 2751019 h 6791323"/>
              <a:gd name="connsiteX573" fmla="*/ 5856948 w 7219949"/>
              <a:gd name="connsiteY573" fmla="*/ 2754316 h 6791323"/>
              <a:gd name="connsiteX574" fmla="*/ 5861100 w 7219949"/>
              <a:gd name="connsiteY574" fmla="*/ 2754025 h 6791323"/>
              <a:gd name="connsiteX575" fmla="*/ 5872542 w 7219949"/>
              <a:gd name="connsiteY575" fmla="*/ 2762173 h 6791323"/>
              <a:gd name="connsiteX576" fmla="*/ 5874758 w 7219949"/>
              <a:gd name="connsiteY576" fmla="*/ 2765375 h 6791323"/>
              <a:gd name="connsiteX577" fmla="*/ 5896994 w 7219949"/>
              <a:gd name="connsiteY577" fmla="*/ 2782835 h 6791323"/>
              <a:gd name="connsiteX578" fmla="*/ 5902930 w 7219949"/>
              <a:gd name="connsiteY578" fmla="*/ 2786520 h 6791323"/>
              <a:gd name="connsiteX579" fmla="*/ 5914372 w 7219949"/>
              <a:gd name="connsiteY579" fmla="*/ 2794669 h 6791323"/>
              <a:gd name="connsiteX580" fmla="*/ 5920522 w 7219949"/>
              <a:gd name="connsiteY580" fmla="*/ 2797967 h 6791323"/>
              <a:gd name="connsiteX581" fmla="*/ 5922736 w 7219949"/>
              <a:gd name="connsiteY581" fmla="*/ 2801169 h 6791323"/>
              <a:gd name="connsiteX582" fmla="*/ 5925597 w 7219949"/>
              <a:gd name="connsiteY582" fmla="*/ 2803205 h 6791323"/>
              <a:gd name="connsiteX583" fmla="*/ 5951771 w 7219949"/>
              <a:gd name="connsiteY583" fmla="*/ 2820762 h 6791323"/>
              <a:gd name="connsiteX584" fmla="*/ 5979943 w 7219949"/>
              <a:gd name="connsiteY584" fmla="*/ 2841908 h 6791323"/>
              <a:gd name="connsiteX585" fmla="*/ 6008762 w 7219949"/>
              <a:gd name="connsiteY585" fmla="*/ 2861889 h 6791323"/>
              <a:gd name="connsiteX586" fmla="*/ 6020443 w 7219949"/>
              <a:gd name="connsiteY586" fmla="*/ 2870208 h 6791323"/>
              <a:gd name="connsiteX587" fmla="*/ 6019005 w 7219949"/>
              <a:gd name="connsiteY587" fmla="*/ 2879251 h 6791323"/>
              <a:gd name="connsiteX588" fmla="*/ 6026189 w 7219949"/>
              <a:gd name="connsiteY588" fmla="*/ 2897667 h 6791323"/>
              <a:gd name="connsiteX589" fmla="*/ 6068612 w 7219949"/>
              <a:gd name="connsiteY589" fmla="*/ 3001816 h 6791323"/>
              <a:gd name="connsiteX590" fmla="*/ 6090539 w 7219949"/>
              <a:gd name="connsiteY590" fmla="*/ 3086498 h 6791323"/>
              <a:gd name="connsiteX591" fmla="*/ 6087008 w 7219949"/>
              <a:gd name="connsiteY591" fmla="*/ 3106902 h 6791323"/>
              <a:gd name="connsiteX592" fmla="*/ 6083251 w 7219949"/>
              <a:gd name="connsiteY592" fmla="*/ 3113849 h 6791323"/>
              <a:gd name="connsiteX593" fmla="*/ 6085287 w 7219949"/>
              <a:gd name="connsiteY593" fmla="*/ 3116009 h 6791323"/>
              <a:gd name="connsiteX594" fmla="*/ 6172917 w 7219949"/>
              <a:gd name="connsiteY594" fmla="*/ 3249925 h 6791323"/>
              <a:gd name="connsiteX595" fmla="*/ 6198885 w 7219949"/>
              <a:gd name="connsiteY595" fmla="*/ 3296139 h 6791323"/>
              <a:gd name="connsiteX596" fmla="*/ 6150663 w 7219949"/>
              <a:gd name="connsiteY596" fmla="*/ 3333952 h 6791323"/>
              <a:gd name="connsiteX597" fmla="*/ 6098735 w 7219949"/>
              <a:gd name="connsiteY597" fmla="*/ 3367563 h 6791323"/>
              <a:gd name="connsiteX598" fmla="*/ 6067910 w 7219949"/>
              <a:gd name="connsiteY598" fmla="*/ 3365946 h 6791323"/>
              <a:gd name="connsiteX599" fmla="*/ 6075856 w 7219949"/>
              <a:gd name="connsiteY599" fmla="*/ 3388917 h 6791323"/>
              <a:gd name="connsiteX600" fmla="*/ 6100393 w 7219949"/>
              <a:gd name="connsiteY600" fmla="*/ 3437970 h 6791323"/>
              <a:gd name="connsiteX601" fmla="*/ 6102056 w 7219949"/>
              <a:gd name="connsiteY601" fmla="*/ 3459314 h 6791323"/>
              <a:gd name="connsiteX602" fmla="*/ 6099386 w 7219949"/>
              <a:gd name="connsiteY602" fmla="*/ 3460846 h 6791323"/>
              <a:gd name="connsiteX603" fmla="*/ 6079334 w 7219949"/>
              <a:gd name="connsiteY603" fmla="*/ 3445164 h 6791323"/>
              <a:gd name="connsiteX604" fmla="*/ 6050878 w 7219949"/>
              <a:gd name="connsiteY604" fmla="*/ 3421944 h 6791323"/>
              <a:gd name="connsiteX605" fmla="*/ 6026132 w 7219949"/>
              <a:gd name="connsiteY605" fmla="*/ 3408838 h 6791323"/>
              <a:gd name="connsiteX606" fmla="*/ 6024470 w 7219949"/>
              <a:gd name="connsiteY606" fmla="*/ 3411684 h 6791323"/>
              <a:gd name="connsiteX607" fmla="*/ 6031255 w 7219949"/>
              <a:gd name="connsiteY607" fmla="*/ 3420867 h 6791323"/>
              <a:gd name="connsiteX608" fmla="*/ 6022252 w 7219949"/>
              <a:gd name="connsiteY608" fmla="*/ 3415479 h 6791323"/>
              <a:gd name="connsiteX609" fmla="*/ 6010988 w 7219949"/>
              <a:gd name="connsiteY609" fmla="*/ 3407028 h 6791323"/>
              <a:gd name="connsiteX610" fmla="*/ 5996906 w 7219949"/>
              <a:gd name="connsiteY610" fmla="*/ 3396466 h 6791323"/>
              <a:gd name="connsiteX611" fmla="*/ 5995244 w 7219949"/>
              <a:gd name="connsiteY611" fmla="*/ 3399311 h 6791323"/>
              <a:gd name="connsiteX612" fmla="*/ 6006508 w 7219949"/>
              <a:gd name="connsiteY612" fmla="*/ 3407760 h 6791323"/>
              <a:gd name="connsiteX613" fmla="*/ 6012738 w 7219949"/>
              <a:gd name="connsiteY613" fmla="*/ 3417894 h 6791323"/>
              <a:gd name="connsiteX614" fmla="*/ 6031898 w 7219949"/>
              <a:gd name="connsiteY614" fmla="*/ 3433630 h 6791323"/>
              <a:gd name="connsiteX615" fmla="*/ 6049666 w 7219949"/>
              <a:gd name="connsiteY615" fmla="*/ 3448224 h 6791323"/>
              <a:gd name="connsiteX616" fmla="*/ 6037110 w 7219949"/>
              <a:gd name="connsiteY616" fmla="*/ 3442297 h 6791323"/>
              <a:gd name="connsiteX617" fmla="*/ 6032496 w 7219949"/>
              <a:gd name="connsiteY617" fmla="*/ 3439537 h 6791323"/>
              <a:gd name="connsiteX618" fmla="*/ 5978990 w 7219949"/>
              <a:gd name="connsiteY618" fmla="*/ 3399398 h 6791323"/>
              <a:gd name="connsiteX619" fmla="*/ 5946903 w 7219949"/>
              <a:gd name="connsiteY619" fmla="*/ 3378057 h 6791323"/>
              <a:gd name="connsiteX620" fmla="*/ 5941270 w 7219949"/>
              <a:gd name="connsiteY620" fmla="*/ 3373834 h 6791323"/>
              <a:gd name="connsiteX621" fmla="*/ 5899029 w 7219949"/>
              <a:gd name="connsiteY621" fmla="*/ 3342146 h 6791323"/>
              <a:gd name="connsiteX622" fmla="*/ 5856786 w 7219949"/>
              <a:gd name="connsiteY622" fmla="*/ 3310457 h 6791323"/>
              <a:gd name="connsiteX623" fmla="*/ 5731767 w 7219949"/>
              <a:gd name="connsiteY623" fmla="*/ 3219404 h 6791323"/>
              <a:gd name="connsiteX624" fmla="*/ 5729504 w 7219949"/>
              <a:gd name="connsiteY624" fmla="*/ 3216343 h 6791323"/>
              <a:gd name="connsiteX625" fmla="*/ 5741323 w 7219949"/>
              <a:gd name="connsiteY625" fmla="*/ 3223845 h 6791323"/>
              <a:gd name="connsiteX626" fmla="*/ 5744695 w 7219949"/>
              <a:gd name="connsiteY626" fmla="*/ 3225009 h 6791323"/>
              <a:gd name="connsiteX627" fmla="*/ 5742987 w 7219949"/>
              <a:gd name="connsiteY627" fmla="*/ 3220999 h 6791323"/>
              <a:gd name="connsiteX628" fmla="*/ 5735647 w 7219949"/>
              <a:gd name="connsiteY628" fmla="*/ 3212765 h 6791323"/>
              <a:gd name="connsiteX629" fmla="*/ 5688881 w 7219949"/>
              <a:gd name="connsiteY629" fmla="*/ 3174955 h 6791323"/>
              <a:gd name="connsiteX630" fmla="*/ 5533993 w 7219949"/>
              <a:gd name="connsiteY630" fmla="*/ 3058766 h 6791323"/>
              <a:gd name="connsiteX631" fmla="*/ 5497893 w 7219949"/>
              <a:gd name="connsiteY631" fmla="*/ 3023499 h 6791323"/>
              <a:gd name="connsiteX632" fmla="*/ 5510821 w 7219949"/>
              <a:gd name="connsiteY632" fmla="*/ 3029104 h 6791323"/>
              <a:gd name="connsiteX633" fmla="*/ 5536765 w 7219949"/>
              <a:gd name="connsiteY633" fmla="*/ 3054024 h 6791323"/>
              <a:gd name="connsiteX634" fmla="*/ 5544659 w 7219949"/>
              <a:gd name="connsiteY634" fmla="*/ 3061310 h 6791323"/>
              <a:gd name="connsiteX635" fmla="*/ 5573375 w 7219949"/>
              <a:gd name="connsiteY635" fmla="*/ 3081485 h 6791323"/>
              <a:gd name="connsiteX636" fmla="*/ 5622913 w 7219949"/>
              <a:gd name="connsiteY636" fmla="*/ 3114552 h 6791323"/>
              <a:gd name="connsiteX637" fmla="*/ 5643179 w 7219949"/>
              <a:gd name="connsiteY637" fmla="*/ 3128391 h 6791323"/>
              <a:gd name="connsiteX638" fmla="*/ 5675310 w 7219949"/>
              <a:gd name="connsiteY638" fmla="*/ 3156588 h 6791323"/>
              <a:gd name="connsiteX639" fmla="*/ 5692206 w 7219949"/>
              <a:gd name="connsiteY639" fmla="*/ 3169262 h 6791323"/>
              <a:gd name="connsiteX640" fmla="*/ 5723186 w 7219949"/>
              <a:gd name="connsiteY640" fmla="*/ 3192501 h 6791323"/>
              <a:gd name="connsiteX641" fmla="*/ 5746270 w 7219949"/>
              <a:gd name="connsiteY641" fmla="*/ 3208453 h 6791323"/>
              <a:gd name="connsiteX642" fmla="*/ 5802547 w 7219949"/>
              <a:gd name="connsiteY642" fmla="*/ 3243846 h 6791323"/>
              <a:gd name="connsiteX643" fmla="*/ 5815519 w 7219949"/>
              <a:gd name="connsiteY643" fmla="*/ 3256307 h 6791323"/>
              <a:gd name="connsiteX644" fmla="*/ 5854990 w 7219949"/>
              <a:gd name="connsiteY644" fmla="*/ 3292737 h 6791323"/>
              <a:gd name="connsiteX645" fmla="*/ 5900049 w 7219949"/>
              <a:gd name="connsiteY645" fmla="*/ 3326536 h 6791323"/>
              <a:gd name="connsiteX646" fmla="*/ 5955773 w 7219949"/>
              <a:gd name="connsiteY646" fmla="*/ 3362880 h 6791323"/>
              <a:gd name="connsiteX647" fmla="*/ 5969854 w 7219949"/>
              <a:gd name="connsiteY647" fmla="*/ 3373444 h 6791323"/>
              <a:gd name="connsiteX648" fmla="*/ 5985597 w 7219949"/>
              <a:gd name="connsiteY648" fmla="*/ 3381160 h 6791323"/>
              <a:gd name="connsiteX649" fmla="*/ 5936015 w 7219949"/>
              <a:gd name="connsiteY649" fmla="*/ 3341237 h 6791323"/>
              <a:gd name="connsiteX650" fmla="*/ 5873462 w 7219949"/>
              <a:gd name="connsiteY650" fmla="*/ 3288855 h 6791323"/>
              <a:gd name="connsiteX651" fmla="*/ 5832882 w 7219949"/>
              <a:gd name="connsiteY651" fmla="*/ 3254321 h 6791323"/>
              <a:gd name="connsiteX652" fmla="*/ 5787823 w 7219949"/>
              <a:gd name="connsiteY652" fmla="*/ 3220521 h 6791323"/>
              <a:gd name="connsiteX653" fmla="*/ 5752921 w 7219949"/>
              <a:gd name="connsiteY653" fmla="*/ 3197069 h 6791323"/>
              <a:gd name="connsiteX654" fmla="*/ 5721944 w 7219949"/>
              <a:gd name="connsiteY654" fmla="*/ 3173830 h 6791323"/>
              <a:gd name="connsiteX655" fmla="*/ 5716311 w 7219949"/>
              <a:gd name="connsiteY655" fmla="*/ 3169605 h 6791323"/>
              <a:gd name="connsiteX656" fmla="*/ 5675776 w 7219949"/>
              <a:gd name="connsiteY656" fmla="*/ 3141928 h 6791323"/>
              <a:gd name="connsiteX657" fmla="*/ 5644201 w 7219949"/>
              <a:gd name="connsiteY657" fmla="*/ 3112783 h 6791323"/>
              <a:gd name="connsiteX658" fmla="*/ 5638012 w 7219949"/>
              <a:gd name="connsiteY658" fmla="*/ 3109507 h 6791323"/>
              <a:gd name="connsiteX659" fmla="*/ 5629010 w 7219949"/>
              <a:gd name="connsiteY659" fmla="*/ 3104118 h 6791323"/>
              <a:gd name="connsiteX660" fmla="*/ 5543971 w 7219949"/>
              <a:gd name="connsiteY660" fmla="*/ 3041691 h 6791323"/>
              <a:gd name="connsiteX661" fmla="*/ 5517516 w 7219949"/>
              <a:gd name="connsiteY661" fmla="*/ 3024577 h 6791323"/>
              <a:gd name="connsiteX662" fmla="*/ 5489355 w 7219949"/>
              <a:gd name="connsiteY662" fmla="*/ 3003450 h 6791323"/>
              <a:gd name="connsiteX663" fmla="*/ 5444852 w 7219949"/>
              <a:gd name="connsiteY663" fmla="*/ 2968702 h 6791323"/>
              <a:gd name="connsiteX664" fmla="*/ 5433587 w 7219949"/>
              <a:gd name="connsiteY664" fmla="*/ 2960253 h 6791323"/>
              <a:gd name="connsiteX665" fmla="*/ 5424585 w 7219949"/>
              <a:gd name="connsiteY665" fmla="*/ 2954863 h 6791323"/>
              <a:gd name="connsiteX666" fmla="*/ 5428553 w 7219949"/>
              <a:gd name="connsiteY666" fmla="*/ 2961934 h 6791323"/>
              <a:gd name="connsiteX667" fmla="*/ 5454497 w 7219949"/>
              <a:gd name="connsiteY667" fmla="*/ 2986853 h 6791323"/>
              <a:gd name="connsiteX668" fmla="*/ 5464100 w 7219949"/>
              <a:gd name="connsiteY668" fmla="*/ 2998150 h 6791323"/>
              <a:gd name="connsiteX669" fmla="*/ 5419639 w 7219949"/>
              <a:gd name="connsiteY669" fmla="*/ 2970256 h 6791323"/>
              <a:gd name="connsiteX670" fmla="*/ 5386444 w 7219949"/>
              <a:gd name="connsiteY670" fmla="*/ 2950812 h 6791323"/>
              <a:gd name="connsiteX671" fmla="*/ 5378596 w 7219949"/>
              <a:gd name="connsiteY671" fmla="*/ 2950381 h 6791323"/>
              <a:gd name="connsiteX672" fmla="*/ 5389305 w 7219949"/>
              <a:gd name="connsiteY672" fmla="*/ 2959781 h 6791323"/>
              <a:gd name="connsiteX673" fmla="*/ 5445628 w 7219949"/>
              <a:gd name="connsiteY673" fmla="*/ 3002031 h 6791323"/>
              <a:gd name="connsiteX674" fmla="*/ 5539205 w 7219949"/>
              <a:gd name="connsiteY674" fmla="*/ 3084505 h 6791323"/>
              <a:gd name="connsiteX675" fmla="*/ 5574152 w 7219949"/>
              <a:gd name="connsiteY675" fmla="*/ 3114814 h 6791323"/>
              <a:gd name="connsiteX676" fmla="*/ 5614131 w 7219949"/>
              <a:gd name="connsiteY676" fmla="*/ 3143441 h 6791323"/>
              <a:gd name="connsiteX677" fmla="*/ 5658038 w 7219949"/>
              <a:gd name="connsiteY677" fmla="*/ 3172283 h 6791323"/>
              <a:gd name="connsiteX678" fmla="*/ 5724516 w 7219949"/>
              <a:gd name="connsiteY678" fmla="*/ 3224881 h 6791323"/>
              <a:gd name="connsiteX679" fmla="*/ 5732965 w 7219949"/>
              <a:gd name="connsiteY679" fmla="*/ 3231219 h 6791323"/>
              <a:gd name="connsiteX680" fmla="*/ 5801106 w 7219949"/>
              <a:gd name="connsiteY680" fmla="*/ 3280969 h 6791323"/>
              <a:gd name="connsiteX681" fmla="*/ 5874327 w 7219949"/>
              <a:gd name="connsiteY681" fmla="*/ 3335895 h 6791323"/>
              <a:gd name="connsiteX682" fmla="*/ 5896602 w 7219949"/>
              <a:gd name="connsiteY682" fmla="*/ 3353123 h 6791323"/>
              <a:gd name="connsiteX683" fmla="*/ 5869191 w 7219949"/>
              <a:gd name="connsiteY683" fmla="*/ 3338282 h 6791323"/>
              <a:gd name="connsiteX684" fmla="*/ 5802463 w 7219949"/>
              <a:gd name="connsiteY684" fmla="*/ 3320889 h 6791323"/>
              <a:gd name="connsiteX685" fmla="*/ 5797202 w 7219949"/>
              <a:gd name="connsiteY685" fmla="*/ 3320339 h 6791323"/>
              <a:gd name="connsiteX686" fmla="*/ 5761392 w 7219949"/>
              <a:gd name="connsiteY686" fmla="*/ 3293477 h 6791323"/>
              <a:gd name="connsiteX687" fmla="*/ 5773810 w 7219949"/>
              <a:gd name="connsiteY687" fmla="*/ 3306886 h 6791323"/>
              <a:gd name="connsiteX688" fmla="*/ 5790861 w 7219949"/>
              <a:gd name="connsiteY688" fmla="*/ 3319676 h 6791323"/>
              <a:gd name="connsiteX689" fmla="*/ 5758188 w 7219949"/>
              <a:gd name="connsiteY689" fmla="*/ 3316259 h 6791323"/>
              <a:gd name="connsiteX690" fmla="*/ 5759849 w 7219949"/>
              <a:gd name="connsiteY690" fmla="*/ 3321706 h 6791323"/>
              <a:gd name="connsiteX691" fmla="*/ 5749198 w 7219949"/>
              <a:gd name="connsiteY691" fmla="*/ 3314346 h 6791323"/>
              <a:gd name="connsiteX692" fmla="*/ 5735116 w 7219949"/>
              <a:gd name="connsiteY692" fmla="*/ 3303783 h 6791323"/>
              <a:gd name="connsiteX693" fmla="*/ 5724406 w 7219949"/>
              <a:gd name="connsiteY693" fmla="*/ 3294384 h 6791323"/>
              <a:gd name="connsiteX694" fmla="*/ 5715403 w 7219949"/>
              <a:gd name="connsiteY694" fmla="*/ 3288996 h 6791323"/>
              <a:gd name="connsiteX695" fmla="*/ 5722743 w 7219949"/>
              <a:gd name="connsiteY695" fmla="*/ 3297231 h 6791323"/>
              <a:gd name="connsiteX696" fmla="*/ 5745272 w 7219949"/>
              <a:gd name="connsiteY696" fmla="*/ 3314130 h 6791323"/>
              <a:gd name="connsiteX697" fmla="*/ 5750396 w 7219949"/>
              <a:gd name="connsiteY697" fmla="*/ 3326160 h 6791323"/>
              <a:gd name="connsiteX698" fmla="*/ 5749287 w 7219949"/>
              <a:gd name="connsiteY698" fmla="*/ 3328057 h 6791323"/>
              <a:gd name="connsiteX699" fmla="*/ 5714982 w 7219949"/>
              <a:gd name="connsiteY699" fmla="*/ 3310510 h 6791323"/>
              <a:gd name="connsiteX700" fmla="*/ 5712166 w 7219949"/>
              <a:gd name="connsiteY700" fmla="*/ 3308398 h 6791323"/>
              <a:gd name="connsiteX701" fmla="*/ 5686821 w 7219949"/>
              <a:gd name="connsiteY701" fmla="*/ 3289386 h 6791323"/>
              <a:gd name="connsiteX702" fmla="*/ 5672741 w 7219949"/>
              <a:gd name="connsiteY702" fmla="*/ 3278823 h 6791323"/>
              <a:gd name="connsiteX703" fmla="*/ 5662584 w 7219949"/>
              <a:gd name="connsiteY703" fmla="*/ 3268477 h 6791323"/>
              <a:gd name="connsiteX704" fmla="*/ 5642870 w 7219949"/>
              <a:gd name="connsiteY704" fmla="*/ 3253688 h 6791323"/>
              <a:gd name="connsiteX705" fmla="*/ 5616417 w 7219949"/>
              <a:gd name="connsiteY705" fmla="*/ 3236573 h 6791323"/>
              <a:gd name="connsiteX706" fmla="*/ 5591071 w 7219949"/>
              <a:gd name="connsiteY706" fmla="*/ 3217560 h 6791323"/>
              <a:gd name="connsiteX707" fmla="*/ 5566835 w 7219949"/>
              <a:gd name="connsiteY707" fmla="*/ 3196651 h 6791323"/>
              <a:gd name="connsiteX708" fmla="*/ 5556124 w 7219949"/>
              <a:gd name="connsiteY708" fmla="*/ 3187251 h 6791323"/>
              <a:gd name="connsiteX709" fmla="*/ 5547676 w 7219949"/>
              <a:gd name="connsiteY709" fmla="*/ 3180914 h 6791323"/>
              <a:gd name="connsiteX710" fmla="*/ 5502064 w 7219949"/>
              <a:gd name="connsiteY710" fmla="*/ 3148064 h 6791323"/>
              <a:gd name="connsiteX711" fmla="*/ 5497030 w 7219949"/>
              <a:gd name="connsiteY711" fmla="*/ 3149745 h 6791323"/>
              <a:gd name="connsiteX712" fmla="*/ 5492507 w 7219949"/>
              <a:gd name="connsiteY712" fmla="*/ 3143623 h 6791323"/>
              <a:gd name="connsiteX713" fmla="*/ 5475610 w 7219949"/>
              <a:gd name="connsiteY713" fmla="*/ 3130947 h 6791323"/>
              <a:gd name="connsiteX714" fmla="*/ 5470576 w 7219949"/>
              <a:gd name="connsiteY714" fmla="*/ 3132629 h 6791323"/>
              <a:gd name="connsiteX715" fmla="*/ 5466052 w 7219949"/>
              <a:gd name="connsiteY715" fmla="*/ 3126507 h 6791323"/>
              <a:gd name="connsiteX716" fmla="*/ 5451973 w 7219949"/>
              <a:gd name="connsiteY716" fmla="*/ 3115945 h 6791323"/>
              <a:gd name="connsiteX717" fmla="*/ 5444676 w 7219949"/>
              <a:gd name="connsiteY717" fmla="*/ 3114566 h 6791323"/>
              <a:gd name="connsiteX718" fmla="*/ 5433967 w 7219949"/>
              <a:gd name="connsiteY718" fmla="*/ 3105166 h 6791323"/>
              <a:gd name="connsiteX719" fmla="*/ 5413699 w 7219949"/>
              <a:gd name="connsiteY719" fmla="*/ 3091328 h 6791323"/>
              <a:gd name="connsiteX720" fmla="*/ 5394540 w 7219949"/>
              <a:gd name="connsiteY720" fmla="*/ 3075591 h 6791323"/>
              <a:gd name="connsiteX721" fmla="*/ 5380459 w 7219949"/>
              <a:gd name="connsiteY721" fmla="*/ 3065028 h 6791323"/>
              <a:gd name="connsiteX722" fmla="*/ 5346665 w 7219949"/>
              <a:gd name="connsiteY722" fmla="*/ 3039678 h 6791323"/>
              <a:gd name="connsiteX723" fmla="*/ 5317950 w 7219949"/>
              <a:gd name="connsiteY723" fmla="*/ 3019502 h 6791323"/>
              <a:gd name="connsiteX724" fmla="*/ 5303914 w 7219949"/>
              <a:gd name="connsiteY724" fmla="*/ 3015794 h 6791323"/>
              <a:gd name="connsiteX725" fmla="*/ 5284754 w 7219949"/>
              <a:gd name="connsiteY725" fmla="*/ 3000060 h 6791323"/>
              <a:gd name="connsiteX726" fmla="*/ 5283601 w 7219949"/>
              <a:gd name="connsiteY726" fmla="*/ 2995101 h 6791323"/>
              <a:gd name="connsiteX727" fmla="*/ 5293159 w 7219949"/>
              <a:gd name="connsiteY727" fmla="*/ 2999541 h 6791323"/>
              <a:gd name="connsiteX728" fmla="*/ 5318504 w 7219949"/>
              <a:gd name="connsiteY728" fmla="*/ 3018553 h 6791323"/>
              <a:gd name="connsiteX729" fmla="*/ 5358440 w 7219949"/>
              <a:gd name="connsiteY729" fmla="*/ 3040325 h 6791323"/>
              <a:gd name="connsiteX730" fmla="*/ 5375336 w 7219949"/>
              <a:gd name="connsiteY730" fmla="*/ 3052999 h 6791323"/>
              <a:gd name="connsiteX731" fmla="*/ 5461484 w 7219949"/>
              <a:gd name="connsiteY731" fmla="*/ 3113530 h 6791323"/>
              <a:gd name="connsiteX732" fmla="*/ 5474412 w 7219949"/>
              <a:gd name="connsiteY732" fmla="*/ 3119133 h 6791323"/>
              <a:gd name="connsiteX733" fmla="*/ 5427091 w 7219949"/>
              <a:gd name="connsiteY733" fmla="*/ 3082272 h 6791323"/>
              <a:gd name="connsiteX734" fmla="*/ 5427647 w 7219949"/>
              <a:gd name="connsiteY734" fmla="*/ 3081323 h 6791323"/>
              <a:gd name="connsiteX735" fmla="*/ 5475521 w 7219949"/>
              <a:gd name="connsiteY735" fmla="*/ 3117237 h 6791323"/>
              <a:gd name="connsiteX736" fmla="*/ 5520579 w 7219949"/>
              <a:gd name="connsiteY736" fmla="*/ 3151036 h 6791323"/>
              <a:gd name="connsiteX737" fmla="*/ 5532398 w 7219949"/>
              <a:gd name="connsiteY737" fmla="*/ 3158538 h 6791323"/>
              <a:gd name="connsiteX738" fmla="*/ 5549250 w 7219949"/>
              <a:gd name="connsiteY738" fmla="*/ 3164357 h 6791323"/>
              <a:gd name="connsiteX739" fmla="*/ 5572333 w 7219949"/>
              <a:gd name="connsiteY739" fmla="*/ 3180308 h 6791323"/>
              <a:gd name="connsiteX740" fmla="*/ 5591493 w 7219949"/>
              <a:gd name="connsiteY740" fmla="*/ 3196045 h 6791323"/>
              <a:gd name="connsiteX741" fmla="*/ 5602757 w 7219949"/>
              <a:gd name="connsiteY741" fmla="*/ 3204495 h 6791323"/>
              <a:gd name="connsiteX742" fmla="*/ 5596527 w 7219949"/>
              <a:gd name="connsiteY742" fmla="*/ 3194363 h 6791323"/>
              <a:gd name="connsiteX743" fmla="*/ 5604376 w 7219949"/>
              <a:gd name="connsiteY743" fmla="*/ 3194794 h 6791323"/>
              <a:gd name="connsiteX744" fmla="*/ 5620120 w 7219949"/>
              <a:gd name="connsiteY744" fmla="*/ 3202510 h 6791323"/>
              <a:gd name="connsiteX745" fmla="*/ 5629122 w 7219949"/>
              <a:gd name="connsiteY745" fmla="*/ 3207899 h 6791323"/>
              <a:gd name="connsiteX746" fmla="*/ 5669103 w 7219949"/>
              <a:gd name="connsiteY746" fmla="*/ 3236526 h 6791323"/>
              <a:gd name="connsiteX747" fmla="*/ 5675844 w 7219949"/>
              <a:gd name="connsiteY747" fmla="*/ 3238855 h 6791323"/>
              <a:gd name="connsiteX748" fmla="*/ 5671321 w 7219949"/>
              <a:gd name="connsiteY748" fmla="*/ 3232732 h 6791323"/>
              <a:gd name="connsiteX749" fmla="*/ 5636328 w 7219949"/>
              <a:gd name="connsiteY749" fmla="*/ 3195568 h 6791323"/>
              <a:gd name="connsiteX750" fmla="*/ 5626771 w 7219949"/>
              <a:gd name="connsiteY750" fmla="*/ 3191126 h 6791323"/>
              <a:gd name="connsiteX751" fmla="*/ 5611627 w 7219949"/>
              <a:gd name="connsiteY751" fmla="*/ 3189317 h 6791323"/>
              <a:gd name="connsiteX752" fmla="*/ 5602623 w 7219949"/>
              <a:gd name="connsiteY752" fmla="*/ 3183929 h 6791323"/>
              <a:gd name="connsiteX753" fmla="*/ 5573310 w 7219949"/>
              <a:gd name="connsiteY753" fmla="*/ 3157845 h 6791323"/>
              <a:gd name="connsiteX754" fmla="*/ 5554151 w 7219949"/>
              <a:gd name="connsiteY754" fmla="*/ 3142110 h 6791323"/>
              <a:gd name="connsiteX755" fmla="*/ 5540114 w 7219949"/>
              <a:gd name="connsiteY755" fmla="*/ 3138401 h 6791323"/>
              <a:gd name="connsiteX756" fmla="*/ 5517586 w 7219949"/>
              <a:gd name="connsiteY756" fmla="*/ 3121503 h 6791323"/>
              <a:gd name="connsiteX757" fmla="*/ 5514725 w 7219949"/>
              <a:gd name="connsiteY757" fmla="*/ 3112534 h 6791323"/>
              <a:gd name="connsiteX758" fmla="*/ 5502305 w 7219949"/>
              <a:gd name="connsiteY758" fmla="*/ 3099125 h 6791323"/>
              <a:gd name="connsiteX759" fmla="*/ 5486519 w 7219949"/>
              <a:gd name="connsiteY759" fmla="*/ 3084552 h 6791323"/>
              <a:gd name="connsiteX760" fmla="*/ 5461772 w 7219949"/>
              <a:gd name="connsiteY760" fmla="*/ 3071447 h 6791323"/>
              <a:gd name="connsiteX761" fmla="*/ 5417911 w 7219949"/>
              <a:gd name="connsiteY761" fmla="*/ 3049460 h 6791323"/>
              <a:gd name="connsiteX762" fmla="*/ 5399307 w 7219949"/>
              <a:gd name="connsiteY762" fmla="*/ 3032777 h 6791323"/>
              <a:gd name="connsiteX763" fmla="*/ 5378994 w 7219949"/>
              <a:gd name="connsiteY763" fmla="*/ 3012082 h 6791323"/>
              <a:gd name="connsiteX764" fmla="*/ 5347463 w 7219949"/>
              <a:gd name="connsiteY764" fmla="*/ 2989793 h 6791323"/>
              <a:gd name="connsiteX765" fmla="*/ 5340167 w 7219949"/>
              <a:gd name="connsiteY765" fmla="*/ 2988412 h 6791323"/>
              <a:gd name="connsiteX766" fmla="*/ 5295065 w 7219949"/>
              <a:gd name="connsiteY766" fmla="*/ 2947758 h 6791323"/>
              <a:gd name="connsiteX767" fmla="*/ 5264087 w 7219949"/>
              <a:gd name="connsiteY767" fmla="*/ 2924520 h 6791323"/>
              <a:gd name="connsiteX768" fmla="*/ 5194237 w 7219949"/>
              <a:gd name="connsiteY768" fmla="*/ 2870757 h 6791323"/>
              <a:gd name="connsiteX769" fmla="*/ 5175078 w 7219949"/>
              <a:gd name="connsiteY769" fmla="*/ 2855022 h 6791323"/>
              <a:gd name="connsiteX770" fmla="*/ 5151996 w 7219949"/>
              <a:gd name="connsiteY770" fmla="*/ 2839072 h 6791323"/>
              <a:gd name="connsiteX771" fmla="*/ 5126650 w 7219949"/>
              <a:gd name="connsiteY771" fmla="*/ 2820059 h 6791323"/>
              <a:gd name="connsiteX772" fmla="*/ 5120508 w 7219949"/>
              <a:gd name="connsiteY772" fmla="*/ 2823637 h 6791323"/>
              <a:gd name="connsiteX773" fmla="*/ 5085051 w 7219949"/>
              <a:gd name="connsiteY773" fmla="*/ 2801133 h 6791323"/>
              <a:gd name="connsiteX774" fmla="*/ 5077157 w 7219949"/>
              <a:gd name="connsiteY774" fmla="*/ 2793847 h 6791323"/>
              <a:gd name="connsiteX775" fmla="*/ 5069861 w 7219949"/>
              <a:gd name="connsiteY775" fmla="*/ 2792467 h 6791323"/>
              <a:gd name="connsiteX776" fmla="*/ 5073831 w 7219949"/>
              <a:gd name="connsiteY776" fmla="*/ 2799540 h 6791323"/>
              <a:gd name="connsiteX777" fmla="*/ 5096914 w 7219949"/>
              <a:gd name="connsiteY777" fmla="*/ 2815491 h 6791323"/>
              <a:gd name="connsiteX778" fmla="*/ 5121152 w 7219949"/>
              <a:gd name="connsiteY778" fmla="*/ 2836401 h 6791323"/>
              <a:gd name="connsiteX779" fmla="*/ 5126272 w 7219949"/>
              <a:gd name="connsiteY779" fmla="*/ 2848430 h 6791323"/>
              <a:gd name="connsiteX780" fmla="*/ 5139247 w 7219949"/>
              <a:gd name="connsiteY780" fmla="*/ 2860889 h 6791323"/>
              <a:gd name="connsiteX781" fmla="*/ 5175257 w 7219949"/>
              <a:gd name="connsiteY781" fmla="*/ 2882445 h 6791323"/>
              <a:gd name="connsiteX782" fmla="*/ 5189337 w 7219949"/>
              <a:gd name="connsiteY782" fmla="*/ 2893007 h 6791323"/>
              <a:gd name="connsiteX783" fmla="*/ 5193305 w 7219949"/>
              <a:gd name="connsiteY783" fmla="*/ 2900078 h 6791323"/>
              <a:gd name="connsiteX784" fmla="*/ 5187719 w 7219949"/>
              <a:gd name="connsiteY784" fmla="*/ 2902710 h 6791323"/>
              <a:gd name="connsiteX785" fmla="*/ 5168604 w 7219949"/>
              <a:gd name="connsiteY785" fmla="*/ 2893829 h 6791323"/>
              <a:gd name="connsiteX786" fmla="*/ 5164680 w 7219949"/>
              <a:gd name="connsiteY786" fmla="*/ 2893613 h 6791323"/>
              <a:gd name="connsiteX787" fmla="*/ 5169757 w 7219949"/>
              <a:gd name="connsiteY787" fmla="*/ 2898786 h 6791323"/>
              <a:gd name="connsiteX788" fmla="*/ 5198473 w 7219949"/>
              <a:gd name="connsiteY788" fmla="*/ 2918962 h 6791323"/>
              <a:gd name="connsiteX789" fmla="*/ 5201290 w 7219949"/>
              <a:gd name="connsiteY789" fmla="*/ 2921075 h 6791323"/>
              <a:gd name="connsiteX790" fmla="*/ 5200181 w 7219949"/>
              <a:gd name="connsiteY790" fmla="*/ 2922972 h 6791323"/>
              <a:gd name="connsiteX791" fmla="*/ 5201335 w 7219949"/>
              <a:gd name="connsiteY791" fmla="*/ 2927931 h 6791323"/>
              <a:gd name="connsiteX792" fmla="*/ 5221047 w 7219949"/>
              <a:gd name="connsiteY792" fmla="*/ 2942718 h 6791323"/>
              <a:gd name="connsiteX793" fmla="*/ 5194039 w 7219949"/>
              <a:gd name="connsiteY793" fmla="*/ 2926551 h 6791323"/>
              <a:gd name="connsiteX794" fmla="*/ 5189560 w 7219949"/>
              <a:gd name="connsiteY794" fmla="*/ 2927285 h 6791323"/>
              <a:gd name="connsiteX795" fmla="*/ 5177785 w 7219949"/>
              <a:gd name="connsiteY795" fmla="*/ 2926638 h 6791323"/>
              <a:gd name="connsiteX796" fmla="*/ 5166520 w 7219949"/>
              <a:gd name="connsiteY796" fmla="*/ 2918187 h 6791323"/>
              <a:gd name="connsiteX797" fmla="*/ 5165412 w 7219949"/>
              <a:gd name="connsiteY797" fmla="*/ 2920086 h 6791323"/>
              <a:gd name="connsiteX798" fmla="*/ 5164857 w 7219949"/>
              <a:gd name="connsiteY798" fmla="*/ 2921035 h 6791323"/>
              <a:gd name="connsiteX799" fmla="*/ 5216146 w 7219949"/>
              <a:gd name="connsiteY799" fmla="*/ 2964968 h 6791323"/>
              <a:gd name="connsiteX800" fmla="*/ 5247169 w 7219949"/>
              <a:gd name="connsiteY800" fmla="*/ 2995061 h 6791323"/>
              <a:gd name="connsiteX801" fmla="*/ 5251692 w 7219949"/>
              <a:gd name="connsiteY801" fmla="*/ 3001183 h 6791323"/>
              <a:gd name="connsiteX802" fmla="*/ 5242136 w 7219949"/>
              <a:gd name="connsiteY802" fmla="*/ 2996742 h 6791323"/>
              <a:gd name="connsiteX803" fmla="*/ 5216791 w 7219949"/>
              <a:gd name="connsiteY803" fmla="*/ 2977729 h 6791323"/>
              <a:gd name="connsiteX804" fmla="*/ 5210602 w 7219949"/>
              <a:gd name="connsiteY804" fmla="*/ 2974454 h 6791323"/>
              <a:gd name="connsiteX805" fmla="*/ 5212311 w 7219949"/>
              <a:gd name="connsiteY805" fmla="*/ 2978463 h 6791323"/>
              <a:gd name="connsiteX806" fmla="*/ 5228099 w 7219949"/>
              <a:gd name="connsiteY806" fmla="*/ 2993035 h 6791323"/>
              <a:gd name="connsiteX807" fmla="*/ 5253444 w 7219949"/>
              <a:gd name="connsiteY807" fmla="*/ 3012048 h 6791323"/>
              <a:gd name="connsiteX808" fmla="*/ 5254043 w 7219949"/>
              <a:gd name="connsiteY808" fmla="*/ 3017955 h 6791323"/>
              <a:gd name="connsiteX809" fmla="*/ 5252936 w 7219949"/>
              <a:gd name="connsiteY809" fmla="*/ 3019852 h 6791323"/>
              <a:gd name="connsiteX810" fmla="*/ 5207367 w 7219949"/>
              <a:gd name="connsiteY810" fmla="*/ 2993856 h 6791323"/>
              <a:gd name="connsiteX811" fmla="*/ 5109910 w 7219949"/>
              <a:gd name="connsiteY811" fmla="*/ 2918020 h 6791323"/>
              <a:gd name="connsiteX812" fmla="*/ 5094720 w 7219949"/>
              <a:gd name="connsiteY812" fmla="*/ 2909355 h 6791323"/>
              <a:gd name="connsiteX813" fmla="*/ 5107692 w 7219949"/>
              <a:gd name="connsiteY813" fmla="*/ 2921814 h 6791323"/>
              <a:gd name="connsiteX814" fmla="*/ 5140377 w 7219949"/>
              <a:gd name="connsiteY814" fmla="*/ 2949062 h 6791323"/>
              <a:gd name="connsiteX815" fmla="*/ 5176988 w 7219949"/>
              <a:gd name="connsiteY815" fmla="*/ 2976524 h 6791323"/>
              <a:gd name="connsiteX816" fmla="*/ 5232757 w 7219949"/>
              <a:gd name="connsiteY816" fmla="*/ 3019723 h 6791323"/>
              <a:gd name="connsiteX817" fmla="*/ 5321300 w 7219949"/>
              <a:gd name="connsiteY817" fmla="*/ 3103882 h 6791323"/>
              <a:gd name="connsiteX818" fmla="*/ 5353430 w 7219949"/>
              <a:gd name="connsiteY818" fmla="*/ 3132076 h 6791323"/>
              <a:gd name="connsiteX819" fmla="*/ 5364140 w 7219949"/>
              <a:gd name="connsiteY819" fmla="*/ 3141476 h 6791323"/>
              <a:gd name="connsiteX820" fmla="*/ 5351766 w 7219949"/>
              <a:gd name="connsiteY820" fmla="*/ 3134922 h 6791323"/>
              <a:gd name="connsiteX821" fmla="*/ 5205328 w 7219949"/>
              <a:gd name="connsiteY821" fmla="*/ 3025071 h 6791323"/>
              <a:gd name="connsiteX822" fmla="*/ 5157542 w 7219949"/>
              <a:gd name="connsiteY822" fmla="*/ 3002871 h 6791323"/>
              <a:gd name="connsiteX823" fmla="*/ 5156432 w 7219949"/>
              <a:gd name="connsiteY823" fmla="*/ 3004768 h 6791323"/>
              <a:gd name="connsiteX824" fmla="*/ 5163262 w 7219949"/>
              <a:gd name="connsiteY824" fmla="*/ 3020807 h 6791323"/>
              <a:gd name="connsiteX825" fmla="*/ 5176833 w 7219949"/>
              <a:gd name="connsiteY825" fmla="*/ 3039174 h 6791323"/>
              <a:gd name="connsiteX826" fmla="*/ 5195525 w 7219949"/>
              <a:gd name="connsiteY826" fmla="*/ 3069569 h 6791323"/>
              <a:gd name="connsiteX827" fmla="*/ 5217080 w 7219949"/>
              <a:gd name="connsiteY827" fmla="*/ 3108932 h 6791323"/>
              <a:gd name="connsiteX828" fmla="*/ 5227790 w 7219949"/>
              <a:gd name="connsiteY828" fmla="*/ 3118331 h 6791323"/>
              <a:gd name="connsiteX829" fmla="*/ 5257659 w 7219949"/>
              <a:gd name="connsiteY829" fmla="*/ 3143466 h 6791323"/>
              <a:gd name="connsiteX830" fmla="*/ 5268370 w 7219949"/>
              <a:gd name="connsiteY830" fmla="*/ 3152865 h 6791323"/>
              <a:gd name="connsiteX831" fmla="*/ 5290900 w 7219949"/>
              <a:gd name="connsiteY831" fmla="*/ 3169765 h 6791323"/>
              <a:gd name="connsiteX832" fmla="*/ 5331989 w 7219949"/>
              <a:gd name="connsiteY832" fmla="*/ 3196495 h 6791323"/>
              <a:gd name="connsiteX833" fmla="*/ 5359596 w 7219949"/>
              <a:gd name="connsiteY833" fmla="*/ 3218567 h 6791323"/>
              <a:gd name="connsiteX834" fmla="*/ 5403590 w 7219949"/>
              <a:gd name="connsiteY834" fmla="*/ 3261121 h 6791323"/>
              <a:gd name="connsiteX835" fmla="*/ 5457606 w 7219949"/>
              <a:gd name="connsiteY835" fmla="*/ 3293455 h 6791323"/>
              <a:gd name="connsiteX836" fmla="*/ 5485723 w 7219949"/>
              <a:gd name="connsiteY836" fmla="*/ 3307724 h 6791323"/>
              <a:gd name="connsiteX837" fmla="*/ 5508852 w 7219949"/>
              <a:gd name="connsiteY837" fmla="*/ 3330531 h 6791323"/>
              <a:gd name="connsiteX838" fmla="*/ 5510559 w 7219949"/>
              <a:gd name="connsiteY838" fmla="*/ 3334542 h 6791323"/>
              <a:gd name="connsiteX839" fmla="*/ 5550029 w 7219949"/>
              <a:gd name="connsiteY839" fmla="*/ 3370972 h 6791323"/>
              <a:gd name="connsiteX840" fmla="*/ 5570297 w 7219949"/>
              <a:gd name="connsiteY840" fmla="*/ 3384810 h 6791323"/>
              <a:gd name="connsiteX841" fmla="*/ 5602339 w 7219949"/>
              <a:gd name="connsiteY841" fmla="*/ 3399295 h 6791323"/>
              <a:gd name="connsiteX842" fmla="*/ 5612450 w 7219949"/>
              <a:gd name="connsiteY842" fmla="*/ 3402787 h 6791323"/>
              <a:gd name="connsiteX843" fmla="*/ 5648506 w 7219949"/>
              <a:gd name="connsiteY843" fmla="*/ 3431199 h 6791323"/>
              <a:gd name="connsiteX844" fmla="*/ 5658107 w 7219949"/>
              <a:gd name="connsiteY844" fmla="*/ 3442494 h 6791323"/>
              <a:gd name="connsiteX845" fmla="*/ 5659815 w 7219949"/>
              <a:gd name="connsiteY845" fmla="*/ 3446504 h 6791323"/>
              <a:gd name="connsiteX846" fmla="*/ 5695317 w 7219949"/>
              <a:gd name="connsiteY846" fmla="*/ 3475864 h 6791323"/>
              <a:gd name="connsiteX847" fmla="*/ 5728513 w 7219949"/>
              <a:gd name="connsiteY847" fmla="*/ 3495306 h 6791323"/>
              <a:gd name="connsiteX848" fmla="*/ 5767939 w 7219949"/>
              <a:gd name="connsiteY848" fmla="*/ 3524883 h 6791323"/>
              <a:gd name="connsiteX849" fmla="*/ 5786542 w 7219949"/>
              <a:gd name="connsiteY849" fmla="*/ 3541568 h 6791323"/>
              <a:gd name="connsiteX850" fmla="*/ 5795997 w 7219949"/>
              <a:gd name="connsiteY850" fmla="*/ 3548660 h 6791323"/>
              <a:gd name="connsiteX851" fmla="*/ 5799257 w 7219949"/>
              <a:gd name="connsiteY851" fmla="*/ 3552318 h 6791323"/>
              <a:gd name="connsiteX852" fmla="*/ 5799301 w 7219949"/>
              <a:gd name="connsiteY852" fmla="*/ 3559174 h 6791323"/>
              <a:gd name="connsiteX853" fmla="*/ 5792007 w 7219949"/>
              <a:gd name="connsiteY853" fmla="*/ 3557794 h 6791323"/>
              <a:gd name="connsiteX854" fmla="*/ 5777927 w 7219949"/>
              <a:gd name="connsiteY854" fmla="*/ 3547231 h 6791323"/>
              <a:gd name="connsiteX855" fmla="*/ 5746350 w 7219949"/>
              <a:gd name="connsiteY855" fmla="*/ 3518088 h 6791323"/>
              <a:gd name="connsiteX856" fmla="*/ 5731160 w 7219949"/>
              <a:gd name="connsiteY856" fmla="*/ 3509421 h 6791323"/>
              <a:gd name="connsiteX857" fmla="*/ 5719386 w 7219949"/>
              <a:gd name="connsiteY857" fmla="*/ 3508775 h 6791323"/>
              <a:gd name="connsiteX858" fmla="*/ 5692931 w 7219949"/>
              <a:gd name="connsiteY858" fmla="*/ 3491660 h 6791323"/>
              <a:gd name="connsiteX859" fmla="*/ 5670956 w 7219949"/>
              <a:gd name="connsiteY859" fmla="*/ 3473812 h 6791323"/>
              <a:gd name="connsiteX860" fmla="*/ 5663661 w 7219949"/>
              <a:gd name="connsiteY860" fmla="*/ 3472432 h 6791323"/>
              <a:gd name="connsiteX861" fmla="*/ 5667631 w 7219949"/>
              <a:gd name="connsiteY861" fmla="*/ 3479503 h 6791323"/>
              <a:gd name="connsiteX862" fmla="*/ 5676633 w 7219949"/>
              <a:gd name="connsiteY862" fmla="*/ 3484891 h 6791323"/>
              <a:gd name="connsiteX863" fmla="*/ 5708764 w 7219949"/>
              <a:gd name="connsiteY863" fmla="*/ 3513088 h 6791323"/>
              <a:gd name="connsiteX864" fmla="*/ 5708253 w 7219949"/>
              <a:gd name="connsiteY864" fmla="*/ 3520892 h 6791323"/>
              <a:gd name="connsiteX865" fmla="*/ 5733600 w 7219949"/>
              <a:gd name="connsiteY865" fmla="*/ 3539904 h 6791323"/>
              <a:gd name="connsiteX866" fmla="*/ 5755573 w 7219949"/>
              <a:gd name="connsiteY866" fmla="*/ 3557753 h 6791323"/>
              <a:gd name="connsiteX867" fmla="*/ 5775841 w 7219949"/>
              <a:gd name="connsiteY867" fmla="*/ 3571593 h 6791323"/>
              <a:gd name="connsiteX868" fmla="*/ 5846800 w 7219949"/>
              <a:gd name="connsiteY868" fmla="*/ 3623456 h 6791323"/>
              <a:gd name="connsiteX869" fmla="*/ 5877777 w 7219949"/>
              <a:gd name="connsiteY869" fmla="*/ 3646694 h 6791323"/>
              <a:gd name="connsiteX870" fmla="*/ 5928423 w 7219949"/>
              <a:gd name="connsiteY870" fmla="*/ 3677864 h 6791323"/>
              <a:gd name="connsiteX871" fmla="*/ 5932392 w 7219949"/>
              <a:gd name="connsiteY871" fmla="*/ 3684935 h 6791323"/>
              <a:gd name="connsiteX872" fmla="*/ 5962816 w 7219949"/>
              <a:gd name="connsiteY872" fmla="*/ 3709120 h 6791323"/>
              <a:gd name="connsiteX873" fmla="*/ 5968331 w 7219949"/>
              <a:gd name="connsiteY873" fmla="*/ 3712041 h 6791323"/>
              <a:gd name="connsiteX874" fmla="*/ 5970061 w 7219949"/>
              <a:gd name="connsiteY874" fmla="*/ 3714396 h 6791323"/>
              <a:gd name="connsiteX875" fmla="*/ 6020840 w 7219949"/>
              <a:gd name="connsiteY875" fmla="*/ 3766688 h 6791323"/>
              <a:gd name="connsiteX876" fmla="*/ 6091315 w 7219949"/>
              <a:gd name="connsiteY876" fmla="*/ 3847039 h 6791323"/>
              <a:gd name="connsiteX877" fmla="*/ 6096922 w 7219949"/>
              <a:gd name="connsiteY877" fmla="*/ 3856116 h 6791323"/>
              <a:gd name="connsiteX878" fmla="*/ 6084222 w 7219949"/>
              <a:gd name="connsiteY878" fmla="*/ 3847949 h 6791323"/>
              <a:gd name="connsiteX879" fmla="*/ 5980667 w 7219949"/>
              <a:gd name="connsiteY879" fmla="*/ 3782546 h 6791323"/>
              <a:gd name="connsiteX880" fmla="*/ 5924345 w 7219949"/>
              <a:gd name="connsiteY880" fmla="*/ 3740297 h 6791323"/>
              <a:gd name="connsiteX881" fmla="*/ 5912525 w 7219949"/>
              <a:gd name="connsiteY881" fmla="*/ 3732796 h 6791323"/>
              <a:gd name="connsiteX882" fmla="*/ 5915940 w 7219949"/>
              <a:gd name="connsiteY882" fmla="*/ 3740815 h 6791323"/>
              <a:gd name="connsiteX883" fmla="*/ 5944701 w 7219949"/>
              <a:gd name="connsiteY883" fmla="*/ 3767846 h 6791323"/>
              <a:gd name="connsiteX884" fmla="*/ 5984725 w 7219949"/>
              <a:gd name="connsiteY884" fmla="*/ 3803329 h 6791323"/>
              <a:gd name="connsiteX885" fmla="*/ 5971798 w 7219949"/>
              <a:gd name="connsiteY885" fmla="*/ 3797724 h 6791323"/>
              <a:gd name="connsiteX886" fmla="*/ 5941419 w 7219949"/>
              <a:gd name="connsiteY886" fmla="*/ 3780393 h 6791323"/>
              <a:gd name="connsiteX887" fmla="*/ 5934124 w 7219949"/>
              <a:gd name="connsiteY887" fmla="*/ 3779014 h 6791323"/>
              <a:gd name="connsiteX888" fmla="*/ 5942019 w 7219949"/>
              <a:gd name="connsiteY888" fmla="*/ 3786300 h 6791323"/>
              <a:gd name="connsiteX889" fmla="*/ 5953283 w 7219949"/>
              <a:gd name="connsiteY889" fmla="*/ 3794750 h 6791323"/>
              <a:gd name="connsiteX890" fmla="*/ 5998895 w 7219949"/>
              <a:gd name="connsiteY890" fmla="*/ 3827602 h 6791323"/>
              <a:gd name="connsiteX891" fmla="*/ 6027057 w 7219949"/>
              <a:gd name="connsiteY891" fmla="*/ 3848727 h 6791323"/>
              <a:gd name="connsiteX892" fmla="*/ 6051294 w 7219949"/>
              <a:gd name="connsiteY892" fmla="*/ 3869637 h 6791323"/>
              <a:gd name="connsiteX893" fmla="*/ 6135224 w 7219949"/>
              <a:gd name="connsiteY893" fmla="*/ 3933962 h 6791323"/>
              <a:gd name="connsiteX894" fmla="*/ 6143118 w 7219949"/>
              <a:gd name="connsiteY894" fmla="*/ 3941248 h 6791323"/>
              <a:gd name="connsiteX895" fmla="*/ 6148196 w 7219949"/>
              <a:gd name="connsiteY895" fmla="*/ 3946422 h 6791323"/>
              <a:gd name="connsiteX896" fmla="*/ 6158748 w 7219949"/>
              <a:gd name="connsiteY896" fmla="*/ 3952738 h 6791323"/>
              <a:gd name="connsiteX897" fmla="*/ 6170136 w 7219949"/>
              <a:gd name="connsiteY897" fmla="*/ 3966251 h 6791323"/>
              <a:gd name="connsiteX898" fmla="*/ 6195174 w 7219949"/>
              <a:gd name="connsiteY898" fmla="*/ 3976755 h 6791323"/>
              <a:gd name="connsiteX899" fmla="*/ 6199917 w 7219949"/>
              <a:gd name="connsiteY899" fmla="*/ 3978154 h 6791323"/>
              <a:gd name="connsiteX900" fmla="*/ 6205877 w 7219949"/>
              <a:gd name="connsiteY900" fmla="*/ 3982016 h 6791323"/>
              <a:gd name="connsiteX901" fmla="*/ 6222524 w 7219949"/>
              <a:gd name="connsiteY901" fmla="*/ 3999449 h 6791323"/>
              <a:gd name="connsiteX902" fmla="*/ 6228157 w 7219949"/>
              <a:gd name="connsiteY902" fmla="*/ 4003675 h 6791323"/>
              <a:gd name="connsiteX903" fmla="*/ 6240586 w 7219949"/>
              <a:gd name="connsiteY903" fmla="*/ 4012998 h 6791323"/>
              <a:gd name="connsiteX904" fmla="*/ 6232264 w 7219949"/>
              <a:gd name="connsiteY904" fmla="*/ 4039775 h 6791323"/>
              <a:gd name="connsiteX905" fmla="*/ 6247101 w 7219949"/>
              <a:gd name="connsiteY905" fmla="*/ 4064982 h 6791323"/>
              <a:gd name="connsiteX906" fmla="*/ 6336124 w 7219949"/>
              <a:gd name="connsiteY906" fmla="*/ 4119601 h 6791323"/>
              <a:gd name="connsiteX907" fmla="*/ 6384342 w 7219949"/>
              <a:gd name="connsiteY907" fmla="*/ 4182620 h 6791323"/>
              <a:gd name="connsiteX908" fmla="*/ 6358378 w 7219949"/>
              <a:gd name="connsiteY908" fmla="*/ 4245639 h 6791323"/>
              <a:gd name="connsiteX909" fmla="*/ 6332414 w 7219949"/>
              <a:gd name="connsiteY909" fmla="*/ 4258243 h 6791323"/>
              <a:gd name="connsiteX910" fmla="*/ 6239685 w 7219949"/>
              <a:gd name="connsiteY910" fmla="*/ 4296054 h 6791323"/>
              <a:gd name="connsiteX911" fmla="*/ 6061642 w 7219949"/>
              <a:gd name="connsiteY911" fmla="*/ 4128002 h 6791323"/>
              <a:gd name="connsiteX912" fmla="*/ 6020840 w 7219949"/>
              <a:gd name="connsiteY912" fmla="*/ 4077587 h 6791323"/>
              <a:gd name="connsiteX913" fmla="*/ 5798288 w 7219949"/>
              <a:gd name="connsiteY913" fmla="*/ 3896929 h 6791323"/>
              <a:gd name="connsiteX914" fmla="*/ 5786159 w 7219949"/>
              <a:gd name="connsiteY914" fmla="*/ 3884415 h 6791323"/>
              <a:gd name="connsiteX915" fmla="*/ 5776155 w 7219949"/>
              <a:gd name="connsiteY915" fmla="*/ 3893232 h 6791323"/>
              <a:gd name="connsiteX916" fmla="*/ 5743556 w 7219949"/>
              <a:gd name="connsiteY916" fmla="*/ 3880664 h 6791323"/>
              <a:gd name="connsiteX917" fmla="*/ 5701894 w 7219949"/>
              <a:gd name="connsiteY917" fmla="*/ 3841647 h 6791323"/>
              <a:gd name="connsiteX918" fmla="*/ 5672176 w 7219949"/>
              <a:gd name="connsiteY918" fmla="*/ 3846514 h 6791323"/>
              <a:gd name="connsiteX919" fmla="*/ 5620246 w 7219949"/>
              <a:gd name="connsiteY919" fmla="*/ 3821306 h 6791323"/>
              <a:gd name="connsiteX920" fmla="*/ 5601699 w 7219949"/>
              <a:gd name="connsiteY920" fmla="*/ 3817105 h 6791323"/>
              <a:gd name="connsiteX921" fmla="*/ 5601701 w 7219949"/>
              <a:gd name="connsiteY921" fmla="*/ 3822079 h 6791323"/>
              <a:gd name="connsiteX922" fmla="*/ 5633563 w 7219949"/>
              <a:gd name="connsiteY922" fmla="*/ 3855295 h 6791323"/>
              <a:gd name="connsiteX923" fmla="*/ 5654461 w 7219949"/>
              <a:gd name="connsiteY923" fmla="*/ 3885319 h 6791323"/>
              <a:gd name="connsiteX924" fmla="*/ 5658179 w 7219949"/>
              <a:gd name="connsiteY924" fmla="*/ 3898424 h 6791323"/>
              <a:gd name="connsiteX925" fmla="*/ 5666613 w 7219949"/>
              <a:gd name="connsiteY925" fmla="*/ 3907431 h 6791323"/>
              <a:gd name="connsiteX926" fmla="*/ 5720396 w 7219949"/>
              <a:gd name="connsiteY926" fmla="*/ 3989359 h 6791323"/>
              <a:gd name="connsiteX927" fmla="*/ 5931822 w 7219949"/>
              <a:gd name="connsiteY927" fmla="*/ 4170016 h 6791323"/>
              <a:gd name="connsiteX928" fmla="*/ 5942949 w 7219949"/>
              <a:gd name="connsiteY928" fmla="*/ 4178417 h 6791323"/>
              <a:gd name="connsiteX929" fmla="*/ 5968912 w 7219949"/>
              <a:gd name="connsiteY929" fmla="*/ 4245640 h 6791323"/>
              <a:gd name="connsiteX930" fmla="*/ 5902147 w 7219949"/>
              <a:gd name="connsiteY930" fmla="*/ 4249842 h 6791323"/>
              <a:gd name="connsiteX931" fmla="*/ 5816835 w 7219949"/>
              <a:gd name="connsiteY931" fmla="*/ 4191022 h 6791323"/>
              <a:gd name="connsiteX932" fmla="*/ 5670785 w 7219949"/>
              <a:gd name="connsiteY932" fmla="*/ 4081720 h 6791323"/>
              <a:gd name="connsiteX933" fmla="*/ 5633513 w 7219949"/>
              <a:gd name="connsiteY933" fmla="*/ 4051679 h 6791323"/>
              <a:gd name="connsiteX934" fmla="*/ 5632591 w 7219949"/>
              <a:gd name="connsiteY934" fmla="*/ 4064493 h 6791323"/>
              <a:gd name="connsiteX935" fmla="*/ 5627136 w 7219949"/>
              <a:gd name="connsiteY935" fmla="*/ 4087834 h 6791323"/>
              <a:gd name="connsiteX936" fmla="*/ 5673069 w 7219949"/>
              <a:gd name="connsiteY936" fmla="*/ 4152202 h 6791323"/>
              <a:gd name="connsiteX937" fmla="*/ 5695077 w 7219949"/>
              <a:gd name="connsiteY937" fmla="*/ 4180327 h 6791323"/>
              <a:gd name="connsiteX938" fmla="*/ 5794556 w 7219949"/>
              <a:gd name="connsiteY938" fmla="*/ 4276301 h 6791323"/>
              <a:gd name="connsiteX939" fmla="*/ 5829227 w 7219949"/>
              <a:gd name="connsiteY939" fmla="*/ 4309281 h 6791323"/>
              <a:gd name="connsiteX940" fmla="*/ 5956729 w 7219949"/>
              <a:gd name="connsiteY940" fmla="*/ 4475058 h 6791323"/>
              <a:gd name="connsiteX941" fmla="*/ 5964150 w 7219949"/>
              <a:gd name="connsiteY941" fmla="*/ 4490207 h 6791323"/>
              <a:gd name="connsiteX942" fmla="*/ 6005102 w 7219949"/>
              <a:gd name="connsiteY942" fmla="*/ 4582192 h 6791323"/>
              <a:gd name="connsiteX943" fmla="*/ 6013742 w 7219949"/>
              <a:gd name="connsiteY943" fmla="*/ 4618728 h 6791323"/>
              <a:gd name="connsiteX944" fmla="*/ 5942362 w 7219949"/>
              <a:gd name="connsiteY944" fmla="*/ 4657800 h 6791323"/>
              <a:gd name="connsiteX945" fmla="*/ 5937562 w 7219949"/>
              <a:gd name="connsiteY945" fmla="*/ 4637503 h 6791323"/>
              <a:gd name="connsiteX946" fmla="*/ 5920542 w 7219949"/>
              <a:gd name="connsiteY946" fmla="*/ 4581760 h 6791323"/>
              <a:gd name="connsiteX947" fmla="*/ 5901858 w 7219949"/>
              <a:gd name="connsiteY947" fmla="*/ 4535223 h 6791323"/>
              <a:gd name="connsiteX948" fmla="*/ 5830850 w 7219949"/>
              <a:gd name="connsiteY948" fmla="*/ 4478468 h 6791323"/>
              <a:gd name="connsiteX949" fmla="*/ 5822540 w 7219949"/>
              <a:gd name="connsiteY949" fmla="*/ 4524497 h 6791323"/>
              <a:gd name="connsiteX950" fmla="*/ 5838604 w 7219949"/>
              <a:gd name="connsiteY950" fmla="*/ 4576179 h 6791323"/>
              <a:gd name="connsiteX951" fmla="*/ 5894654 w 7219949"/>
              <a:gd name="connsiteY951" fmla="*/ 4715791 h 6791323"/>
              <a:gd name="connsiteX952" fmla="*/ 5955102 w 7219949"/>
              <a:gd name="connsiteY952" fmla="*/ 4727894 h 6791323"/>
              <a:gd name="connsiteX953" fmla="*/ 5989146 w 7219949"/>
              <a:gd name="connsiteY953" fmla="*/ 4839380 h 6791323"/>
              <a:gd name="connsiteX954" fmla="*/ 5983902 w 7219949"/>
              <a:gd name="connsiteY954" fmla="*/ 4849672 h 6791323"/>
              <a:gd name="connsiteX955" fmla="*/ 6015178 w 7219949"/>
              <a:gd name="connsiteY955" fmla="*/ 4835827 h 6791323"/>
              <a:gd name="connsiteX956" fmla="*/ 6050296 w 7219949"/>
              <a:gd name="connsiteY956" fmla="*/ 4838217 h 6791323"/>
              <a:gd name="connsiteX957" fmla="*/ 6055611 w 7219949"/>
              <a:gd name="connsiteY957" fmla="*/ 4893165 h 6791323"/>
              <a:gd name="connsiteX958" fmla="*/ 6038735 w 7219949"/>
              <a:gd name="connsiteY958" fmla="*/ 4967899 h 6791323"/>
              <a:gd name="connsiteX959" fmla="*/ 6060557 w 7219949"/>
              <a:gd name="connsiteY959" fmla="*/ 5043940 h 6791323"/>
              <a:gd name="connsiteX960" fmla="*/ 6235843 w 7219949"/>
              <a:gd name="connsiteY960" fmla="*/ 5216963 h 6791323"/>
              <a:gd name="connsiteX961" fmla="*/ 6308069 w 7219949"/>
              <a:gd name="connsiteY961" fmla="*/ 5295104 h 6791323"/>
              <a:gd name="connsiteX962" fmla="*/ 6321766 w 7219949"/>
              <a:gd name="connsiteY962" fmla="*/ 5369257 h 6791323"/>
              <a:gd name="connsiteX963" fmla="*/ 6288602 w 7219949"/>
              <a:gd name="connsiteY963" fmla="*/ 5377151 h 6791323"/>
              <a:gd name="connsiteX964" fmla="*/ 6280447 w 7219949"/>
              <a:gd name="connsiteY964" fmla="*/ 5371730 h 6791323"/>
              <a:gd name="connsiteX965" fmla="*/ 6265258 w 7219949"/>
              <a:gd name="connsiteY965" fmla="*/ 5359081 h 6791323"/>
              <a:gd name="connsiteX966" fmla="*/ 6206596 w 7219949"/>
              <a:gd name="connsiteY966" fmla="*/ 5307410 h 6791323"/>
              <a:gd name="connsiteX967" fmla="*/ 6195315 w 7219949"/>
              <a:gd name="connsiteY967" fmla="*/ 5298914 h 6791323"/>
              <a:gd name="connsiteX968" fmla="*/ 6185467 w 7219949"/>
              <a:gd name="connsiteY968" fmla="*/ 5294561 h 6791323"/>
              <a:gd name="connsiteX969" fmla="*/ 6186881 w 7219949"/>
              <a:gd name="connsiteY969" fmla="*/ 5297109 h 6791323"/>
              <a:gd name="connsiteX970" fmla="*/ 6136704 w 7219949"/>
              <a:gd name="connsiteY970" fmla="*/ 5264462 h 6791323"/>
              <a:gd name="connsiteX971" fmla="*/ 6107651 w 7219949"/>
              <a:gd name="connsiteY971" fmla="*/ 5242155 h 6791323"/>
              <a:gd name="connsiteX972" fmla="*/ 6088928 w 7219949"/>
              <a:gd name="connsiteY972" fmla="*/ 5222495 h 6791323"/>
              <a:gd name="connsiteX973" fmla="*/ 6066568 w 7219949"/>
              <a:gd name="connsiteY973" fmla="*/ 5201412 h 6791323"/>
              <a:gd name="connsiteX974" fmla="*/ 6038954 w 7219949"/>
              <a:gd name="connsiteY974" fmla="*/ 5163615 h 6791323"/>
              <a:gd name="connsiteX975" fmla="*/ 6011992 w 7219949"/>
              <a:gd name="connsiteY975" fmla="*/ 5153847 h 6791323"/>
              <a:gd name="connsiteX976" fmla="*/ 5976655 w 7219949"/>
              <a:gd name="connsiteY976" fmla="*/ 5125041 h 6791323"/>
              <a:gd name="connsiteX977" fmla="*/ 5967008 w 7219949"/>
              <a:gd name="connsiteY977" fmla="*/ 5126630 h 6791323"/>
              <a:gd name="connsiteX978" fmla="*/ 5968441 w 7219949"/>
              <a:gd name="connsiteY978" fmla="*/ 5130775 h 6791323"/>
              <a:gd name="connsiteX979" fmla="*/ 5926597 w 7219949"/>
              <a:gd name="connsiteY979" fmla="*/ 5098239 h 6791323"/>
              <a:gd name="connsiteX980" fmla="*/ 5943791 w 7219949"/>
              <a:gd name="connsiteY980" fmla="*/ 5117987 h 6791323"/>
              <a:gd name="connsiteX981" fmla="*/ 5879288 w 7219949"/>
              <a:gd name="connsiteY981" fmla="*/ 5072864 h 6791323"/>
              <a:gd name="connsiteX982" fmla="*/ 5861378 w 7219949"/>
              <a:gd name="connsiteY982" fmla="*/ 5078301 h 6791323"/>
              <a:gd name="connsiteX983" fmla="*/ 5860591 w 7219949"/>
              <a:gd name="connsiteY983" fmla="*/ 5090523 h 6791323"/>
              <a:gd name="connsiteX984" fmla="*/ 5845132 w 7219949"/>
              <a:gd name="connsiteY984" fmla="*/ 5079798 h 6791323"/>
              <a:gd name="connsiteX985" fmla="*/ 5831799 w 7219949"/>
              <a:gd name="connsiteY985" fmla="*/ 5068055 h 6791323"/>
              <a:gd name="connsiteX986" fmla="*/ 5811700 w 7219949"/>
              <a:gd name="connsiteY986" fmla="*/ 5047469 h 6791323"/>
              <a:gd name="connsiteX987" fmla="*/ 5796520 w 7219949"/>
              <a:gd name="connsiteY987" fmla="*/ 5038421 h 6791323"/>
              <a:gd name="connsiteX988" fmla="*/ 5802054 w 7219949"/>
              <a:gd name="connsiteY988" fmla="*/ 5049059 h 6791323"/>
              <a:gd name="connsiteX989" fmla="*/ 5830152 w 7219949"/>
              <a:gd name="connsiteY989" fmla="*/ 5076691 h 6791323"/>
              <a:gd name="connsiteX990" fmla="*/ 5878148 w 7219949"/>
              <a:gd name="connsiteY990" fmla="*/ 5118968 h 6791323"/>
              <a:gd name="connsiteX991" fmla="*/ 5854967 w 7219949"/>
              <a:gd name="connsiteY991" fmla="*/ 5102873 h 6791323"/>
              <a:gd name="connsiteX992" fmla="*/ 5848401 w 7219949"/>
              <a:gd name="connsiteY992" fmla="*/ 5099973 h 6791323"/>
              <a:gd name="connsiteX993" fmla="*/ 5855168 w 7219949"/>
              <a:gd name="connsiteY993" fmla="*/ 5108815 h 6791323"/>
              <a:gd name="connsiteX994" fmla="*/ 5888397 w 7219949"/>
              <a:gd name="connsiteY994" fmla="*/ 5135202 h 6791323"/>
              <a:gd name="connsiteX995" fmla="*/ 5904893 w 7219949"/>
              <a:gd name="connsiteY995" fmla="*/ 5149733 h 6791323"/>
              <a:gd name="connsiteX996" fmla="*/ 5905833 w 7219949"/>
              <a:gd name="connsiteY996" fmla="*/ 5158694 h 6791323"/>
              <a:gd name="connsiteX997" fmla="*/ 5876083 w 7219949"/>
              <a:gd name="connsiteY997" fmla="*/ 5134443 h 6791323"/>
              <a:gd name="connsiteX998" fmla="*/ 5868085 w 7219949"/>
              <a:gd name="connsiteY998" fmla="*/ 5127398 h 6791323"/>
              <a:gd name="connsiteX999" fmla="*/ 5855155 w 7219949"/>
              <a:gd name="connsiteY999" fmla="*/ 5127536 h 6791323"/>
              <a:gd name="connsiteX1000" fmla="*/ 5853923 w 7219949"/>
              <a:gd name="connsiteY1000" fmla="*/ 5129334 h 6791323"/>
              <a:gd name="connsiteX1001" fmla="*/ 5861305 w 7219949"/>
              <a:gd name="connsiteY1001" fmla="*/ 5137277 h 6791323"/>
              <a:gd name="connsiteX1002" fmla="*/ 5887969 w 7219949"/>
              <a:gd name="connsiteY1002" fmla="*/ 5160764 h 6791323"/>
              <a:gd name="connsiteX1003" fmla="*/ 5889404 w 7219949"/>
              <a:gd name="connsiteY1003" fmla="*/ 5164910 h 6791323"/>
              <a:gd name="connsiteX1004" fmla="*/ 5886120 w 7219949"/>
              <a:gd name="connsiteY1004" fmla="*/ 5163459 h 6791323"/>
              <a:gd name="connsiteX1005" fmla="*/ 5859456 w 7219949"/>
              <a:gd name="connsiteY1005" fmla="*/ 5139972 h 6791323"/>
              <a:gd name="connsiteX1006" fmla="*/ 5832792 w 7219949"/>
              <a:gd name="connsiteY1006" fmla="*/ 5116485 h 6791323"/>
              <a:gd name="connsiteX1007" fmla="*/ 5819459 w 7219949"/>
              <a:gd name="connsiteY1007" fmla="*/ 5104740 h 6791323"/>
              <a:gd name="connsiteX1008" fmla="*/ 5795046 w 7219949"/>
              <a:gd name="connsiteY1008" fmla="*/ 5090442 h 6791323"/>
              <a:gd name="connsiteX1009" fmla="*/ 5760585 w 7219949"/>
              <a:gd name="connsiteY1009" fmla="*/ 5065850 h 6791323"/>
              <a:gd name="connsiteX1010" fmla="*/ 5750737 w 7219949"/>
              <a:gd name="connsiteY1010" fmla="*/ 5061500 h 6791323"/>
              <a:gd name="connsiteX1011" fmla="*/ 5757503 w 7219949"/>
              <a:gd name="connsiteY1011" fmla="*/ 5070341 h 6791323"/>
              <a:gd name="connsiteX1012" fmla="*/ 5758320 w 7219949"/>
              <a:gd name="connsiteY1012" fmla="*/ 5075383 h 6791323"/>
              <a:gd name="connsiteX1013" fmla="*/ 5758521 w 7219949"/>
              <a:gd name="connsiteY1013" fmla="*/ 5081325 h 6791323"/>
              <a:gd name="connsiteX1014" fmla="*/ 5756673 w 7219949"/>
              <a:gd name="connsiteY1014" fmla="*/ 5084021 h 6791323"/>
              <a:gd name="connsiteX1015" fmla="*/ 5754006 w 7219949"/>
              <a:gd name="connsiteY1015" fmla="*/ 5081671 h 6791323"/>
              <a:gd name="connsiteX1016" fmla="*/ 5749691 w 7219949"/>
              <a:gd name="connsiteY1016" fmla="*/ 5087958 h 6791323"/>
              <a:gd name="connsiteX1017" fmla="*/ 5766709 w 7219949"/>
              <a:gd name="connsiteY1017" fmla="*/ 5113036 h 6791323"/>
              <a:gd name="connsiteX1018" fmla="*/ 5738195 w 7219949"/>
              <a:gd name="connsiteY1018" fmla="*/ 5092242 h 6791323"/>
              <a:gd name="connsiteX1019" fmla="*/ 5740246 w 7219949"/>
              <a:gd name="connsiteY1019" fmla="*/ 5095490 h 6791323"/>
              <a:gd name="connsiteX1020" fmla="*/ 5846903 w 7219949"/>
              <a:gd name="connsiteY1020" fmla="*/ 5189439 h 6791323"/>
              <a:gd name="connsiteX1021" fmla="*/ 5848952 w 7219949"/>
              <a:gd name="connsiteY1021" fmla="*/ 5192686 h 6791323"/>
              <a:gd name="connsiteX1022" fmla="*/ 5835005 w 7219949"/>
              <a:gd name="connsiteY1022" fmla="*/ 5181840 h 6791323"/>
              <a:gd name="connsiteX1023" fmla="*/ 5810591 w 7219949"/>
              <a:gd name="connsiteY1023" fmla="*/ 5167541 h 6791323"/>
              <a:gd name="connsiteX1024" fmla="*/ 5798076 w 7219949"/>
              <a:gd name="connsiteY1024" fmla="*/ 5160841 h 6791323"/>
              <a:gd name="connsiteX1025" fmla="*/ 5767514 w 7219949"/>
              <a:gd name="connsiteY1025" fmla="*/ 5136802 h 6791323"/>
              <a:gd name="connsiteX1026" fmla="*/ 5760948 w 7219949"/>
              <a:gd name="connsiteY1026" fmla="*/ 5133901 h 6791323"/>
              <a:gd name="connsiteX1027" fmla="*/ 5765664 w 7219949"/>
              <a:gd name="connsiteY1027" fmla="*/ 5139495 h 6791323"/>
              <a:gd name="connsiteX1028" fmla="*/ 5829658 w 7219949"/>
              <a:gd name="connsiteY1028" fmla="*/ 5195864 h 6791323"/>
              <a:gd name="connsiteX1029" fmla="*/ 5837042 w 7219949"/>
              <a:gd name="connsiteY1029" fmla="*/ 5203809 h 6791323"/>
              <a:gd name="connsiteX1030" fmla="*/ 5839909 w 7219949"/>
              <a:gd name="connsiteY1030" fmla="*/ 5212099 h 6791323"/>
              <a:gd name="connsiteX1031" fmla="*/ 5825344 w 7219949"/>
              <a:gd name="connsiteY1031" fmla="*/ 5202151 h 6791323"/>
              <a:gd name="connsiteX1032" fmla="*/ 5794781 w 7219949"/>
              <a:gd name="connsiteY1032" fmla="*/ 5178113 h 6791323"/>
              <a:gd name="connsiteX1033" fmla="*/ 5762986 w 7219949"/>
              <a:gd name="connsiteY1033" fmla="*/ 5155870 h 6791323"/>
              <a:gd name="connsiteX1034" fmla="*/ 5730989 w 7219949"/>
              <a:gd name="connsiteY1034" fmla="*/ 5127684 h 6791323"/>
              <a:gd name="connsiteX1035" fmla="*/ 5707606 w 7219949"/>
              <a:gd name="connsiteY1035" fmla="*/ 5105648 h 6791323"/>
              <a:gd name="connsiteX1036" fmla="*/ 5695092 w 7219949"/>
              <a:gd name="connsiteY1036" fmla="*/ 5098947 h 6791323"/>
              <a:gd name="connsiteX1037" fmla="*/ 5695910 w 7219949"/>
              <a:gd name="connsiteY1037" fmla="*/ 5103992 h 6791323"/>
              <a:gd name="connsiteX1038" fmla="*/ 5709242 w 7219949"/>
              <a:gd name="connsiteY1038" fmla="*/ 5115735 h 6791323"/>
              <a:gd name="connsiteX1039" fmla="*/ 5744522 w 7219949"/>
              <a:gd name="connsiteY1039" fmla="*/ 5145369 h 6791323"/>
              <a:gd name="connsiteX1040" fmla="*/ 5778569 w 7219949"/>
              <a:gd name="connsiteY1040" fmla="*/ 5176802 h 6791323"/>
              <a:gd name="connsiteX1041" fmla="*/ 5788617 w 7219949"/>
              <a:gd name="connsiteY1041" fmla="*/ 5187095 h 6791323"/>
              <a:gd name="connsiteX1042" fmla="*/ 5718059 w 7219949"/>
              <a:gd name="connsiteY1042" fmla="*/ 5127825 h 6791323"/>
              <a:gd name="connsiteX1043" fmla="*/ 5707394 w 7219949"/>
              <a:gd name="connsiteY1043" fmla="*/ 5118428 h 6791323"/>
              <a:gd name="connsiteX1044" fmla="*/ 5692828 w 7219949"/>
              <a:gd name="connsiteY1044" fmla="*/ 5108481 h 6791323"/>
              <a:gd name="connsiteX1045" fmla="*/ 5688312 w 7219949"/>
              <a:gd name="connsiteY1045" fmla="*/ 5108827 h 6791323"/>
              <a:gd name="connsiteX1046" fmla="*/ 5692412 w 7219949"/>
              <a:gd name="connsiteY1046" fmla="*/ 5115322 h 6791323"/>
              <a:gd name="connsiteX1047" fmla="*/ 5732408 w 7219949"/>
              <a:gd name="connsiteY1047" fmla="*/ 5150553 h 6791323"/>
              <a:gd name="connsiteX1048" fmla="*/ 5687281 w 7219949"/>
              <a:gd name="connsiteY1048" fmla="*/ 5116564 h 6791323"/>
              <a:gd name="connsiteX1049" fmla="*/ 5678049 w 7219949"/>
              <a:gd name="connsiteY1049" fmla="*/ 5111316 h 6791323"/>
              <a:gd name="connsiteX1050" fmla="*/ 5688098 w 7219949"/>
              <a:gd name="connsiteY1050" fmla="*/ 5121609 h 6791323"/>
              <a:gd name="connsiteX1051" fmla="*/ 5754758 w 7219949"/>
              <a:gd name="connsiteY1051" fmla="*/ 5180326 h 6791323"/>
              <a:gd name="connsiteX1052" fmla="*/ 5764192 w 7219949"/>
              <a:gd name="connsiteY1052" fmla="*/ 5191518 h 6791323"/>
              <a:gd name="connsiteX1053" fmla="*/ 5745528 w 7219949"/>
              <a:gd name="connsiteY1053" fmla="*/ 5175076 h 6791323"/>
              <a:gd name="connsiteX1054" fmla="*/ 5719681 w 7219949"/>
              <a:gd name="connsiteY1054" fmla="*/ 5156632 h 6791323"/>
              <a:gd name="connsiteX1055" fmla="*/ 5695682 w 7219949"/>
              <a:gd name="connsiteY1055" fmla="*/ 5135494 h 6791323"/>
              <a:gd name="connsiteX1056" fmla="*/ 5685835 w 7219949"/>
              <a:gd name="connsiteY1056" fmla="*/ 5131143 h 6791323"/>
              <a:gd name="connsiteX1057" fmla="*/ 5691984 w 7219949"/>
              <a:gd name="connsiteY1057" fmla="*/ 5140884 h 6791323"/>
              <a:gd name="connsiteX1058" fmla="*/ 5747979 w 7219949"/>
              <a:gd name="connsiteY1058" fmla="*/ 5190206 h 6791323"/>
              <a:gd name="connsiteX1059" fmla="*/ 5771361 w 7219949"/>
              <a:gd name="connsiteY1059" fmla="*/ 5212243 h 6791323"/>
              <a:gd name="connsiteX1060" fmla="*/ 5742031 w 7219949"/>
              <a:gd name="connsiteY1060" fmla="*/ 5186408 h 6791323"/>
              <a:gd name="connsiteX1061" fmla="*/ 5720899 w 7219949"/>
              <a:gd name="connsiteY1061" fmla="*/ 5173558 h 6791323"/>
              <a:gd name="connsiteX1062" fmla="*/ 5719051 w 7219949"/>
              <a:gd name="connsiteY1062" fmla="*/ 5176252 h 6791323"/>
              <a:gd name="connsiteX1063" fmla="*/ 5728483 w 7219949"/>
              <a:gd name="connsiteY1063" fmla="*/ 5187444 h 6791323"/>
              <a:gd name="connsiteX1064" fmla="*/ 5761915 w 7219949"/>
              <a:gd name="connsiteY1064" fmla="*/ 5219775 h 6791323"/>
              <a:gd name="connsiteX1065" fmla="*/ 5806628 w 7219949"/>
              <a:gd name="connsiteY1065" fmla="*/ 5260601 h 6791323"/>
              <a:gd name="connsiteX1066" fmla="*/ 5881288 w 7219949"/>
              <a:gd name="connsiteY1066" fmla="*/ 5326364 h 6791323"/>
              <a:gd name="connsiteX1067" fmla="*/ 5894003 w 7219949"/>
              <a:gd name="connsiteY1067" fmla="*/ 5339006 h 6791323"/>
              <a:gd name="connsiteX1068" fmla="*/ 5883539 w 7219949"/>
              <a:gd name="connsiteY1068" fmla="*/ 5335552 h 6791323"/>
              <a:gd name="connsiteX1069" fmla="*/ 5859742 w 7219949"/>
              <a:gd name="connsiteY1069" fmla="*/ 5320355 h 6791323"/>
              <a:gd name="connsiteX1070" fmla="*/ 5837178 w 7219949"/>
              <a:gd name="connsiteY1070" fmla="*/ 5303362 h 6791323"/>
              <a:gd name="connsiteX1071" fmla="*/ 5795131 w 7219949"/>
              <a:gd name="connsiteY1071" fmla="*/ 5264885 h 6791323"/>
              <a:gd name="connsiteX1072" fmla="*/ 5771750 w 7219949"/>
              <a:gd name="connsiteY1072" fmla="*/ 5242847 h 6791323"/>
              <a:gd name="connsiteX1073" fmla="*/ 5761286 w 7219949"/>
              <a:gd name="connsiteY1073" fmla="*/ 5239394 h 6791323"/>
              <a:gd name="connsiteX1074" fmla="*/ 5771335 w 7219949"/>
              <a:gd name="connsiteY1074" fmla="*/ 5249687 h 6791323"/>
              <a:gd name="connsiteX1075" fmla="*/ 5866093 w 7219949"/>
              <a:gd name="connsiteY1075" fmla="*/ 5336038 h 6791323"/>
              <a:gd name="connsiteX1076" fmla="*/ 5956753 w 7219949"/>
              <a:gd name="connsiteY1076" fmla="*/ 5415895 h 6791323"/>
              <a:gd name="connsiteX1077" fmla="*/ 5965367 w 7219949"/>
              <a:gd name="connsiteY1077" fmla="*/ 5422042 h 6791323"/>
              <a:gd name="connsiteX1078" fmla="*/ 5961267 w 7219949"/>
              <a:gd name="connsiteY1078" fmla="*/ 5415549 h 6791323"/>
              <a:gd name="connsiteX1079" fmla="*/ 5949784 w 7219949"/>
              <a:gd name="connsiteY1079" fmla="*/ 5401111 h 6791323"/>
              <a:gd name="connsiteX1080" fmla="*/ 5951017 w 7219949"/>
              <a:gd name="connsiteY1080" fmla="*/ 5399314 h 6791323"/>
              <a:gd name="connsiteX1081" fmla="*/ 5968248 w 7219949"/>
              <a:gd name="connsiteY1081" fmla="*/ 5411610 h 6791323"/>
              <a:gd name="connsiteX1082" fmla="*/ 5983832 w 7219949"/>
              <a:gd name="connsiteY1082" fmla="*/ 5432542 h 6791323"/>
              <a:gd name="connsiteX1083" fmla="*/ 6003314 w 7219949"/>
              <a:gd name="connsiteY1083" fmla="*/ 5454026 h 6791323"/>
              <a:gd name="connsiteX1084" fmla="*/ 6032443 w 7219949"/>
              <a:gd name="connsiteY1084" fmla="*/ 5473920 h 6791323"/>
              <a:gd name="connsiteX1085" fmla="*/ 6074704 w 7219949"/>
              <a:gd name="connsiteY1085" fmla="*/ 5499617 h 6791323"/>
              <a:gd name="connsiteX1086" fmla="*/ 6082087 w 7219949"/>
              <a:gd name="connsiteY1086" fmla="*/ 5507561 h 6791323"/>
              <a:gd name="connsiteX1087" fmla="*/ 6077570 w 7219949"/>
              <a:gd name="connsiteY1087" fmla="*/ 5507908 h 6791323"/>
              <a:gd name="connsiteX1088" fmla="*/ 6068340 w 7219949"/>
              <a:gd name="connsiteY1088" fmla="*/ 5502657 h 6791323"/>
              <a:gd name="connsiteX1089" fmla="*/ 6078590 w 7219949"/>
              <a:gd name="connsiteY1089" fmla="*/ 5518892 h 6791323"/>
              <a:gd name="connsiteX1090" fmla="*/ 6095205 w 7219949"/>
              <a:gd name="connsiteY1090" fmla="*/ 5532085 h 6791323"/>
              <a:gd name="connsiteX1091" fmla="*/ 6181561 w 7219949"/>
              <a:gd name="connsiteY1091" fmla="*/ 5599508 h 6791323"/>
              <a:gd name="connsiteX1092" fmla="*/ 6247606 w 7219949"/>
              <a:gd name="connsiteY1092" fmla="*/ 5659123 h 6791323"/>
              <a:gd name="connsiteX1093" fmla="*/ 6251706 w 7219949"/>
              <a:gd name="connsiteY1093" fmla="*/ 5665616 h 6791323"/>
              <a:gd name="connsiteX1094" fmla="*/ 6269554 w 7219949"/>
              <a:gd name="connsiteY1094" fmla="*/ 5677015 h 6791323"/>
              <a:gd name="connsiteX1095" fmla="*/ 6303199 w 7219949"/>
              <a:gd name="connsiteY1095" fmla="*/ 5696565 h 6791323"/>
              <a:gd name="connsiteX1096" fmla="*/ 6336014 w 7219949"/>
              <a:gd name="connsiteY1096" fmla="*/ 5729791 h 6791323"/>
              <a:gd name="connsiteX1097" fmla="*/ 6342780 w 7219949"/>
              <a:gd name="connsiteY1097" fmla="*/ 5738633 h 6791323"/>
              <a:gd name="connsiteX1098" fmla="*/ 6361825 w 7219949"/>
              <a:gd name="connsiteY1098" fmla="*/ 5758293 h 6791323"/>
              <a:gd name="connsiteX1099" fmla="*/ 6351655 w 7219949"/>
              <a:gd name="connsiteY1099" fmla="*/ 5754938 h 6791323"/>
              <a:gd name="connsiteX1100" fmla="*/ 6363139 w 7219949"/>
              <a:gd name="connsiteY1100" fmla="*/ 5769376 h 6791323"/>
              <a:gd name="connsiteX1101" fmla="*/ 6385703 w 7219949"/>
              <a:gd name="connsiteY1101" fmla="*/ 5786369 h 6791323"/>
              <a:gd name="connsiteX1102" fmla="*/ 6399036 w 7219949"/>
              <a:gd name="connsiteY1102" fmla="*/ 5798113 h 6791323"/>
              <a:gd name="connsiteX1103" fmla="*/ 6423997 w 7219949"/>
              <a:gd name="connsiteY1103" fmla="*/ 5823336 h 6791323"/>
              <a:gd name="connsiteX1104" fmla="*/ 6424013 w 7219949"/>
              <a:gd name="connsiteY1104" fmla="*/ 5823664 h 6791323"/>
              <a:gd name="connsiteX1105" fmla="*/ 6419785 w 7219949"/>
              <a:gd name="connsiteY1105" fmla="*/ 5833946 h 6791323"/>
              <a:gd name="connsiteX1106" fmla="*/ 6411738 w 7219949"/>
              <a:gd name="connsiteY1106" fmla="*/ 5829477 h 6791323"/>
              <a:gd name="connsiteX1107" fmla="*/ 6414606 w 7219949"/>
              <a:gd name="connsiteY1107" fmla="*/ 5837768 h 6791323"/>
              <a:gd name="connsiteX1108" fmla="*/ 6416470 w 7219949"/>
              <a:gd name="connsiteY1108" fmla="*/ 5840323 h 6791323"/>
              <a:gd name="connsiteX1109" fmla="*/ 6414349 w 7219949"/>
              <a:gd name="connsiteY1109" fmla="*/ 5841030 h 6791323"/>
              <a:gd name="connsiteX1110" fmla="*/ 6412756 w 7219949"/>
              <a:gd name="connsiteY1110" fmla="*/ 5840462 h 6791323"/>
              <a:gd name="connsiteX1111" fmla="*/ 6405602 w 7219949"/>
              <a:gd name="connsiteY1111" fmla="*/ 5836862 h 6791323"/>
              <a:gd name="connsiteX1112" fmla="*/ 6410263 w 7219949"/>
              <a:gd name="connsiteY1112" fmla="*/ 5842393 h 6791323"/>
              <a:gd name="connsiteX1113" fmla="*/ 6401428 w 7219949"/>
              <a:gd name="connsiteY1113" fmla="*/ 5845340 h 6791323"/>
              <a:gd name="connsiteX1114" fmla="*/ 6375562 w 7219949"/>
              <a:gd name="connsiteY1114" fmla="*/ 5840208 h 6791323"/>
              <a:gd name="connsiteX1115" fmla="*/ 6309353 w 7219949"/>
              <a:gd name="connsiteY1115" fmla="*/ 5803749 h 6791323"/>
              <a:gd name="connsiteX1116" fmla="*/ 6239747 w 7219949"/>
              <a:gd name="connsiteY1116" fmla="*/ 5720462 h 6791323"/>
              <a:gd name="connsiteX1117" fmla="*/ 6214418 w 7219949"/>
              <a:gd name="connsiteY1117" fmla="*/ 5710748 h 6791323"/>
              <a:gd name="connsiteX1118" fmla="*/ 6151089 w 7219949"/>
              <a:gd name="connsiteY1118" fmla="*/ 5686468 h 6791323"/>
              <a:gd name="connsiteX1119" fmla="*/ 6110915 w 7219949"/>
              <a:gd name="connsiteY1119" fmla="*/ 5646455 h 6791323"/>
              <a:gd name="connsiteX1120" fmla="*/ 5926878 w 7219949"/>
              <a:gd name="connsiteY1120" fmla="*/ 5550049 h 6791323"/>
              <a:gd name="connsiteX1121" fmla="*/ 5670873 w 7219949"/>
              <a:gd name="connsiteY1121" fmla="*/ 5392829 h 6791323"/>
              <a:gd name="connsiteX1122" fmla="*/ 5543001 w 7219949"/>
              <a:gd name="connsiteY1122" fmla="*/ 5322880 h 6791323"/>
              <a:gd name="connsiteX1123" fmla="*/ 5517927 w 7219949"/>
              <a:gd name="connsiteY1123" fmla="*/ 5330492 h 6791323"/>
              <a:gd name="connsiteX1124" fmla="*/ 5436506 w 7219949"/>
              <a:gd name="connsiteY1124" fmla="*/ 5359561 h 6791323"/>
              <a:gd name="connsiteX1125" fmla="*/ 5366272 w 7219949"/>
              <a:gd name="connsiteY1125" fmla="*/ 5354779 h 6791323"/>
              <a:gd name="connsiteX1126" fmla="*/ 5324953 w 7219949"/>
              <a:gd name="connsiteY1126" fmla="*/ 5358621 h 6791323"/>
              <a:gd name="connsiteX1127" fmla="*/ 5145457 w 7219949"/>
              <a:gd name="connsiteY1127" fmla="*/ 5265188 h 6791323"/>
              <a:gd name="connsiteX1128" fmla="*/ 5111487 w 7219949"/>
              <a:gd name="connsiteY1128" fmla="*/ 5218942 h 6791323"/>
              <a:gd name="connsiteX1129" fmla="*/ 5086856 w 7219949"/>
              <a:gd name="connsiteY1129" fmla="*/ 5195962 h 6791323"/>
              <a:gd name="connsiteX1130" fmla="*/ 5045793 w 7219949"/>
              <a:gd name="connsiteY1130" fmla="*/ 5217131 h 6791323"/>
              <a:gd name="connsiteX1131" fmla="*/ 5043432 w 7219949"/>
              <a:gd name="connsiteY1131" fmla="*/ 5239603 h 6791323"/>
              <a:gd name="connsiteX1132" fmla="*/ 5108494 w 7219949"/>
              <a:gd name="connsiteY1132" fmla="*/ 5319918 h 6791323"/>
              <a:gd name="connsiteX1133" fmla="*/ 5273733 w 7219949"/>
              <a:gd name="connsiteY1133" fmla="*/ 5482936 h 6791323"/>
              <a:gd name="connsiteX1134" fmla="*/ 5332260 w 7219949"/>
              <a:gd name="connsiteY1134" fmla="*/ 5486923 h 6791323"/>
              <a:gd name="connsiteX1135" fmla="*/ 5359956 w 7219949"/>
              <a:gd name="connsiteY1135" fmla="*/ 5474165 h 6791323"/>
              <a:gd name="connsiteX1136" fmla="*/ 5363094 w 7219949"/>
              <a:gd name="connsiteY1136" fmla="*/ 5503669 h 6791323"/>
              <a:gd name="connsiteX1137" fmla="*/ 5379157 w 7219949"/>
              <a:gd name="connsiteY1137" fmla="*/ 5555351 h 6791323"/>
              <a:gd name="connsiteX1138" fmla="*/ 5466854 w 7219949"/>
              <a:gd name="connsiteY1138" fmla="*/ 5585289 h 6791323"/>
              <a:gd name="connsiteX1139" fmla="*/ 5500308 w 7219949"/>
              <a:gd name="connsiteY1139" fmla="*/ 5596885 h 6791323"/>
              <a:gd name="connsiteX1140" fmla="*/ 5576116 w 7219949"/>
              <a:gd name="connsiteY1140" fmla="*/ 5673937 h 6791323"/>
              <a:gd name="connsiteX1141" fmla="*/ 5591550 w 7219949"/>
              <a:gd name="connsiteY1141" fmla="*/ 5804125 h 6791323"/>
              <a:gd name="connsiteX1142" fmla="*/ 5571793 w 7219949"/>
              <a:gd name="connsiteY1142" fmla="*/ 5866683 h 6791323"/>
              <a:gd name="connsiteX1143" fmla="*/ 5525674 w 7219949"/>
              <a:gd name="connsiteY1143" fmla="*/ 5850229 h 6791323"/>
              <a:gd name="connsiteX1144" fmla="*/ 5261803 w 7219949"/>
              <a:gd name="connsiteY1144" fmla="*/ 5708448 h 6791323"/>
              <a:gd name="connsiteX1145" fmla="*/ 5075145 w 7219949"/>
              <a:gd name="connsiteY1145" fmla="*/ 5617189 h 6791323"/>
              <a:gd name="connsiteX1146" fmla="*/ 5055058 w 7219949"/>
              <a:gd name="connsiteY1146" fmla="*/ 5597184 h 6791323"/>
              <a:gd name="connsiteX1147" fmla="*/ 5017763 w 7219949"/>
              <a:gd name="connsiteY1147" fmla="*/ 5569349 h 6791323"/>
              <a:gd name="connsiteX1148" fmla="*/ 4983606 w 7219949"/>
              <a:gd name="connsiteY1148" fmla="*/ 5571014 h 6791323"/>
              <a:gd name="connsiteX1149" fmla="*/ 4802190 w 7219949"/>
              <a:gd name="connsiteY1149" fmla="*/ 5469465 h 6791323"/>
              <a:gd name="connsiteX1150" fmla="*/ 4677926 w 7219949"/>
              <a:gd name="connsiteY1150" fmla="*/ 5396518 h 6791323"/>
              <a:gd name="connsiteX1151" fmla="*/ 4673381 w 7219949"/>
              <a:gd name="connsiteY1151" fmla="*/ 5393975 h 6791323"/>
              <a:gd name="connsiteX1152" fmla="*/ 4588341 w 7219949"/>
              <a:gd name="connsiteY1152" fmla="*/ 5331789 h 6791323"/>
              <a:gd name="connsiteX1153" fmla="*/ 4489614 w 7219949"/>
              <a:gd name="connsiteY1153" fmla="*/ 5258055 h 6791323"/>
              <a:gd name="connsiteX1154" fmla="*/ 4471468 w 7219949"/>
              <a:gd name="connsiteY1154" fmla="*/ 5247516 h 6791323"/>
              <a:gd name="connsiteX1155" fmla="*/ 4461406 w 7219949"/>
              <a:gd name="connsiteY1155" fmla="*/ 5236989 h 6791323"/>
              <a:gd name="connsiteX1156" fmla="*/ 4411621 w 7219949"/>
              <a:gd name="connsiteY1156" fmla="*/ 5204324 h 6791323"/>
              <a:gd name="connsiteX1157" fmla="*/ 4391875 w 7219949"/>
              <a:gd name="connsiteY1157" fmla="*/ 5189578 h 6791323"/>
              <a:gd name="connsiteX1158" fmla="*/ 4364278 w 7219949"/>
              <a:gd name="connsiteY1158" fmla="*/ 5167461 h 6791323"/>
              <a:gd name="connsiteX1159" fmla="*/ 4335459 w 7219949"/>
              <a:gd name="connsiteY1159" fmla="*/ 5147443 h 6791323"/>
              <a:gd name="connsiteX1160" fmla="*/ 4321967 w 7219949"/>
              <a:gd name="connsiteY1160" fmla="*/ 5135861 h 6791323"/>
              <a:gd name="connsiteX1161" fmla="*/ 4214778 w 7219949"/>
              <a:gd name="connsiteY1161" fmla="*/ 5055807 h 6791323"/>
              <a:gd name="connsiteX1162" fmla="*/ 4146468 w 7219949"/>
              <a:gd name="connsiteY1162" fmla="*/ 5006296 h 6791323"/>
              <a:gd name="connsiteX1163" fmla="*/ 4130532 w 7219949"/>
              <a:gd name="connsiteY1163" fmla="*/ 4998913 h 6791323"/>
              <a:gd name="connsiteX1164" fmla="*/ 4154697 w 7219949"/>
              <a:gd name="connsiteY1164" fmla="*/ 5019973 h 6791323"/>
              <a:gd name="connsiteX1165" fmla="*/ 4188546 w 7219949"/>
              <a:gd name="connsiteY1165" fmla="*/ 5045252 h 6791323"/>
              <a:gd name="connsiteX1166" fmla="*/ 4200205 w 7219949"/>
              <a:gd name="connsiteY1166" fmla="*/ 5059987 h 6791323"/>
              <a:gd name="connsiteX1167" fmla="*/ 4207446 w 7219949"/>
              <a:gd name="connsiteY1167" fmla="*/ 5068406 h 6791323"/>
              <a:gd name="connsiteX1168" fmla="*/ 4258220 w 7219949"/>
              <a:gd name="connsiteY1168" fmla="*/ 5106328 h 6791323"/>
              <a:gd name="connsiteX1169" fmla="*/ 4266682 w 7219949"/>
              <a:gd name="connsiteY1169" fmla="*/ 5112648 h 6791323"/>
              <a:gd name="connsiteX1170" fmla="*/ 4268282 w 7219949"/>
              <a:gd name="connsiteY1170" fmla="*/ 5116854 h 6791323"/>
              <a:gd name="connsiteX1171" fmla="*/ 4267670 w 7219949"/>
              <a:gd name="connsiteY1171" fmla="*/ 5117904 h 6791323"/>
              <a:gd name="connsiteX1172" fmla="*/ 4264849 w 7219949"/>
              <a:gd name="connsiteY1172" fmla="*/ 5115798 h 6791323"/>
              <a:gd name="connsiteX1173" fmla="*/ 4204392 w 7219949"/>
              <a:gd name="connsiteY1173" fmla="*/ 5073657 h 6791323"/>
              <a:gd name="connsiteX1174" fmla="*/ 4163679 w 7219949"/>
              <a:gd name="connsiteY1174" fmla="*/ 5046263 h 6791323"/>
              <a:gd name="connsiteX1175" fmla="*/ 4157427 w 7219949"/>
              <a:gd name="connsiteY1175" fmla="*/ 5043100 h 6791323"/>
              <a:gd name="connsiteX1176" fmla="*/ 4110696 w 7219949"/>
              <a:gd name="connsiteY1176" fmla="*/ 5005186 h 6791323"/>
              <a:gd name="connsiteX1177" fmla="*/ 4088740 w 7219949"/>
              <a:gd name="connsiteY1177" fmla="*/ 4987282 h 6791323"/>
              <a:gd name="connsiteX1178" fmla="*/ 4072803 w 7219949"/>
              <a:gd name="connsiteY1178" fmla="*/ 4979898 h 6791323"/>
              <a:gd name="connsiteX1179" fmla="*/ 4074779 w 7219949"/>
              <a:gd name="connsiteY1179" fmla="*/ 4990414 h 6791323"/>
              <a:gd name="connsiteX1180" fmla="*/ 4098334 w 7219949"/>
              <a:gd name="connsiteY1180" fmla="*/ 5012522 h 6791323"/>
              <a:gd name="connsiteX1181" fmla="*/ 4123721 w 7219949"/>
              <a:gd name="connsiteY1181" fmla="*/ 5031484 h 6791323"/>
              <a:gd name="connsiteX1182" fmla="*/ 4134393 w 7219949"/>
              <a:gd name="connsiteY1182" fmla="*/ 5040961 h 6791323"/>
              <a:gd name="connsiteX1183" fmla="*/ 4105575 w 7219949"/>
              <a:gd name="connsiteY1183" fmla="*/ 5020944 h 6791323"/>
              <a:gd name="connsiteX1184" fmla="*/ 4106939 w 7219949"/>
              <a:gd name="connsiteY1184" fmla="*/ 5032507 h 6791323"/>
              <a:gd name="connsiteX1185" fmla="*/ 4122642 w 7219949"/>
              <a:gd name="connsiteY1185" fmla="*/ 5047248 h 6791323"/>
              <a:gd name="connsiteX1186" fmla="*/ 4123630 w 7219949"/>
              <a:gd name="connsiteY1186" fmla="*/ 5052504 h 6791323"/>
              <a:gd name="connsiteX1187" fmla="*/ 4117378 w 7219949"/>
              <a:gd name="connsiteY1187" fmla="*/ 5049340 h 6791323"/>
              <a:gd name="connsiteX1188" fmla="*/ 4078498 w 7219949"/>
              <a:gd name="connsiteY1188" fmla="*/ 5018798 h 6791323"/>
              <a:gd name="connsiteX1189" fmla="*/ 4053111 w 7219949"/>
              <a:gd name="connsiteY1189" fmla="*/ 4999837 h 6791323"/>
              <a:gd name="connsiteX1190" fmla="*/ 4025891 w 7219949"/>
              <a:gd name="connsiteY1190" fmla="*/ 4984027 h 6791323"/>
              <a:gd name="connsiteX1191" fmla="*/ 4005912 w 7219949"/>
              <a:gd name="connsiteY1191" fmla="*/ 4976637 h 6791323"/>
              <a:gd name="connsiteX1192" fmla="*/ 3989975 w 7219949"/>
              <a:gd name="connsiteY1192" fmla="*/ 4969253 h 6791323"/>
              <a:gd name="connsiteX1193" fmla="*/ 3975871 w 7219949"/>
              <a:gd name="connsiteY1193" fmla="*/ 4958720 h 6791323"/>
              <a:gd name="connsiteX1194" fmla="*/ 3964806 w 7219949"/>
              <a:gd name="connsiteY1194" fmla="*/ 4952527 h 6791323"/>
              <a:gd name="connsiteX1195" fmla="*/ 3967175 w 7219949"/>
              <a:gd name="connsiteY1195" fmla="*/ 4959757 h 6791323"/>
              <a:gd name="connsiteX1196" fmla="*/ 3978836 w 7219949"/>
              <a:gd name="connsiteY1196" fmla="*/ 4974491 h 6791323"/>
              <a:gd name="connsiteX1197" fmla="*/ 4012684 w 7219949"/>
              <a:gd name="connsiteY1197" fmla="*/ 4999771 h 6791323"/>
              <a:gd name="connsiteX1198" fmla="*/ 4049354 w 7219949"/>
              <a:gd name="connsiteY1198" fmla="*/ 5027157 h 6791323"/>
              <a:gd name="connsiteX1199" fmla="*/ 4079162 w 7219949"/>
              <a:gd name="connsiteY1199" fmla="*/ 5052431 h 6791323"/>
              <a:gd name="connsiteX1200" fmla="*/ 4085557 w 7219949"/>
              <a:gd name="connsiteY1200" fmla="*/ 5069258 h 6791323"/>
              <a:gd name="connsiteX1201" fmla="*/ 4096606 w 7219949"/>
              <a:gd name="connsiteY1201" fmla="*/ 5085042 h 6791323"/>
              <a:gd name="connsiteX1202" fmla="*/ 4128245 w 7219949"/>
              <a:gd name="connsiteY1202" fmla="*/ 5107165 h 6791323"/>
              <a:gd name="connsiteX1203" fmla="*/ 4141127 w 7219949"/>
              <a:gd name="connsiteY1203" fmla="*/ 5119799 h 6791323"/>
              <a:gd name="connsiteX1204" fmla="*/ 4151190 w 7219949"/>
              <a:gd name="connsiteY1204" fmla="*/ 5130326 h 6791323"/>
              <a:gd name="connsiteX1205" fmla="*/ 4185039 w 7219949"/>
              <a:gd name="connsiteY1205" fmla="*/ 5155606 h 6791323"/>
              <a:gd name="connsiteX1206" fmla="*/ 4217665 w 7219949"/>
              <a:gd name="connsiteY1206" fmla="*/ 5182985 h 6791323"/>
              <a:gd name="connsiteX1207" fmla="*/ 4261576 w 7219949"/>
              <a:gd name="connsiteY1207" fmla="*/ 5218793 h 6791323"/>
              <a:gd name="connsiteX1208" fmla="*/ 4267217 w 7219949"/>
              <a:gd name="connsiteY1208" fmla="*/ 5223006 h 6791323"/>
              <a:gd name="connsiteX1209" fmla="*/ 4271026 w 7219949"/>
              <a:gd name="connsiteY1209" fmla="*/ 5230370 h 6791323"/>
              <a:gd name="connsiteX1210" fmla="*/ 4283531 w 7219949"/>
              <a:gd name="connsiteY1210" fmla="*/ 5236698 h 6791323"/>
              <a:gd name="connsiteX1211" fmla="*/ 4302055 w 7219949"/>
              <a:gd name="connsiteY1211" fmla="*/ 5253545 h 6791323"/>
              <a:gd name="connsiteX1212" fmla="*/ 4321800 w 7219949"/>
              <a:gd name="connsiteY1212" fmla="*/ 5268290 h 6791323"/>
              <a:gd name="connsiteX1213" fmla="*/ 4335293 w 7219949"/>
              <a:gd name="connsiteY1213" fmla="*/ 5279875 h 6791323"/>
              <a:gd name="connsiteX1214" fmla="*/ 4367920 w 7219949"/>
              <a:gd name="connsiteY1214" fmla="*/ 5307254 h 6791323"/>
              <a:gd name="connsiteX1215" fmla="*/ 4384234 w 7219949"/>
              <a:gd name="connsiteY1215" fmla="*/ 5320945 h 6791323"/>
              <a:gd name="connsiteX1216" fmla="*/ 4389876 w 7219949"/>
              <a:gd name="connsiteY1216" fmla="*/ 5325158 h 6791323"/>
              <a:gd name="connsiteX1217" fmla="*/ 4448501 w 7219949"/>
              <a:gd name="connsiteY1217" fmla="*/ 5370449 h 6791323"/>
              <a:gd name="connsiteX1218" fmla="*/ 4504305 w 7219949"/>
              <a:gd name="connsiteY1218" fmla="*/ 5413632 h 6791323"/>
              <a:gd name="connsiteX1219" fmla="*/ 4519074 w 7219949"/>
              <a:gd name="connsiteY1219" fmla="*/ 5424662 h 6791323"/>
              <a:gd name="connsiteX1220" fmla="*/ 4519081 w 7219949"/>
              <a:gd name="connsiteY1220" fmla="*/ 5424891 h 6791323"/>
              <a:gd name="connsiteX1221" fmla="*/ 4552464 w 7219949"/>
              <a:gd name="connsiteY1221" fmla="*/ 5454456 h 6791323"/>
              <a:gd name="connsiteX1222" fmla="*/ 4568754 w 7219949"/>
              <a:gd name="connsiteY1222" fmla="*/ 5461914 h 6791323"/>
              <a:gd name="connsiteX1223" fmla="*/ 4588335 w 7219949"/>
              <a:gd name="connsiteY1223" fmla="*/ 5476902 h 6791323"/>
              <a:gd name="connsiteX1224" fmla="*/ 4583821 w 7219949"/>
              <a:gd name="connsiteY1224" fmla="*/ 5482802 h 6791323"/>
              <a:gd name="connsiteX1225" fmla="*/ 4593226 w 7219949"/>
              <a:gd name="connsiteY1225" fmla="*/ 5511148 h 6791323"/>
              <a:gd name="connsiteX1226" fmla="*/ 4605448 w 7219949"/>
              <a:gd name="connsiteY1226" fmla="*/ 5546596 h 6791323"/>
              <a:gd name="connsiteX1227" fmla="*/ 4608586 w 7219949"/>
              <a:gd name="connsiteY1227" fmla="*/ 5576098 h 6791323"/>
              <a:gd name="connsiteX1228" fmla="*/ 4637241 w 7219949"/>
              <a:gd name="connsiteY1228" fmla="*/ 5567399 h 6791323"/>
              <a:gd name="connsiteX1229" fmla="*/ 4704852 w 7219949"/>
              <a:gd name="connsiteY1229" fmla="*/ 5577328 h 6791323"/>
              <a:gd name="connsiteX1230" fmla="*/ 4734984 w 7219949"/>
              <a:gd name="connsiteY1230" fmla="*/ 5607338 h 6791323"/>
              <a:gd name="connsiteX1231" fmla="*/ 4763677 w 7219949"/>
              <a:gd name="connsiteY1231" fmla="*/ 5611862 h 6791323"/>
              <a:gd name="connsiteX1232" fmla="*/ 4793012 w 7219949"/>
              <a:gd name="connsiteY1232" fmla="*/ 5633772 h 6791323"/>
              <a:gd name="connsiteX1233" fmla="*/ 4834101 w 7219949"/>
              <a:gd name="connsiteY1233" fmla="*/ 5667471 h 6791323"/>
              <a:gd name="connsiteX1234" fmla="*/ 4954061 w 7219949"/>
              <a:gd name="connsiteY1234" fmla="*/ 5757062 h 6791323"/>
              <a:gd name="connsiteX1235" fmla="*/ 4937260 w 7219949"/>
              <a:gd name="connsiteY1235" fmla="*/ 5780871 h 6791323"/>
              <a:gd name="connsiteX1236" fmla="*/ 4928693 w 7219949"/>
              <a:gd name="connsiteY1236" fmla="*/ 5809574 h 6791323"/>
              <a:gd name="connsiteX1237" fmla="*/ 4889551 w 7219949"/>
              <a:gd name="connsiteY1237" fmla="*/ 5838860 h 6791323"/>
              <a:gd name="connsiteX1238" fmla="*/ 4687606 w 7219949"/>
              <a:gd name="connsiteY1238" fmla="*/ 5747891 h 6791323"/>
              <a:gd name="connsiteX1239" fmla="*/ 4607587 w 7219949"/>
              <a:gd name="connsiteY1239" fmla="*/ 5750432 h 6791323"/>
              <a:gd name="connsiteX1240" fmla="*/ 4632991 w 7219949"/>
              <a:gd name="connsiteY1240" fmla="*/ 5825381 h 6791323"/>
              <a:gd name="connsiteX1241" fmla="*/ 4648866 w 7219949"/>
              <a:gd name="connsiteY1241" fmla="*/ 5924978 h 6791323"/>
              <a:gd name="connsiteX1242" fmla="*/ 4632953 w 7219949"/>
              <a:gd name="connsiteY1242" fmla="*/ 6003775 h 6791323"/>
              <a:gd name="connsiteX1243" fmla="*/ 4630031 w 7219949"/>
              <a:gd name="connsiteY1243" fmla="*/ 6169988 h 6791323"/>
              <a:gd name="connsiteX1244" fmla="*/ 4580143 w 7219949"/>
              <a:gd name="connsiteY1244" fmla="*/ 6202536 h 6791323"/>
              <a:gd name="connsiteX1245" fmla="*/ 4397069 w 7219949"/>
              <a:gd name="connsiteY1245" fmla="*/ 6110189 h 6791323"/>
              <a:gd name="connsiteX1246" fmla="*/ 4332707 w 7219949"/>
              <a:gd name="connsiteY1246" fmla="*/ 6016610 h 6791323"/>
              <a:gd name="connsiteX1247" fmla="*/ 4319782 w 7219949"/>
              <a:gd name="connsiteY1247" fmla="*/ 5994429 h 6791323"/>
              <a:gd name="connsiteX1248" fmla="*/ 4205536 w 7219949"/>
              <a:gd name="connsiteY1248" fmla="*/ 5933398 h 6791323"/>
              <a:gd name="connsiteX1249" fmla="*/ 4256344 w 7219949"/>
              <a:gd name="connsiteY1249" fmla="*/ 6083300 h 6791323"/>
              <a:gd name="connsiteX1250" fmla="*/ 4246816 w 7219949"/>
              <a:gd name="connsiteY1250" fmla="*/ 6107945 h 6791323"/>
              <a:gd name="connsiteX1251" fmla="*/ 4223148 w 7219949"/>
              <a:gd name="connsiteY1251" fmla="*/ 6089028 h 6791323"/>
              <a:gd name="connsiteX1252" fmla="*/ 4209004 w 7219949"/>
              <a:gd name="connsiteY1252" fmla="*/ 6045463 h 6791323"/>
              <a:gd name="connsiteX1253" fmla="*/ 4202802 w 7219949"/>
              <a:gd name="connsiteY1253" fmla="*/ 6051698 h 6791323"/>
              <a:gd name="connsiteX1254" fmla="*/ 4186441 w 7219949"/>
              <a:gd name="connsiteY1254" fmla="*/ 6161081 h 6791323"/>
              <a:gd name="connsiteX1255" fmla="*/ 4209150 w 7219949"/>
              <a:gd name="connsiteY1255" fmla="*/ 6175940 h 6791323"/>
              <a:gd name="connsiteX1256" fmla="*/ 4241645 w 7219949"/>
              <a:gd name="connsiteY1256" fmla="*/ 6183480 h 6791323"/>
              <a:gd name="connsiteX1257" fmla="*/ 4260143 w 7219949"/>
              <a:gd name="connsiteY1257" fmla="*/ 6277932 h 6791323"/>
              <a:gd name="connsiteX1258" fmla="*/ 4283111 w 7219949"/>
              <a:gd name="connsiteY1258" fmla="*/ 6310113 h 6791323"/>
              <a:gd name="connsiteX1259" fmla="*/ 4305821 w 7219949"/>
              <a:gd name="connsiteY1259" fmla="*/ 6324974 h 6791323"/>
              <a:gd name="connsiteX1260" fmla="*/ 4283886 w 7219949"/>
              <a:gd name="connsiteY1260" fmla="*/ 6362087 h 6791323"/>
              <a:gd name="connsiteX1261" fmla="*/ 4254972 w 7219949"/>
              <a:gd name="connsiteY1261" fmla="*/ 6353462 h 6791323"/>
              <a:gd name="connsiteX1262" fmla="*/ 4187547 w 7219949"/>
              <a:gd name="connsiteY1262" fmla="*/ 6295619 h 6791323"/>
              <a:gd name="connsiteX1263" fmla="*/ 4334178 w 7219949"/>
              <a:gd name="connsiteY1263" fmla="*/ 6477341 h 6791323"/>
              <a:gd name="connsiteX1264" fmla="*/ 4313571 w 7219949"/>
              <a:gd name="connsiteY1264" fmla="*/ 6422687 h 6791323"/>
              <a:gd name="connsiteX1265" fmla="*/ 4311838 w 7219949"/>
              <a:gd name="connsiteY1265" fmla="*/ 6366653 h 6791323"/>
              <a:gd name="connsiteX1266" fmla="*/ 4362501 w 7219949"/>
              <a:gd name="connsiteY1266" fmla="*/ 6386080 h 6791323"/>
              <a:gd name="connsiteX1267" fmla="*/ 4496093 w 7219949"/>
              <a:gd name="connsiteY1267" fmla="*/ 6658775 h 6791323"/>
              <a:gd name="connsiteX1268" fmla="*/ 4453960 w 7219949"/>
              <a:gd name="connsiteY1268" fmla="*/ 6789036 h 6791323"/>
              <a:gd name="connsiteX1269" fmla="*/ 4374384 w 7219949"/>
              <a:gd name="connsiteY1269" fmla="*/ 6760985 h 6791323"/>
              <a:gd name="connsiteX1270" fmla="*/ 4344511 w 7219949"/>
              <a:gd name="connsiteY1270" fmla="*/ 6748299 h 6791323"/>
              <a:gd name="connsiteX1271" fmla="*/ 4239089 w 7219949"/>
              <a:gd name="connsiteY1271" fmla="*/ 6675887 h 6791323"/>
              <a:gd name="connsiteX1272" fmla="*/ 4185918 w 7219949"/>
              <a:gd name="connsiteY1272" fmla="*/ 6548453 h 6791323"/>
              <a:gd name="connsiteX1273" fmla="*/ 4157706 w 7219949"/>
              <a:gd name="connsiteY1273" fmla="*/ 6526563 h 6791323"/>
              <a:gd name="connsiteX1274" fmla="*/ 4167307 w 7219949"/>
              <a:gd name="connsiteY1274" fmla="*/ 6567157 h 6791323"/>
              <a:gd name="connsiteX1275" fmla="*/ 4169485 w 7219949"/>
              <a:gd name="connsiteY1275" fmla="*/ 6592600 h 6791323"/>
              <a:gd name="connsiteX1276" fmla="*/ 4147737 w 7219949"/>
              <a:gd name="connsiteY1276" fmla="*/ 6581799 h 6791323"/>
              <a:gd name="connsiteX1277" fmla="*/ 4152133 w 7219949"/>
              <a:gd name="connsiteY1277" fmla="*/ 6454293 h 6791323"/>
              <a:gd name="connsiteX1278" fmla="*/ 4066797 w 7219949"/>
              <a:gd name="connsiteY1278" fmla="*/ 6401889 h 6791323"/>
              <a:gd name="connsiteX1279" fmla="*/ 3948711 w 7219949"/>
              <a:gd name="connsiteY1279" fmla="*/ 6324618 h 6791323"/>
              <a:gd name="connsiteX1280" fmla="*/ 3940587 w 7219949"/>
              <a:gd name="connsiteY1280" fmla="*/ 6322732 h 6791323"/>
              <a:gd name="connsiteX1281" fmla="*/ 3911563 w 7219949"/>
              <a:gd name="connsiteY1281" fmla="*/ 6427260 h 6791323"/>
              <a:gd name="connsiteX1282" fmla="*/ 3928065 w 7219949"/>
              <a:gd name="connsiteY1282" fmla="*/ 6448354 h 6791323"/>
              <a:gd name="connsiteX1283" fmla="*/ 3938257 w 7219949"/>
              <a:gd name="connsiteY1283" fmla="*/ 6588835 h 6791323"/>
              <a:gd name="connsiteX1284" fmla="*/ 3933971 w 7219949"/>
              <a:gd name="connsiteY1284" fmla="*/ 6603188 h 6791323"/>
              <a:gd name="connsiteX1285" fmla="*/ 3867395 w 7219949"/>
              <a:gd name="connsiteY1285" fmla="*/ 6662557 h 6791323"/>
              <a:gd name="connsiteX1286" fmla="*/ 3842321 w 7219949"/>
              <a:gd name="connsiteY1286" fmla="*/ 6670170 h 6791323"/>
              <a:gd name="connsiteX1287" fmla="*/ 3802921 w 7219949"/>
              <a:gd name="connsiteY1287" fmla="*/ 6682131 h 6791323"/>
              <a:gd name="connsiteX1288" fmla="*/ 3801960 w 7219949"/>
              <a:gd name="connsiteY1288" fmla="*/ 6681709 h 6791323"/>
              <a:gd name="connsiteX1289" fmla="*/ 3792202 w 7219949"/>
              <a:gd name="connsiteY1289" fmla="*/ 6673520 h 6791323"/>
              <a:gd name="connsiteX1290" fmla="*/ 3787307 w 7219949"/>
              <a:gd name="connsiteY1290" fmla="*/ 6668247 h 6791323"/>
              <a:gd name="connsiteX1291" fmla="*/ 3750591 w 7219949"/>
              <a:gd name="connsiteY1291" fmla="*/ 6628695 h 6791323"/>
              <a:gd name="connsiteX1292" fmla="*/ 3713876 w 7219949"/>
              <a:gd name="connsiteY1292" fmla="*/ 6589144 h 6791323"/>
              <a:gd name="connsiteX1293" fmla="*/ 3604795 w 7219949"/>
              <a:gd name="connsiteY1293" fmla="*/ 6474775 h 6791323"/>
              <a:gd name="connsiteX1294" fmla="*/ 3603039 w 7219949"/>
              <a:gd name="connsiteY1294" fmla="*/ 6471314 h 6791323"/>
              <a:gd name="connsiteX1295" fmla="*/ 3613521 w 7219949"/>
              <a:gd name="connsiteY1295" fmla="*/ 6481037 h 6791323"/>
              <a:gd name="connsiteX1296" fmla="*/ 3616661 w 7219949"/>
              <a:gd name="connsiteY1296" fmla="*/ 6482849 h 6791323"/>
              <a:gd name="connsiteX1297" fmla="*/ 3615597 w 7219949"/>
              <a:gd name="connsiteY1297" fmla="*/ 6478563 h 6791323"/>
              <a:gd name="connsiteX1298" fmla="*/ 3609638 w 7219949"/>
              <a:gd name="connsiteY1298" fmla="*/ 6469005 h 6791323"/>
              <a:gd name="connsiteX1299" fmla="*/ 3569410 w 7219949"/>
              <a:gd name="connsiteY1299" fmla="*/ 6422531 h 6791323"/>
              <a:gd name="connsiteX1300" fmla="*/ 3434788 w 7219949"/>
              <a:gd name="connsiteY1300" fmla="*/ 6277510 h 6791323"/>
              <a:gd name="connsiteX1301" fmla="*/ 3404671 w 7219949"/>
              <a:gd name="connsiteY1301" fmla="*/ 6235649 h 6791323"/>
              <a:gd name="connsiteX1302" fmla="*/ 3416538 w 7219949"/>
              <a:gd name="connsiteY1302" fmla="*/ 6243722 h 6791323"/>
              <a:gd name="connsiteX1303" fmla="*/ 3438248 w 7219949"/>
              <a:gd name="connsiteY1303" fmla="*/ 6273387 h 6791323"/>
              <a:gd name="connsiteX1304" fmla="*/ 3444899 w 7219949"/>
              <a:gd name="connsiteY1304" fmla="*/ 6282122 h 6791323"/>
              <a:gd name="connsiteX1305" fmla="*/ 3470068 w 7219949"/>
              <a:gd name="connsiteY1305" fmla="*/ 6307664 h 6791323"/>
              <a:gd name="connsiteX1306" fmla="*/ 3513755 w 7219949"/>
              <a:gd name="connsiteY1306" fmla="*/ 6350016 h 6791323"/>
              <a:gd name="connsiteX1307" fmla="*/ 3531579 w 7219949"/>
              <a:gd name="connsiteY1307" fmla="*/ 6367648 h 6791323"/>
              <a:gd name="connsiteX1308" fmla="*/ 3558876 w 7219949"/>
              <a:gd name="connsiteY1308" fmla="*/ 6401763 h 6791323"/>
              <a:gd name="connsiteX1309" fmla="*/ 3573561 w 7219949"/>
              <a:gd name="connsiteY1309" fmla="*/ 6417584 h 6791323"/>
              <a:gd name="connsiteX1310" fmla="*/ 3600487 w 7219949"/>
              <a:gd name="connsiteY1310" fmla="*/ 6446589 h 6791323"/>
              <a:gd name="connsiteX1311" fmla="*/ 3620760 w 7219949"/>
              <a:gd name="connsiteY1311" fmla="*/ 6466859 h 6791323"/>
              <a:gd name="connsiteX1312" fmla="*/ 3670725 w 7219949"/>
              <a:gd name="connsiteY1312" fmla="*/ 6512833 h 6791323"/>
              <a:gd name="connsiteX1313" fmla="*/ 3681580 w 7219949"/>
              <a:gd name="connsiteY1313" fmla="*/ 6527666 h 6791323"/>
              <a:gd name="connsiteX1314" fmla="*/ 3714836 w 7219949"/>
              <a:gd name="connsiteY1314" fmla="*/ 6571340 h 6791323"/>
              <a:gd name="connsiteX1315" fmla="*/ 3753999 w 7219949"/>
              <a:gd name="connsiteY1315" fmla="*/ 6613527 h 6791323"/>
              <a:gd name="connsiteX1316" fmla="*/ 3803273 w 7219949"/>
              <a:gd name="connsiteY1316" fmla="*/ 6660328 h 6791323"/>
              <a:gd name="connsiteX1317" fmla="*/ 3815512 w 7219949"/>
              <a:gd name="connsiteY1317" fmla="*/ 6673513 h 6791323"/>
              <a:gd name="connsiteX1318" fmla="*/ 3829825 w 7219949"/>
              <a:gd name="connsiteY1318" fmla="*/ 6684222 h 6791323"/>
              <a:gd name="connsiteX1319" fmla="*/ 3787150 w 7219949"/>
              <a:gd name="connsiteY1319" fmla="*/ 6635111 h 6791323"/>
              <a:gd name="connsiteX1320" fmla="*/ 3733622 w 7219949"/>
              <a:gd name="connsiteY1320" fmla="*/ 6571169 h 6791323"/>
              <a:gd name="connsiteX1321" fmla="*/ 3698982 w 7219949"/>
              <a:gd name="connsiteY1321" fmla="*/ 6529144 h 6791323"/>
              <a:gd name="connsiteX1322" fmla="*/ 3659819 w 7219949"/>
              <a:gd name="connsiteY1322" fmla="*/ 6486955 h 6791323"/>
              <a:gd name="connsiteX1323" fmla="*/ 3629063 w 7219949"/>
              <a:gd name="connsiteY1323" fmla="*/ 6456965 h 6791323"/>
              <a:gd name="connsiteX1324" fmla="*/ 3602138 w 7219949"/>
              <a:gd name="connsiteY1324" fmla="*/ 6427960 h 6791323"/>
              <a:gd name="connsiteX1325" fmla="*/ 3597243 w 7219949"/>
              <a:gd name="connsiteY1325" fmla="*/ 6422687 h 6791323"/>
              <a:gd name="connsiteX1326" fmla="*/ 3561591 w 7219949"/>
              <a:gd name="connsiteY1326" fmla="*/ 6387421 h 6791323"/>
              <a:gd name="connsiteX1327" fmla="*/ 3534987 w 7219949"/>
              <a:gd name="connsiteY1327" fmla="*/ 6352481 h 6791323"/>
              <a:gd name="connsiteX1328" fmla="*/ 3529400 w 7219949"/>
              <a:gd name="connsiteY1328" fmla="*/ 6348033 h 6791323"/>
              <a:gd name="connsiteX1329" fmla="*/ 3521365 w 7219949"/>
              <a:gd name="connsiteY1329" fmla="*/ 6340948 h 6791323"/>
              <a:gd name="connsiteX1330" fmla="*/ 3447243 w 7219949"/>
              <a:gd name="connsiteY1330" fmla="*/ 6262669 h 6791323"/>
              <a:gd name="connsiteX1331" fmla="*/ 3423829 w 7219949"/>
              <a:gd name="connsiteY1331" fmla="*/ 6240587 h 6791323"/>
              <a:gd name="connsiteX1332" fmla="*/ 3399352 w 7219949"/>
              <a:gd name="connsiteY1332" fmla="*/ 6214219 h 6791323"/>
              <a:gd name="connsiteX1333" fmla="*/ 3360882 w 7219949"/>
              <a:gd name="connsiteY1333" fmla="*/ 6171208 h 6791323"/>
              <a:gd name="connsiteX1334" fmla="*/ 3351091 w 7219949"/>
              <a:gd name="connsiteY1334" fmla="*/ 6160661 h 6791323"/>
              <a:gd name="connsiteX1335" fmla="*/ 3343057 w 7219949"/>
              <a:gd name="connsiteY1335" fmla="*/ 6153575 h 6791323"/>
              <a:gd name="connsiteX1336" fmla="*/ 3345875 w 7219949"/>
              <a:gd name="connsiteY1336" fmla="*/ 6161321 h 6791323"/>
              <a:gd name="connsiteX1337" fmla="*/ 3367584 w 7219949"/>
              <a:gd name="connsiteY1337" fmla="*/ 6190988 h 6791323"/>
              <a:gd name="connsiteX1338" fmla="*/ 3375300 w 7219949"/>
              <a:gd name="connsiteY1338" fmla="*/ 6204007 h 6791323"/>
              <a:gd name="connsiteX1339" fmla="*/ 3335817 w 7219949"/>
              <a:gd name="connsiteY1339" fmla="*/ 6167754 h 6791323"/>
              <a:gd name="connsiteX1340" fmla="*/ 3306125 w 7219949"/>
              <a:gd name="connsiteY1340" fmla="*/ 6142047 h 6791323"/>
              <a:gd name="connsiteX1341" fmla="*/ 3298462 w 7219949"/>
              <a:gd name="connsiteY1341" fmla="*/ 6140072 h 6791323"/>
              <a:gd name="connsiteX1342" fmla="*/ 3307560 w 7219949"/>
              <a:gd name="connsiteY1342" fmla="*/ 6151444 h 6791323"/>
              <a:gd name="connsiteX1343" fmla="*/ 3356513 w 7219949"/>
              <a:gd name="connsiteY1343" fmla="*/ 6204180 h 6791323"/>
              <a:gd name="connsiteX1344" fmla="*/ 3435957 w 7219949"/>
              <a:gd name="connsiteY1344" fmla="*/ 6303886 h 6791323"/>
              <a:gd name="connsiteX1345" fmla="*/ 3465700 w 7219949"/>
              <a:gd name="connsiteY1345" fmla="*/ 6340636 h 6791323"/>
              <a:gd name="connsiteX1346" fmla="*/ 3500659 w 7219949"/>
              <a:gd name="connsiteY1346" fmla="*/ 6376726 h 6791323"/>
              <a:gd name="connsiteX1347" fmla="*/ 3539450 w 7219949"/>
              <a:gd name="connsiteY1347" fmla="*/ 6413805 h 6791323"/>
              <a:gd name="connsiteX1348" fmla="*/ 3596811 w 7219949"/>
              <a:gd name="connsiteY1348" fmla="*/ 6478735 h 6791323"/>
              <a:gd name="connsiteX1349" fmla="*/ 3604154 w 7219949"/>
              <a:gd name="connsiteY1349" fmla="*/ 6486646 h 6791323"/>
              <a:gd name="connsiteX1350" fmla="*/ 3663591 w 7219949"/>
              <a:gd name="connsiteY1350" fmla="*/ 6549103 h 6791323"/>
              <a:gd name="connsiteX1351" fmla="*/ 3727231 w 7219949"/>
              <a:gd name="connsiteY1351" fmla="*/ 6617658 h 6791323"/>
              <a:gd name="connsiteX1352" fmla="*/ 3773911 w 7219949"/>
              <a:gd name="connsiteY1352" fmla="*/ 6669390 h 6791323"/>
              <a:gd name="connsiteX1353" fmla="*/ 3767043 w 7219949"/>
              <a:gd name="connsiteY1353" fmla="*/ 6666373 h 6791323"/>
              <a:gd name="connsiteX1354" fmla="*/ 3733131 w 7219949"/>
              <a:gd name="connsiteY1354" fmla="*/ 6646757 h 6791323"/>
              <a:gd name="connsiteX1355" fmla="*/ 3643075 w 7219949"/>
              <a:gd name="connsiteY1355" fmla="*/ 6575667 h 6791323"/>
              <a:gd name="connsiteX1356" fmla="*/ 3622560 w 7219949"/>
              <a:gd name="connsiteY1356" fmla="*/ 6553568 h 6791323"/>
              <a:gd name="connsiteX1357" fmla="*/ 3630978 w 7219949"/>
              <a:gd name="connsiteY1357" fmla="*/ 6566537 h 6791323"/>
              <a:gd name="connsiteX1358" fmla="*/ 3543875 w 7219949"/>
              <a:gd name="connsiteY1358" fmla="*/ 6501902 h 6791323"/>
              <a:gd name="connsiteX1359" fmla="*/ 3454606 w 7219949"/>
              <a:gd name="connsiteY1359" fmla="*/ 6429900 h 6791323"/>
              <a:gd name="connsiteX1360" fmla="*/ 3445895 w 7219949"/>
              <a:gd name="connsiteY1360" fmla="*/ 6419772 h 6791323"/>
              <a:gd name="connsiteX1361" fmla="*/ 3436796 w 7219949"/>
              <a:gd name="connsiteY1361" fmla="*/ 6408399 h 6791323"/>
              <a:gd name="connsiteX1362" fmla="*/ 3429453 w 7219949"/>
              <a:gd name="connsiteY1362" fmla="*/ 6400489 h 6791323"/>
              <a:gd name="connsiteX1363" fmla="*/ 3389599 w 7219949"/>
              <a:gd name="connsiteY1363" fmla="*/ 6359126 h 6791323"/>
              <a:gd name="connsiteX1364" fmla="*/ 3384383 w 7219949"/>
              <a:gd name="connsiteY1364" fmla="*/ 6359788 h 6791323"/>
              <a:gd name="connsiteX1365" fmla="*/ 3380872 w 7219949"/>
              <a:gd name="connsiteY1365" fmla="*/ 6352865 h 6791323"/>
              <a:gd name="connsiteX1366" fmla="*/ 3366186 w 7219949"/>
              <a:gd name="connsiteY1366" fmla="*/ 6337044 h 6791323"/>
              <a:gd name="connsiteX1367" fmla="*/ 3365413 w 7219949"/>
              <a:gd name="connsiteY1367" fmla="*/ 6339353 h 6791323"/>
              <a:gd name="connsiteX1368" fmla="*/ 3362538 w 7219949"/>
              <a:gd name="connsiteY1368" fmla="*/ 6338286 h 6791323"/>
              <a:gd name="connsiteX1369" fmla="*/ 3360079 w 7219949"/>
              <a:gd name="connsiteY1369" fmla="*/ 6335948 h 6791323"/>
              <a:gd name="connsiteX1370" fmla="*/ 3357459 w 7219949"/>
              <a:gd name="connsiteY1370" fmla="*/ 6330784 h 6791323"/>
              <a:gd name="connsiteX1371" fmla="*/ 3345220 w 7219949"/>
              <a:gd name="connsiteY1371" fmla="*/ 6317600 h 6791323"/>
              <a:gd name="connsiteX1372" fmla="*/ 3338249 w 7219949"/>
              <a:gd name="connsiteY1372" fmla="*/ 6314799 h 6791323"/>
              <a:gd name="connsiteX1373" fmla="*/ 3329151 w 7219949"/>
              <a:gd name="connsiteY1373" fmla="*/ 6303428 h 6791323"/>
              <a:gd name="connsiteX1374" fmla="*/ 3311325 w 7219949"/>
              <a:gd name="connsiteY1374" fmla="*/ 6285795 h 6791323"/>
              <a:gd name="connsiteX1375" fmla="*/ 3294883 w 7219949"/>
              <a:gd name="connsiteY1375" fmla="*/ 6266513 h 6791323"/>
              <a:gd name="connsiteX1376" fmla="*/ 3282645 w 7219949"/>
              <a:gd name="connsiteY1376" fmla="*/ 6253329 h 6791323"/>
              <a:gd name="connsiteX1377" fmla="*/ 3253272 w 7219949"/>
              <a:gd name="connsiteY1377" fmla="*/ 6221688 h 6791323"/>
              <a:gd name="connsiteX1378" fmla="*/ 3228103 w 7219949"/>
              <a:gd name="connsiteY1378" fmla="*/ 6196146 h 6791323"/>
              <a:gd name="connsiteX1379" fmla="*/ 3214853 w 7219949"/>
              <a:gd name="connsiteY1379" fmla="*/ 6189721 h 6791323"/>
              <a:gd name="connsiteX1380" fmla="*/ 3198411 w 7219949"/>
              <a:gd name="connsiteY1380" fmla="*/ 6170439 h 6791323"/>
              <a:gd name="connsiteX1381" fmla="*/ 3198039 w 7219949"/>
              <a:gd name="connsiteY1381" fmla="*/ 6165329 h 6791323"/>
              <a:gd name="connsiteX1382" fmla="*/ 3206767 w 7219949"/>
              <a:gd name="connsiteY1382" fmla="*/ 6171590 h 6791323"/>
              <a:gd name="connsiteX1383" fmla="*/ 3228795 w 7219949"/>
              <a:gd name="connsiteY1383" fmla="*/ 6195320 h 6791323"/>
              <a:gd name="connsiteX1384" fmla="*/ 3264767 w 7219949"/>
              <a:gd name="connsiteY1384" fmla="*/ 6224652 h 6791323"/>
              <a:gd name="connsiteX1385" fmla="*/ 3279452 w 7219949"/>
              <a:gd name="connsiteY1385" fmla="*/ 6240473 h 6791323"/>
              <a:gd name="connsiteX1386" fmla="*/ 3354959 w 7219949"/>
              <a:gd name="connsiteY1386" fmla="*/ 6317103 h 6791323"/>
              <a:gd name="connsiteX1387" fmla="*/ 3366826 w 7219949"/>
              <a:gd name="connsiteY1387" fmla="*/ 6325175 h 6791323"/>
              <a:gd name="connsiteX1388" fmla="*/ 3325906 w 7219949"/>
              <a:gd name="connsiteY1388" fmla="*/ 6279525 h 6791323"/>
              <a:gd name="connsiteX1389" fmla="*/ 3326599 w 7219949"/>
              <a:gd name="connsiteY1389" fmla="*/ 6278701 h 6791323"/>
              <a:gd name="connsiteX1390" fmla="*/ 3368210 w 7219949"/>
              <a:gd name="connsiteY1390" fmla="*/ 6323526 h 6791323"/>
              <a:gd name="connsiteX1391" fmla="*/ 3407373 w 7219949"/>
              <a:gd name="connsiteY1391" fmla="*/ 6365714 h 6791323"/>
              <a:gd name="connsiteX1392" fmla="*/ 3417855 w 7219949"/>
              <a:gd name="connsiteY1392" fmla="*/ 6375437 h 6791323"/>
              <a:gd name="connsiteX1393" fmla="*/ 3433552 w 7219949"/>
              <a:gd name="connsiteY1393" fmla="*/ 6384497 h 6791323"/>
              <a:gd name="connsiteX1394" fmla="*/ 3453826 w 7219949"/>
              <a:gd name="connsiteY1394" fmla="*/ 6404767 h 6791323"/>
              <a:gd name="connsiteX1395" fmla="*/ 3470268 w 7219949"/>
              <a:gd name="connsiteY1395" fmla="*/ 6424049 h 6791323"/>
              <a:gd name="connsiteX1396" fmla="*/ 3480059 w 7219949"/>
              <a:gd name="connsiteY1396" fmla="*/ 6434595 h 6791323"/>
              <a:gd name="connsiteX1397" fmla="*/ 3475483 w 7219949"/>
              <a:gd name="connsiteY1397" fmla="*/ 6423388 h 6791323"/>
              <a:gd name="connsiteX1398" fmla="*/ 3483146 w 7219949"/>
              <a:gd name="connsiteY1398" fmla="*/ 6425363 h 6791323"/>
              <a:gd name="connsiteX1399" fmla="*/ 3497460 w 7219949"/>
              <a:gd name="connsiteY1399" fmla="*/ 6436073 h 6791323"/>
              <a:gd name="connsiteX1400" fmla="*/ 3505495 w 7219949"/>
              <a:gd name="connsiteY1400" fmla="*/ 6443159 h 6791323"/>
              <a:gd name="connsiteX1401" fmla="*/ 3540455 w 7219949"/>
              <a:gd name="connsiteY1401" fmla="*/ 6479249 h 6791323"/>
              <a:gd name="connsiteX1402" fmla="*/ 3546734 w 7219949"/>
              <a:gd name="connsiteY1402" fmla="*/ 6482873 h 6791323"/>
              <a:gd name="connsiteX1403" fmla="*/ 3543223 w 7219949"/>
              <a:gd name="connsiteY1403" fmla="*/ 6475951 h 6791323"/>
              <a:gd name="connsiteX1404" fmla="*/ 3514490 w 7219949"/>
              <a:gd name="connsiteY1404" fmla="*/ 6432441 h 6791323"/>
              <a:gd name="connsiteX1405" fmla="*/ 3505763 w 7219949"/>
              <a:gd name="connsiteY1405" fmla="*/ 6426179 h 6791323"/>
              <a:gd name="connsiteX1406" fmla="*/ 3491129 w 7219949"/>
              <a:gd name="connsiteY1406" fmla="*/ 6421403 h 6791323"/>
              <a:gd name="connsiteX1407" fmla="*/ 3483093 w 7219949"/>
              <a:gd name="connsiteY1407" fmla="*/ 6414318 h 6791323"/>
              <a:gd name="connsiteX1408" fmla="*/ 3458245 w 7219949"/>
              <a:gd name="connsiteY1408" fmla="*/ 6382841 h 6791323"/>
              <a:gd name="connsiteX1409" fmla="*/ 3441803 w 7219949"/>
              <a:gd name="connsiteY1409" fmla="*/ 6363558 h 6791323"/>
              <a:gd name="connsiteX1410" fmla="*/ 3428552 w 7219949"/>
              <a:gd name="connsiteY1410" fmla="*/ 6357135 h 6791323"/>
              <a:gd name="connsiteX1411" fmla="*/ 3408973 w 7219949"/>
              <a:gd name="connsiteY1411" fmla="*/ 6336040 h 6791323"/>
              <a:gd name="connsiteX1412" fmla="*/ 3407536 w 7219949"/>
              <a:gd name="connsiteY1412" fmla="*/ 6326645 h 6791323"/>
              <a:gd name="connsiteX1413" fmla="*/ 3397373 w 7219949"/>
              <a:gd name="connsiteY1413" fmla="*/ 6310987 h 6791323"/>
              <a:gd name="connsiteX1414" fmla="*/ 3384071 w 7219949"/>
              <a:gd name="connsiteY1414" fmla="*/ 6293517 h 6791323"/>
              <a:gd name="connsiteX1415" fmla="*/ 3361722 w 7219949"/>
              <a:gd name="connsiteY1415" fmla="*/ 6275721 h 6791323"/>
              <a:gd name="connsiteX1416" fmla="*/ 3321919 w 7219949"/>
              <a:gd name="connsiteY1416" fmla="*/ 6245403 h 6791323"/>
              <a:gd name="connsiteX1417" fmla="*/ 3306169 w 7219949"/>
              <a:gd name="connsiteY1417" fmla="*/ 6225297 h 6791323"/>
              <a:gd name="connsiteX1418" fmla="*/ 3289355 w 7219949"/>
              <a:gd name="connsiteY1418" fmla="*/ 6200905 h 6791323"/>
              <a:gd name="connsiteX1419" fmla="*/ 3261739 w 7219949"/>
              <a:gd name="connsiteY1419" fmla="*/ 6172726 h 6791323"/>
              <a:gd name="connsiteX1420" fmla="*/ 3254768 w 7219949"/>
              <a:gd name="connsiteY1420" fmla="*/ 6169925 h 6791323"/>
              <a:gd name="connsiteX1421" fmla="*/ 3216617 w 7219949"/>
              <a:gd name="connsiteY1421" fmla="*/ 6120978 h 6791323"/>
              <a:gd name="connsiteX1422" fmla="*/ 3189692 w 7219949"/>
              <a:gd name="connsiteY1422" fmla="*/ 6091974 h 6791323"/>
              <a:gd name="connsiteX1423" fmla="*/ 3129192 w 7219949"/>
              <a:gd name="connsiteY1423" fmla="*/ 6025230 h 6791323"/>
              <a:gd name="connsiteX1424" fmla="*/ 3112750 w 7219949"/>
              <a:gd name="connsiteY1424" fmla="*/ 6005949 h 6791323"/>
              <a:gd name="connsiteX1425" fmla="*/ 3092477 w 7219949"/>
              <a:gd name="connsiteY1425" fmla="*/ 5985679 h 6791323"/>
              <a:gd name="connsiteX1426" fmla="*/ 3070448 w 7219949"/>
              <a:gd name="connsiteY1426" fmla="*/ 5961948 h 6791323"/>
              <a:gd name="connsiteX1427" fmla="*/ 3063848 w 7219949"/>
              <a:gd name="connsiteY1427" fmla="*/ 5964259 h 6791323"/>
              <a:gd name="connsiteX1428" fmla="*/ 3032401 w 7219949"/>
              <a:gd name="connsiteY1428" fmla="*/ 5935092 h 6791323"/>
              <a:gd name="connsiteX1429" fmla="*/ 3025749 w 7219949"/>
              <a:gd name="connsiteY1429" fmla="*/ 5926357 h 6791323"/>
              <a:gd name="connsiteX1430" fmla="*/ 3018778 w 7219949"/>
              <a:gd name="connsiteY1430" fmla="*/ 5923557 h 6791323"/>
              <a:gd name="connsiteX1431" fmla="*/ 3021598 w 7219949"/>
              <a:gd name="connsiteY1431" fmla="*/ 5931304 h 6791323"/>
              <a:gd name="connsiteX1432" fmla="*/ 3041871 w 7219949"/>
              <a:gd name="connsiteY1432" fmla="*/ 5951573 h 6791323"/>
              <a:gd name="connsiteX1433" fmla="*/ 3062516 w 7219949"/>
              <a:gd name="connsiteY1433" fmla="*/ 5976953 h 6791323"/>
              <a:gd name="connsiteX1434" fmla="*/ 3065708 w 7219949"/>
              <a:gd name="connsiteY1434" fmla="*/ 5989810 h 6791323"/>
              <a:gd name="connsiteX1435" fmla="*/ 3076564 w 7219949"/>
              <a:gd name="connsiteY1435" fmla="*/ 6004642 h 6791323"/>
              <a:gd name="connsiteX1436" fmla="*/ 3108703 w 7219949"/>
              <a:gd name="connsiteY1436" fmla="*/ 6032985 h 6791323"/>
              <a:gd name="connsiteX1437" fmla="*/ 3120941 w 7219949"/>
              <a:gd name="connsiteY1437" fmla="*/ 6046170 h 6791323"/>
              <a:gd name="connsiteX1438" fmla="*/ 3123761 w 7219949"/>
              <a:gd name="connsiteY1438" fmla="*/ 6053916 h 6791323"/>
              <a:gd name="connsiteX1439" fmla="*/ 3117854 w 7219949"/>
              <a:gd name="connsiteY1439" fmla="*/ 6055402 h 6791323"/>
              <a:gd name="connsiteX1440" fmla="*/ 3100399 w 7219949"/>
              <a:gd name="connsiteY1440" fmla="*/ 6042880 h 6791323"/>
              <a:gd name="connsiteX1441" fmla="*/ 3096569 w 7219949"/>
              <a:gd name="connsiteY1441" fmla="*/ 6041891 h 6791323"/>
              <a:gd name="connsiteX1442" fmla="*/ 3100772 w 7219949"/>
              <a:gd name="connsiteY1442" fmla="*/ 6047990 h 6791323"/>
              <a:gd name="connsiteX1443" fmla="*/ 3125940 w 7219949"/>
              <a:gd name="connsiteY1443" fmla="*/ 6073532 h 6791323"/>
              <a:gd name="connsiteX1444" fmla="*/ 3128388 w 7219949"/>
              <a:gd name="connsiteY1444" fmla="*/ 6076169 h 6791323"/>
              <a:gd name="connsiteX1445" fmla="*/ 3127004 w 7219949"/>
              <a:gd name="connsiteY1445" fmla="*/ 6077818 h 6791323"/>
              <a:gd name="connsiteX1446" fmla="*/ 3127376 w 7219949"/>
              <a:gd name="connsiteY1446" fmla="*/ 6082928 h 6791323"/>
              <a:gd name="connsiteX1447" fmla="*/ 3144510 w 7219949"/>
              <a:gd name="connsiteY1447" fmla="*/ 6101386 h 6791323"/>
              <a:gd name="connsiteX1448" fmla="*/ 3120406 w 7219949"/>
              <a:gd name="connsiteY1448" fmla="*/ 6080129 h 6791323"/>
              <a:gd name="connsiteX1449" fmla="*/ 3115882 w 7219949"/>
              <a:gd name="connsiteY1449" fmla="*/ 6079966 h 6791323"/>
              <a:gd name="connsiteX1450" fmla="*/ 3104388 w 7219949"/>
              <a:gd name="connsiteY1450" fmla="*/ 6077001 h 6791323"/>
              <a:gd name="connsiteX1451" fmla="*/ 3094597 w 7219949"/>
              <a:gd name="connsiteY1451" fmla="*/ 6066455 h 6791323"/>
              <a:gd name="connsiteX1452" fmla="*/ 3093213 w 7219949"/>
              <a:gd name="connsiteY1452" fmla="*/ 6068104 h 6791323"/>
              <a:gd name="connsiteX1453" fmla="*/ 3092521 w 7219949"/>
              <a:gd name="connsiteY1453" fmla="*/ 6068928 h 6791323"/>
              <a:gd name="connsiteX1454" fmla="*/ 3136259 w 7219949"/>
              <a:gd name="connsiteY1454" fmla="*/ 6122325 h 6791323"/>
              <a:gd name="connsiteX1455" fmla="*/ 3162172 w 7219949"/>
              <a:gd name="connsiteY1455" fmla="*/ 6158088 h 6791323"/>
              <a:gd name="connsiteX1456" fmla="*/ 3165683 w 7219949"/>
              <a:gd name="connsiteY1456" fmla="*/ 6165011 h 6791323"/>
              <a:gd name="connsiteX1457" fmla="*/ 3156957 w 7219949"/>
              <a:gd name="connsiteY1457" fmla="*/ 6158749 h 6791323"/>
              <a:gd name="connsiteX1458" fmla="*/ 3134927 w 7219949"/>
              <a:gd name="connsiteY1458" fmla="*/ 6135019 h 6791323"/>
              <a:gd name="connsiteX1459" fmla="*/ 3129340 w 7219949"/>
              <a:gd name="connsiteY1459" fmla="*/ 6130570 h 6791323"/>
              <a:gd name="connsiteX1460" fmla="*/ 3130405 w 7219949"/>
              <a:gd name="connsiteY1460" fmla="*/ 6134855 h 6791323"/>
              <a:gd name="connsiteX1461" fmla="*/ 3143706 w 7219949"/>
              <a:gd name="connsiteY1461" fmla="*/ 6152325 h 6791323"/>
              <a:gd name="connsiteX1462" fmla="*/ 3165735 w 7219949"/>
              <a:gd name="connsiteY1462" fmla="*/ 6176055 h 6791323"/>
              <a:gd name="connsiteX1463" fmla="*/ 3165416 w 7219949"/>
              <a:gd name="connsiteY1463" fmla="*/ 6181991 h 6791323"/>
              <a:gd name="connsiteX1464" fmla="*/ 3164032 w 7219949"/>
              <a:gd name="connsiteY1464" fmla="*/ 6183639 h 6791323"/>
              <a:gd name="connsiteX1465" fmla="*/ 3123165 w 7219949"/>
              <a:gd name="connsiteY1465" fmla="*/ 6149035 h 6791323"/>
              <a:gd name="connsiteX1466" fmla="*/ 3038880 w 7219949"/>
              <a:gd name="connsiteY1466" fmla="*/ 6055101 h 6791323"/>
              <a:gd name="connsiteX1467" fmla="*/ 3025258 w 7219949"/>
              <a:gd name="connsiteY1467" fmla="*/ 6043565 h 6791323"/>
              <a:gd name="connsiteX1468" fmla="*/ 3036112 w 7219949"/>
              <a:gd name="connsiteY1468" fmla="*/ 6058397 h 6791323"/>
              <a:gd name="connsiteX1469" fmla="*/ 3064101 w 7219949"/>
              <a:gd name="connsiteY1469" fmla="*/ 6091687 h 6791323"/>
              <a:gd name="connsiteX1470" fmla="*/ 3095921 w 7219949"/>
              <a:gd name="connsiteY1470" fmla="*/ 6125964 h 6791323"/>
              <a:gd name="connsiteX1471" fmla="*/ 3144182 w 7219949"/>
              <a:gd name="connsiteY1471" fmla="*/ 6179525 h 6791323"/>
              <a:gd name="connsiteX1472" fmla="*/ 3218410 w 7219949"/>
              <a:gd name="connsiteY1472" fmla="*/ 6279893 h 6791323"/>
              <a:gd name="connsiteX1473" fmla="*/ 3245705 w 7219949"/>
              <a:gd name="connsiteY1473" fmla="*/ 6314007 h 6791323"/>
              <a:gd name="connsiteX1474" fmla="*/ 3251691 w 7219949"/>
              <a:gd name="connsiteY1474" fmla="*/ 6320063 h 6791323"/>
              <a:gd name="connsiteX1475" fmla="*/ 3253815 w 7219949"/>
              <a:gd name="connsiteY1475" fmla="*/ 6323689 h 6791323"/>
              <a:gd name="connsiteX1476" fmla="*/ 3254672 w 7219949"/>
              <a:gd name="connsiteY1476" fmla="*/ 6325327 h 6791323"/>
              <a:gd name="connsiteX1477" fmla="*/ 3249098 w 7219949"/>
              <a:gd name="connsiteY1477" fmla="*/ 6323154 h 6791323"/>
              <a:gd name="connsiteX1478" fmla="*/ 3243630 w 7219949"/>
              <a:gd name="connsiteY1478" fmla="*/ 6316480 h 6791323"/>
              <a:gd name="connsiteX1479" fmla="*/ 3116351 w 7219949"/>
              <a:gd name="connsiteY1479" fmla="*/ 6179370 h 6791323"/>
              <a:gd name="connsiteX1480" fmla="*/ 3072716 w 7219949"/>
              <a:gd name="connsiteY1480" fmla="*/ 6148063 h 6791323"/>
              <a:gd name="connsiteX1481" fmla="*/ 3071332 w 7219949"/>
              <a:gd name="connsiteY1481" fmla="*/ 6149712 h 6791323"/>
              <a:gd name="connsiteX1482" fmla="*/ 3075589 w 7219949"/>
              <a:gd name="connsiteY1482" fmla="*/ 6166854 h 6791323"/>
              <a:gd name="connsiteX1483" fmla="*/ 3086123 w 7219949"/>
              <a:gd name="connsiteY1483" fmla="*/ 6187622 h 6791323"/>
              <a:gd name="connsiteX1484" fmla="*/ 3099848 w 7219949"/>
              <a:gd name="connsiteY1484" fmla="*/ 6221246 h 6791323"/>
              <a:gd name="connsiteX1485" fmla="*/ 3115011 w 7219949"/>
              <a:gd name="connsiteY1485" fmla="*/ 6264268 h 6791323"/>
              <a:gd name="connsiteX1486" fmla="*/ 3124110 w 7219949"/>
              <a:gd name="connsiteY1486" fmla="*/ 6275638 h 6791323"/>
              <a:gd name="connsiteX1487" fmla="*/ 3149650 w 7219949"/>
              <a:gd name="connsiteY1487" fmla="*/ 6306291 h 6791323"/>
              <a:gd name="connsiteX1488" fmla="*/ 3158750 w 7219949"/>
              <a:gd name="connsiteY1488" fmla="*/ 6317663 h 6791323"/>
              <a:gd name="connsiteX1489" fmla="*/ 3178330 w 7219949"/>
              <a:gd name="connsiteY1489" fmla="*/ 6338757 h 6791323"/>
              <a:gd name="connsiteX1490" fmla="*/ 3214674 w 7219949"/>
              <a:gd name="connsiteY1490" fmla="*/ 6373199 h 6791323"/>
              <a:gd name="connsiteX1491" fmla="*/ 3238459 w 7219949"/>
              <a:gd name="connsiteY1491" fmla="*/ 6400390 h 6791323"/>
              <a:gd name="connsiteX1492" fmla="*/ 3275226 w 7219949"/>
              <a:gd name="connsiteY1492" fmla="*/ 6450987 h 6791323"/>
              <a:gd name="connsiteX1493" fmla="*/ 3323436 w 7219949"/>
              <a:gd name="connsiteY1493" fmla="*/ 6493501 h 6791323"/>
              <a:gd name="connsiteX1494" fmla="*/ 3327061 w 7219949"/>
              <a:gd name="connsiteY1494" fmla="*/ 6495637 h 6791323"/>
              <a:gd name="connsiteX1495" fmla="*/ 3332637 w 7219949"/>
              <a:gd name="connsiteY1495" fmla="*/ 6511649 h 6791323"/>
              <a:gd name="connsiteX1496" fmla="*/ 3305973 w 7219949"/>
              <a:gd name="connsiteY1496" fmla="*/ 6593704 h 6791323"/>
              <a:gd name="connsiteX1497" fmla="*/ 3148560 w 7219949"/>
              <a:gd name="connsiteY1497" fmla="*/ 6593635 h 6791323"/>
              <a:gd name="connsiteX1498" fmla="*/ 3036158 w 7219949"/>
              <a:gd name="connsiteY1498" fmla="*/ 6475482 h 6791323"/>
              <a:gd name="connsiteX1499" fmla="*/ 3006988 w 7219949"/>
              <a:gd name="connsiteY1499" fmla="*/ 6449530 h 6791323"/>
              <a:gd name="connsiteX1500" fmla="*/ 2881035 w 7219949"/>
              <a:gd name="connsiteY1500" fmla="*/ 6387703 h 6791323"/>
              <a:gd name="connsiteX1501" fmla="*/ 2601545 w 7219949"/>
              <a:gd name="connsiteY1501" fmla="*/ 6163648 h 6791323"/>
              <a:gd name="connsiteX1502" fmla="*/ 2600585 w 7219949"/>
              <a:gd name="connsiteY1502" fmla="*/ 6159591 h 6791323"/>
              <a:gd name="connsiteX1503" fmla="*/ 2522487 w 7219949"/>
              <a:gd name="connsiteY1503" fmla="*/ 6170247 h 6791323"/>
              <a:gd name="connsiteX1504" fmla="*/ 2448931 w 7219949"/>
              <a:gd name="connsiteY1504" fmla="*/ 6183875 h 6791323"/>
              <a:gd name="connsiteX1505" fmla="*/ 2419759 w 7219949"/>
              <a:gd name="connsiteY1505" fmla="*/ 6157925 h 6791323"/>
              <a:gd name="connsiteX1506" fmla="*/ 2396091 w 7219949"/>
              <a:gd name="connsiteY1506" fmla="*/ 6139007 h 6791323"/>
              <a:gd name="connsiteX1507" fmla="*/ 2382022 w 7219949"/>
              <a:gd name="connsiteY1507" fmla="*/ 6160681 h 6791323"/>
              <a:gd name="connsiteX1508" fmla="*/ 2406651 w 7219949"/>
              <a:gd name="connsiteY1508" fmla="*/ 6183659 h 6791323"/>
              <a:gd name="connsiteX1509" fmla="*/ 2430579 w 7219949"/>
              <a:gd name="connsiteY1509" fmla="*/ 6219902 h 6791323"/>
              <a:gd name="connsiteX1510" fmla="*/ 2395978 w 7219949"/>
              <a:gd name="connsiteY1510" fmla="*/ 6252159 h 6791323"/>
              <a:gd name="connsiteX1511" fmla="*/ 2358240 w 7219949"/>
              <a:gd name="connsiteY1511" fmla="*/ 6254914 h 6791323"/>
              <a:gd name="connsiteX1512" fmla="*/ 2305988 w 7219949"/>
              <a:gd name="connsiteY1512" fmla="*/ 6309935 h 6791323"/>
              <a:gd name="connsiteX1513" fmla="*/ 2255398 w 7219949"/>
              <a:gd name="connsiteY1513" fmla="*/ 6355747 h 6791323"/>
              <a:gd name="connsiteX1514" fmla="*/ 2032996 w 7219949"/>
              <a:gd name="connsiteY1514" fmla="*/ 6340601 h 6791323"/>
              <a:gd name="connsiteX1515" fmla="*/ 2012908 w 7219949"/>
              <a:gd name="connsiteY1515" fmla="*/ 6320596 h 6791323"/>
              <a:gd name="connsiteX1516" fmla="*/ 2127785 w 7219949"/>
              <a:gd name="connsiteY1516" fmla="*/ 6303125 h 6791323"/>
              <a:gd name="connsiteX1517" fmla="*/ 2231843 w 7219949"/>
              <a:gd name="connsiteY1517" fmla="*/ 6223676 h 6791323"/>
              <a:gd name="connsiteX1518" fmla="*/ 2279365 w 7219949"/>
              <a:gd name="connsiteY1518" fmla="*/ 6213598 h 6791323"/>
              <a:gd name="connsiteX1519" fmla="*/ 2314152 w 7219949"/>
              <a:gd name="connsiteY1519" fmla="*/ 6133427 h 6791323"/>
              <a:gd name="connsiteX1520" fmla="*/ 2277818 w 7219949"/>
              <a:gd name="connsiteY1520" fmla="*/ 6109652 h 6791323"/>
              <a:gd name="connsiteX1521" fmla="*/ 2157180 w 7219949"/>
              <a:gd name="connsiteY1521" fmla="*/ 6102766 h 6791323"/>
              <a:gd name="connsiteX1522" fmla="*/ 2033218 w 7219949"/>
              <a:gd name="connsiteY1522" fmla="*/ 6114297 h 6791323"/>
              <a:gd name="connsiteX1523" fmla="*/ 1852209 w 7219949"/>
              <a:gd name="connsiteY1523" fmla="*/ 6160547 h 6791323"/>
              <a:gd name="connsiteX1524" fmla="*/ 1620979 w 7219949"/>
              <a:gd name="connsiteY1524" fmla="*/ 6156781 h 6791323"/>
              <a:gd name="connsiteX1525" fmla="*/ 1575819 w 7219949"/>
              <a:gd name="connsiteY1525" fmla="*/ 6144386 h 6791323"/>
              <a:gd name="connsiteX1526" fmla="*/ 1606836 w 7219949"/>
              <a:gd name="connsiteY1526" fmla="*/ 6113217 h 6791323"/>
              <a:gd name="connsiteX1527" fmla="*/ 1084447 w 7219949"/>
              <a:gd name="connsiteY1527" fmla="*/ 6128232 h 6791323"/>
              <a:gd name="connsiteX1528" fmla="*/ 1292192 w 7219949"/>
              <a:gd name="connsiteY1528" fmla="*/ 6065165 h 6791323"/>
              <a:gd name="connsiteX1529" fmla="*/ 1482990 w 7219949"/>
              <a:gd name="connsiteY1529" fmla="*/ 6011592 h 6791323"/>
              <a:gd name="connsiteX1530" fmla="*/ 1464564 w 7219949"/>
              <a:gd name="connsiteY1530" fmla="*/ 5982380 h 6791323"/>
              <a:gd name="connsiteX1531" fmla="*/ 1495840 w 7219949"/>
              <a:gd name="connsiteY1531" fmla="*/ 5968533 h 6791323"/>
              <a:gd name="connsiteX1532" fmla="*/ 1543621 w 7219949"/>
              <a:gd name="connsiteY1532" fmla="*/ 5975782 h 6791323"/>
              <a:gd name="connsiteX1533" fmla="*/ 1605214 w 7219949"/>
              <a:gd name="connsiteY1533" fmla="*/ 5944029 h 6791323"/>
              <a:gd name="connsiteX1534" fmla="*/ 1439418 w 7219949"/>
              <a:gd name="connsiteY1534" fmla="*/ 5924753 h 6791323"/>
              <a:gd name="connsiteX1535" fmla="*/ 1476898 w 7219949"/>
              <a:gd name="connsiteY1535" fmla="*/ 5904672 h 6791323"/>
              <a:gd name="connsiteX1536" fmla="*/ 1642437 w 7219949"/>
              <a:gd name="connsiteY1536" fmla="*/ 5906626 h 6791323"/>
              <a:gd name="connsiteX1537" fmla="*/ 1804063 w 7219949"/>
              <a:gd name="connsiteY1537" fmla="*/ 5827103 h 6791323"/>
              <a:gd name="connsiteX1538" fmla="*/ 1510980 w 7219949"/>
              <a:gd name="connsiteY1538" fmla="*/ 5837767 h 6791323"/>
              <a:gd name="connsiteX1539" fmla="*/ 1343782 w 7219949"/>
              <a:gd name="connsiteY1539" fmla="*/ 5845016 h 6791323"/>
              <a:gd name="connsiteX1540" fmla="*/ 1279493 w 7219949"/>
              <a:gd name="connsiteY1540" fmla="*/ 5816674 h 6791323"/>
              <a:gd name="connsiteX1541" fmla="*/ 1212326 w 7219949"/>
              <a:gd name="connsiteY1541" fmla="*/ 5776157 h 6791323"/>
              <a:gd name="connsiteX1542" fmla="*/ 1119125 w 7219949"/>
              <a:gd name="connsiteY1542" fmla="*/ 5739191 h 6791323"/>
              <a:gd name="connsiteX1543" fmla="*/ 1112405 w 7219949"/>
              <a:gd name="connsiteY1543" fmla="*/ 5710776 h 6791323"/>
              <a:gd name="connsiteX1544" fmla="*/ 1132938 w 7219949"/>
              <a:gd name="connsiteY1544" fmla="*/ 5700191 h 6791323"/>
              <a:gd name="connsiteX1545" fmla="*/ 1404971 w 7219949"/>
              <a:gd name="connsiteY1545" fmla="*/ 5665463 h 6791323"/>
              <a:gd name="connsiteX1546" fmla="*/ 1419998 w 7219949"/>
              <a:gd name="connsiteY1546" fmla="*/ 5647849 h 6791323"/>
              <a:gd name="connsiteX1547" fmla="*/ 1404454 w 7219949"/>
              <a:gd name="connsiteY1547" fmla="*/ 5630814 h 6791323"/>
              <a:gd name="connsiteX1548" fmla="*/ 1370296 w 7219949"/>
              <a:gd name="connsiteY1548" fmla="*/ 5632483 h 6791323"/>
              <a:gd name="connsiteX1549" fmla="*/ 947239 w 7219949"/>
              <a:gd name="connsiteY1549" fmla="*/ 5612992 h 6791323"/>
              <a:gd name="connsiteX1550" fmla="*/ 649801 w 7219949"/>
              <a:gd name="connsiteY1550" fmla="*/ 5572766 h 6791323"/>
              <a:gd name="connsiteX1551" fmla="*/ 613465 w 7219949"/>
              <a:gd name="connsiteY1551" fmla="*/ 5548992 h 6791323"/>
              <a:gd name="connsiteX1552" fmla="*/ 652607 w 7219949"/>
              <a:gd name="connsiteY1552" fmla="*/ 5519706 h 6791323"/>
              <a:gd name="connsiteX1553" fmla="*/ 717339 w 7219949"/>
              <a:gd name="connsiteY1553" fmla="*/ 5517458 h 6791323"/>
              <a:gd name="connsiteX1554" fmla="*/ 1048459 w 7219949"/>
              <a:gd name="connsiteY1554" fmla="*/ 5518877 h 6791323"/>
              <a:gd name="connsiteX1555" fmla="*/ 1033426 w 7219949"/>
              <a:gd name="connsiteY1555" fmla="*/ 5513068 h 6791323"/>
              <a:gd name="connsiteX1556" fmla="*/ 943479 w 7219949"/>
              <a:gd name="connsiteY1556" fmla="*/ 5472628 h 6791323"/>
              <a:gd name="connsiteX1557" fmla="*/ 906387 w 7219949"/>
              <a:gd name="connsiteY1557" fmla="*/ 5443222 h 6791323"/>
              <a:gd name="connsiteX1558" fmla="*/ 798818 w 7219949"/>
              <a:gd name="connsiteY1558" fmla="*/ 5359191 h 6791323"/>
              <a:gd name="connsiteX1559" fmla="*/ 769144 w 7219949"/>
              <a:gd name="connsiteY1559" fmla="*/ 5342389 h 6791323"/>
              <a:gd name="connsiteX1560" fmla="*/ 702380 w 7219949"/>
              <a:gd name="connsiteY1560" fmla="*/ 5308776 h 6791323"/>
              <a:gd name="connsiteX1561" fmla="*/ 620777 w 7219949"/>
              <a:gd name="connsiteY1561" fmla="*/ 5359191 h 6791323"/>
              <a:gd name="connsiteX1562" fmla="*/ 505791 w 7219949"/>
              <a:gd name="connsiteY1562" fmla="*/ 5375996 h 6791323"/>
              <a:gd name="connsiteX1563" fmla="*/ 179385 w 7219949"/>
              <a:gd name="connsiteY1563" fmla="*/ 5119718 h 6791323"/>
              <a:gd name="connsiteX1564" fmla="*/ 75524 w 7219949"/>
              <a:gd name="connsiteY1564" fmla="*/ 5018886 h 6791323"/>
              <a:gd name="connsiteX1565" fmla="*/ 12469 w 7219949"/>
              <a:gd name="connsiteY1565" fmla="*/ 4918053 h 6791323"/>
              <a:gd name="connsiteX1566" fmla="*/ 1 w 7219949"/>
              <a:gd name="connsiteY1566" fmla="*/ 4899377 h 679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Lst>
            <a:rect l="l" t="t" r="r" b="b"/>
            <a:pathLst>
              <a:path w="7219949" h="6791323">
                <a:moveTo>
                  <a:pt x="6373343" y="5762674"/>
                </a:moveTo>
                <a:cubicBezTo>
                  <a:pt x="6389141" y="5770824"/>
                  <a:pt x="6403089" y="5781671"/>
                  <a:pt x="6413754" y="5791064"/>
                </a:cubicBezTo>
                <a:lnTo>
                  <a:pt x="6422746" y="5798985"/>
                </a:lnTo>
                <a:lnTo>
                  <a:pt x="6422797" y="5799972"/>
                </a:lnTo>
                <a:lnTo>
                  <a:pt x="6417097" y="5796731"/>
                </a:lnTo>
                <a:cubicBezTo>
                  <a:pt x="6416481" y="5797629"/>
                  <a:pt x="6421813" y="5802326"/>
                  <a:pt x="6421197" y="5803224"/>
                </a:cubicBezTo>
                <a:lnTo>
                  <a:pt x="6423069" y="5805289"/>
                </a:lnTo>
                <a:lnTo>
                  <a:pt x="6423280" y="5809382"/>
                </a:lnTo>
                <a:lnTo>
                  <a:pt x="6409944" y="5797636"/>
                </a:lnTo>
                <a:close/>
                <a:moveTo>
                  <a:pt x="1540022" y="5527312"/>
                </a:moveTo>
                <a:cubicBezTo>
                  <a:pt x="1533822" y="5526853"/>
                  <a:pt x="1527910" y="5527508"/>
                  <a:pt x="1522578" y="5529871"/>
                </a:cubicBezTo>
                <a:lnTo>
                  <a:pt x="1509084" y="5542239"/>
                </a:lnTo>
                <a:lnTo>
                  <a:pt x="1523166" y="5546372"/>
                </a:lnTo>
                <a:cubicBezTo>
                  <a:pt x="1532229" y="5547156"/>
                  <a:pt x="1541462" y="5546122"/>
                  <a:pt x="1550935" y="5543314"/>
                </a:cubicBezTo>
                <a:lnTo>
                  <a:pt x="1571395" y="5533722"/>
                </a:lnTo>
                <a:lnTo>
                  <a:pt x="1559206" y="5531447"/>
                </a:lnTo>
                <a:close/>
                <a:moveTo>
                  <a:pt x="1444220" y="5502038"/>
                </a:moveTo>
                <a:lnTo>
                  <a:pt x="1442366" y="5504927"/>
                </a:lnTo>
                <a:lnTo>
                  <a:pt x="1445716" y="5504667"/>
                </a:lnTo>
                <a:close/>
                <a:moveTo>
                  <a:pt x="1109001" y="5399894"/>
                </a:moveTo>
                <a:cubicBezTo>
                  <a:pt x="1095787" y="5398318"/>
                  <a:pt x="1090919" y="5418013"/>
                  <a:pt x="1088139" y="5430615"/>
                </a:cubicBezTo>
                <a:cubicBezTo>
                  <a:pt x="1080719" y="5460025"/>
                  <a:pt x="1128939" y="5502038"/>
                  <a:pt x="1154903" y="5493637"/>
                </a:cubicBezTo>
                <a:cubicBezTo>
                  <a:pt x="1173449" y="5485233"/>
                  <a:pt x="1184577" y="5485233"/>
                  <a:pt x="1199413" y="5502038"/>
                </a:cubicBezTo>
                <a:lnTo>
                  <a:pt x="1203154" y="5506753"/>
                </a:lnTo>
                <a:lnTo>
                  <a:pt x="1221483" y="5500369"/>
                </a:lnTo>
                <a:cubicBezTo>
                  <a:pt x="1232573" y="5497546"/>
                  <a:pt x="1243522" y="5496670"/>
                  <a:pt x="1254063" y="5500404"/>
                </a:cubicBezTo>
                <a:lnTo>
                  <a:pt x="1257548" y="5502518"/>
                </a:lnTo>
                <a:lnTo>
                  <a:pt x="1259224" y="5501513"/>
                </a:lnTo>
                <a:cubicBezTo>
                  <a:pt x="1262470" y="5502038"/>
                  <a:pt x="1266180" y="5504139"/>
                  <a:pt x="1269888" y="5506239"/>
                </a:cubicBezTo>
                <a:lnTo>
                  <a:pt x="1271060" y="5511704"/>
                </a:lnTo>
                <a:lnTo>
                  <a:pt x="1284187" y="5528103"/>
                </a:lnTo>
                <a:cubicBezTo>
                  <a:pt x="1288728" y="5531073"/>
                  <a:pt x="1292311" y="5529986"/>
                  <a:pt x="1295893" y="5528899"/>
                </a:cubicBezTo>
                <a:cubicBezTo>
                  <a:pt x="1306638" y="5525637"/>
                  <a:pt x="1317803" y="5524150"/>
                  <a:pt x="1329134" y="5523362"/>
                </a:cubicBezTo>
                <a:lnTo>
                  <a:pt x="1345023" y="5522735"/>
                </a:lnTo>
                <a:lnTo>
                  <a:pt x="1332945" y="5502038"/>
                </a:lnTo>
                <a:cubicBezTo>
                  <a:pt x="1321818" y="5481032"/>
                  <a:pt x="1329234" y="5443220"/>
                  <a:pt x="1306980" y="5439018"/>
                </a:cubicBezTo>
                <a:cubicBezTo>
                  <a:pt x="1262471" y="5430615"/>
                  <a:pt x="1217960" y="5405407"/>
                  <a:pt x="1173450" y="5413812"/>
                </a:cubicBezTo>
                <a:cubicBezTo>
                  <a:pt x="1154903" y="5418012"/>
                  <a:pt x="1140066" y="5426415"/>
                  <a:pt x="1125229" y="5409611"/>
                </a:cubicBezTo>
                <a:cubicBezTo>
                  <a:pt x="1118737" y="5403308"/>
                  <a:pt x="1113406" y="5400419"/>
                  <a:pt x="1109001" y="5399894"/>
                </a:cubicBezTo>
                <a:close/>
                <a:moveTo>
                  <a:pt x="1" y="5033886"/>
                </a:moveTo>
                <a:lnTo>
                  <a:pt x="20697" y="5050987"/>
                </a:lnTo>
                <a:cubicBezTo>
                  <a:pt x="27074" y="5061686"/>
                  <a:pt x="30087" y="5076653"/>
                  <a:pt x="27306" y="5098712"/>
                </a:cubicBezTo>
                <a:cubicBezTo>
                  <a:pt x="23597" y="5123918"/>
                  <a:pt x="60687" y="5128120"/>
                  <a:pt x="75524" y="5149127"/>
                </a:cubicBezTo>
                <a:cubicBezTo>
                  <a:pt x="134871" y="5233153"/>
                  <a:pt x="216473" y="5275165"/>
                  <a:pt x="309203" y="5291971"/>
                </a:cubicBezTo>
                <a:cubicBezTo>
                  <a:pt x="338877" y="5300375"/>
                  <a:pt x="353715" y="5317180"/>
                  <a:pt x="353715" y="5350789"/>
                </a:cubicBezTo>
                <a:cubicBezTo>
                  <a:pt x="309203" y="5375997"/>
                  <a:pt x="268403" y="5363394"/>
                  <a:pt x="223891" y="5333986"/>
                </a:cubicBezTo>
                <a:cubicBezTo>
                  <a:pt x="171963" y="5296173"/>
                  <a:pt x="105199" y="5287770"/>
                  <a:pt x="45852" y="5266763"/>
                </a:cubicBezTo>
                <a:lnTo>
                  <a:pt x="1" y="5245499"/>
                </a:lnTo>
                <a:close/>
                <a:moveTo>
                  <a:pt x="6018520" y="3828679"/>
                </a:moveTo>
                <a:cubicBezTo>
                  <a:pt x="6029739" y="3830275"/>
                  <a:pt x="6044375" y="3839886"/>
                  <a:pt x="6061272" y="3852562"/>
                </a:cubicBezTo>
                <a:lnTo>
                  <a:pt x="6123598" y="3899316"/>
                </a:lnTo>
                <a:lnTo>
                  <a:pt x="6135571" y="3918704"/>
                </a:lnTo>
                <a:lnTo>
                  <a:pt x="6095110" y="3884769"/>
                </a:lnTo>
                <a:cubicBezTo>
                  <a:pt x="6086661" y="3878430"/>
                  <a:pt x="6074842" y="3870928"/>
                  <a:pt x="6067502" y="3862695"/>
                </a:cubicBezTo>
                <a:cubicBezTo>
                  <a:pt x="6065242" y="3859633"/>
                  <a:pt x="6062425" y="3857521"/>
                  <a:pt x="6058500" y="3857305"/>
                </a:cubicBezTo>
                <a:cubicBezTo>
                  <a:pt x="6049541" y="3858772"/>
                  <a:pt x="6043909" y="3854548"/>
                  <a:pt x="6028122" y="3839975"/>
                </a:cubicBezTo>
                <a:cubicBezTo>
                  <a:pt x="6025860" y="3836914"/>
                  <a:pt x="6020227" y="3832690"/>
                  <a:pt x="6018520" y="3828679"/>
                </a:cubicBezTo>
                <a:close/>
                <a:moveTo>
                  <a:pt x="5917528" y="3369309"/>
                </a:moveTo>
                <a:lnTo>
                  <a:pt x="5932912" y="3381207"/>
                </a:lnTo>
                <a:lnTo>
                  <a:pt x="5934660" y="3383263"/>
                </a:lnTo>
                <a:lnTo>
                  <a:pt x="5930917" y="3380432"/>
                </a:lnTo>
                <a:close/>
                <a:moveTo>
                  <a:pt x="6015135" y="2860684"/>
                </a:moveTo>
                <a:lnTo>
                  <a:pt x="6020320" y="2864266"/>
                </a:lnTo>
                <a:lnTo>
                  <a:pt x="6021276" y="2864967"/>
                </a:lnTo>
                <a:lnTo>
                  <a:pt x="6021151" y="2865757"/>
                </a:lnTo>
                <a:lnTo>
                  <a:pt x="6017986" y="2863246"/>
                </a:lnTo>
                <a:close/>
                <a:moveTo>
                  <a:pt x="5801996" y="2690461"/>
                </a:moveTo>
                <a:cubicBezTo>
                  <a:pt x="5802414" y="2690607"/>
                  <a:pt x="5803170" y="2691043"/>
                  <a:pt x="5803170" y="2691043"/>
                </a:cubicBezTo>
                <a:cubicBezTo>
                  <a:pt x="5805868" y="2693372"/>
                  <a:pt x="5805868" y="2693372"/>
                  <a:pt x="5805707" y="2693665"/>
                </a:cubicBezTo>
                <a:lnTo>
                  <a:pt x="5803117" y="2692169"/>
                </a:lnTo>
                <a:lnTo>
                  <a:pt x="5802846" y="2691627"/>
                </a:lnTo>
                <a:cubicBezTo>
                  <a:pt x="5801497" y="2690463"/>
                  <a:pt x="5801578" y="2690317"/>
                  <a:pt x="5801996" y="2690461"/>
                </a:cubicBezTo>
                <a:close/>
                <a:moveTo>
                  <a:pt x="5712609" y="2643924"/>
                </a:moveTo>
                <a:lnTo>
                  <a:pt x="5716036" y="2646416"/>
                </a:lnTo>
                <a:lnTo>
                  <a:pt x="5712958" y="2644329"/>
                </a:lnTo>
                <a:close/>
                <a:moveTo>
                  <a:pt x="6874443" y="1314142"/>
                </a:moveTo>
                <a:cubicBezTo>
                  <a:pt x="6878353" y="1314585"/>
                  <a:pt x="6883785" y="1319137"/>
                  <a:pt x="6887098" y="1320495"/>
                </a:cubicBezTo>
                <a:cubicBezTo>
                  <a:pt x="6904587" y="1332314"/>
                  <a:pt x="6910018" y="1336864"/>
                  <a:pt x="6911869" y="1346903"/>
                </a:cubicBezTo>
                <a:cubicBezTo>
                  <a:pt x="6913391" y="1351008"/>
                  <a:pt x="6916106" y="1353282"/>
                  <a:pt x="6919419" y="1354642"/>
                </a:cubicBezTo>
                <a:cubicBezTo>
                  <a:pt x="6928761" y="1359638"/>
                  <a:pt x="6939027" y="1369651"/>
                  <a:pt x="6947175" y="1376475"/>
                </a:cubicBezTo>
                <a:cubicBezTo>
                  <a:pt x="6963470" y="1390124"/>
                  <a:pt x="6977050" y="1401498"/>
                  <a:pt x="6995137" y="1412403"/>
                </a:cubicBezTo>
                <a:cubicBezTo>
                  <a:pt x="7001165" y="1416038"/>
                  <a:pt x="7012625" y="1424223"/>
                  <a:pt x="7014744" y="1427412"/>
                </a:cubicBezTo>
                <a:cubicBezTo>
                  <a:pt x="7023818" y="1439255"/>
                  <a:pt x="7038590" y="1448799"/>
                  <a:pt x="7045544" y="1457454"/>
                </a:cubicBezTo>
                <a:cubicBezTo>
                  <a:pt x="7050379" y="1462919"/>
                  <a:pt x="7055811" y="1467467"/>
                  <a:pt x="7061838" y="1471102"/>
                </a:cubicBezTo>
                <a:cubicBezTo>
                  <a:pt x="7073897" y="1478372"/>
                  <a:pt x="7082045" y="1485196"/>
                  <a:pt x="7091714" y="1496126"/>
                </a:cubicBezTo>
                <a:cubicBezTo>
                  <a:pt x="7099266" y="1503865"/>
                  <a:pt x="7104697" y="1508414"/>
                  <a:pt x="7114038" y="1513409"/>
                </a:cubicBezTo>
                <a:cubicBezTo>
                  <a:pt x="7122320" y="1516809"/>
                  <a:pt x="7131363" y="1522261"/>
                  <a:pt x="7140637" y="1528968"/>
                </a:cubicBezTo>
                <a:lnTo>
                  <a:pt x="7141158" y="1529398"/>
                </a:lnTo>
                <a:lnTo>
                  <a:pt x="7138593" y="1533830"/>
                </a:lnTo>
                <a:lnTo>
                  <a:pt x="7124726" y="1544846"/>
                </a:lnTo>
                <a:lnTo>
                  <a:pt x="7099056" y="1523496"/>
                </a:lnTo>
                <a:cubicBezTo>
                  <a:pt x="7099056" y="1523496"/>
                  <a:pt x="7099653" y="1522582"/>
                  <a:pt x="7096937" y="1520307"/>
                </a:cubicBezTo>
                <a:cubicBezTo>
                  <a:pt x="7100846" y="1520751"/>
                  <a:pt x="7102965" y="1523942"/>
                  <a:pt x="7108397" y="1528492"/>
                </a:cubicBezTo>
                <a:cubicBezTo>
                  <a:pt x="7111113" y="1530767"/>
                  <a:pt x="7111710" y="1529851"/>
                  <a:pt x="7111710" y="1529851"/>
                </a:cubicBezTo>
                <a:cubicBezTo>
                  <a:pt x="7112307" y="1528936"/>
                  <a:pt x="7113501" y="1527107"/>
                  <a:pt x="7110188" y="1525747"/>
                </a:cubicBezTo>
                <a:cubicBezTo>
                  <a:pt x="7107473" y="1523472"/>
                  <a:pt x="7105950" y="1519367"/>
                  <a:pt x="7103234" y="1517093"/>
                </a:cubicBezTo>
                <a:cubicBezTo>
                  <a:pt x="7086341" y="1504359"/>
                  <a:pt x="7074553" y="1490241"/>
                  <a:pt x="7058257" y="1476591"/>
                </a:cubicBezTo>
                <a:cubicBezTo>
                  <a:pt x="7009372" y="1435645"/>
                  <a:pt x="6957770" y="1392425"/>
                  <a:pt x="6908883" y="1351478"/>
                </a:cubicBezTo>
                <a:cubicBezTo>
                  <a:pt x="6892588" y="1337829"/>
                  <a:pt x="6879606" y="1325540"/>
                  <a:pt x="6874443" y="1314142"/>
                </a:cubicBezTo>
                <a:close/>
                <a:moveTo>
                  <a:pt x="6661736" y="1273216"/>
                </a:moveTo>
                <a:cubicBezTo>
                  <a:pt x="6665048" y="1274577"/>
                  <a:pt x="6665646" y="1273660"/>
                  <a:pt x="6671078" y="1278211"/>
                </a:cubicBezTo>
                <a:cubicBezTo>
                  <a:pt x="6679225" y="1285035"/>
                  <a:pt x="6687373" y="1291859"/>
                  <a:pt x="6695521" y="1298683"/>
                </a:cubicBezTo>
                <a:cubicBezTo>
                  <a:pt x="6706056" y="1301849"/>
                  <a:pt x="6718112" y="1309119"/>
                  <a:pt x="6734408" y="1322768"/>
                </a:cubicBezTo>
                <a:cubicBezTo>
                  <a:pt x="6739840" y="1327317"/>
                  <a:pt x="6745273" y="1331867"/>
                  <a:pt x="6750704" y="1336417"/>
                </a:cubicBezTo>
                <a:cubicBezTo>
                  <a:pt x="6777266" y="1360079"/>
                  <a:pt x="6806215" y="1380082"/>
                  <a:pt x="6833971" y="1401916"/>
                </a:cubicBezTo>
                <a:cubicBezTo>
                  <a:pt x="6836687" y="1404191"/>
                  <a:pt x="6840596" y="1404636"/>
                  <a:pt x="6846625" y="1408272"/>
                </a:cubicBezTo>
                <a:cubicBezTo>
                  <a:pt x="6830927" y="1393707"/>
                  <a:pt x="6814631" y="1380058"/>
                  <a:pt x="6801052" y="1368685"/>
                </a:cubicBezTo>
                <a:cubicBezTo>
                  <a:pt x="6801052" y="1368685"/>
                  <a:pt x="6801649" y="1367769"/>
                  <a:pt x="6801649" y="1367769"/>
                </a:cubicBezTo>
                <a:cubicBezTo>
                  <a:pt x="6817944" y="1381418"/>
                  <a:pt x="6834240" y="1395068"/>
                  <a:pt x="6847820" y="1406440"/>
                </a:cubicBezTo>
                <a:lnTo>
                  <a:pt x="6874094" y="1428448"/>
                </a:lnTo>
                <a:lnTo>
                  <a:pt x="6875058" y="1439534"/>
                </a:lnTo>
                <a:lnTo>
                  <a:pt x="6875306" y="1440882"/>
                </a:lnTo>
                <a:lnTo>
                  <a:pt x="6872919" y="1438783"/>
                </a:lnTo>
                <a:cubicBezTo>
                  <a:pt x="6871725" y="1440613"/>
                  <a:pt x="6873843" y="1443801"/>
                  <a:pt x="6867815" y="1440167"/>
                </a:cubicBezTo>
                <a:cubicBezTo>
                  <a:pt x="6865099" y="1437892"/>
                  <a:pt x="6859668" y="1433343"/>
                  <a:pt x="6863577" y="1433787"/>
                </a:cubicBezTo>
                <a:cubicBezTo>
                  <a:pt x="6858145" y="1429238"/>
                  <a:pt x="6852713" y="1424688"/>
                  <a:pt x="6847282" y="1420139"/>
                </a:cubicBezTo>
                <a:cubicBezTo>
                  <a:pt x="6846684" y="1421055"/>
                  <a:pt x="6848207" y="1425158"/>
                  <a:pt x="6842178" y="1421523"/>
                </a:cubicBezTo>
                <a:cubicBezTo>
                  <a:pt x="6839463" y="1419248"/>
                  <a:pt x="6837344" y="1416059"/>
                  <a:pt x="6837941" y="1415144"/>
                </a:cubicBezTo>
                <a:cubicBezTo>
                  <a:pt x="6832508" y="1410594"/>
                  <a:pt x="6827077" y="1406045"/>
                  <a:pt x="6824360" y="1403770"/>
                </a:cubicBezTo>
                <a:cubicBezTo>
                  <a:pt x="6821047" y="1402410"/>
                  <a:pt x="6822570" y="1406515"/>
                  <a:pt x="6817137" y="1401965"/>
                </a:cubicBezTo>
                <a:cubicBezTo>
                  <a:pt x="6814422" y="1399691"/>
                  <a:pt x="6808394" y="1396056"/>
                  <a:pt x="6806872" y="1391951"/>
                </a:cubicBezTo>
                <a:cubicBezTo>
                  <a:pt x="6802037" y="1386486"/>
                  <a:pt x="6792098" y="1382407"/>
                  <a:pt x="6787263" y="1376942"/>
                </a:cubicBezTo>
                <a:cubicBezTo>
                  <a:pt x="6780310" y="1368288"/>
                  <a:pt x="6774280" y="1364653"/>
                  <a:pt x="6768849" y="1360104"/>
                </a:cubicBezTo>
                <a:cubicBezTo>
                  <a:pt x="6764015" y="1354639"/>
                  <a:pt x="6760701" y="1353280"/>
                  <a:pt x="6755270" y="1348729"/>
                </a:cubicBezTo>
                <a:cubicBezTo>
                  <a:pt x="6745929" y="1343735"/>
                  <a:pt x="6732349" y="1332361"/>
                  <a:pt x="6722679" y="1321431"/>
                </a:cubicBezTo>
                <a:cubicBezTo>
                  <a:pt x="6714531" y="1314608"/>
                  <a:pt x="6704592" y="1310527"/>
                  <a:pt x="6694923" y="1299599"/>
                </a:cubicBezTo>
                <a:cubicBezTo>
                  <a:pt x="6694327" y="1300514"/>
                  <a:pt x="6684388" y="1296433"/>
                  <a:pt x="6681074" y="1295074"/>
                </a:cubicBezTo>
                <a:cubicBezTo>
                  <a:pt x="6668421" y="1288719"/>
                  <a:pt x="6668421" y="1288719"/>
                  <a:pt x="6662660" y="1278235"/>
                </a:cubicBezTo>
                <a:cubicBezTo>
                  <a:pt x="6660542" y="1275045"/>
                  <a:pt x="6658423" y="1271857"/>
                  <a:pt x="6661736" y="1273216"/>
                </a:cubicBezTo>
                <a:close/>
                <a:moveTo>
                  <a:pt x="0" y="0"/>
                </a:moveTo>
                <a:lnTo>
                  <a:pt x="6972406" y="0"/>
                </a:lnTo>
                <a:lnTo>
                  <a:pt x="6976138" y="3025"/>
                </a:lnTo>
                <a:cubicBezTo>
                  <a:pt x="7031776" y="36635"/>
                  <a:pt x="7039194" y="91252"/>
                  <a:pt x="7039194" y="150070"/>
                </a:cubicBezTo>
                <a:cubicBezTo>
                  <a:pt x="7039194" y="183680"/>
                  <a:pt x="6990976" y="229896"/>
                  <a:pt x="6968720" y="225694"/>
                </a:cubicBezTo>
                <a:cubicBezTo>
                  <a:pt x="6924210" y="221494"/>
                  <a:pt x="6924210" y="221494"/>
                  <a:pt x="6927918" y="271907"/>
                </a:cubicBezTo>
                <a:cubicBezTo>
                  <a:pt x="6909374" y="276108"/>
                  <a:pt x="6905662" y="259304"/>
                  <a:pt x="6898245" y="246701"/>
                </a:cubicBezTo>
                <a:cubicBezTo>
                  <a:pt x="6894538" y="242499"/>
                  <a:pt x="6887118" y="225694"/>
                  <a:pt x="6879700" y="234099"/>
                </a:cubicBezTo>
                <a:cubicBezTo>
                  <a:pt x="6861154" y="257204"/>
                  <a:pt x="6840752" y="256155"/>
                  <a:pt x="6819888" y="250377"/>
                </a:cubicBezTo>
                <a:lnTo>
                  <a:pt x="6809591" y="247177"/>
                </a:lnTo>
                <a:lnTo>
                  <a:pt x="6854840" y="305140"/>
                </a:lnTo>
                <a:cubicBezTo>
                  <a:pt x="6907174" y="362842"/>
                  <a:pt x="6968376" y="414047"/>
                  <a:pt x="6996193" y="495970"/>
                </a:cubicBezTo>
                <a:cubicBezTo>
                  <a:pt x="6999904" y="512775"/>
                  <a:pt x="7011030" y="525381"/>
                  <a:pt x="7022160" y="542186"/>
                </a:cubicBezTo>
                <a:cubicBezTo>
                  <a:pt x="7007324" y="558992"/>
                  <a:pt x="6988777" y="558992"/>
                  <a:pt x="6973940" y="579998"/>
                </a:cubicBezTo>
                <a:cubicBezTo>
                  <a:pt x="6951686" y="617810"/>
                  <a:pt x="6896048" y="626213"/>
                  <a:pt x="6858954" y="596802"/>
                </a:cubicBezTo>
                <a:cubicBezTo>
                  <a:pt x="6832989" y="571597"/>
                  <a:pt x="6814442" y="533782"/>
                  <a:pt x="6773643" y="533782"/>
                </a:cubicBezTo>
                <a:cubicBezTo>
                  <a:pt x="6758804" y="533782"/>
                  <a:pt x="6758805" y="512775"/>
                  <a:pt x="6755096" y="500173"/>
                </a:cubicBezTo>
                <a:cubicBezTo>
                  <a:pt x="6751387" y="462361"/>
                  <a:pt x="6729134" y="437154"/>
                  <a:pt x="6706878" y="411945"/>
                </a:cubicBezTo>
                <a:cubicBezTo>
                  <a:pt x="6688331" y="390939"/>
                  <a:pt x="6677203" y="382534"/>
                  <a:pt x="6658658" y="407744"/>
                </a:cubicBezTo>
                <a:cubicBezTo>
                  <a:pt x="6651238" y="416145"/>
                  <a:pt x="6640113" y="420347"/>
                  <a:pt x="6632692" y="411945"/>
                </a:cubicBezTo>
                <a:cubicBezTo>
                  <a:pt x="6617855" y="399340"/>
                  <a:pt x="6628985" y="386739"/>
                  <a:pt x="6636401" y="378334"/>
                </a:cubicBezTo>
                <a:cubicBezTo>
                  <a:pt x="6647530" y="361528"/>
                  <a:pt x="6649384" y="348925"/>
                  <a:pt x="6645211" y="338946"/>
                </a:cubicBezTo>
                <a:lnTo>
                  <a:pt x="6638682" y="330642"/>
                </a:lnTo>
                <a:lnTo>
                  <a:pt x="6629003" y="328429"/>
                </a:lnTo>
                <a:cubicBezTo>
                  <a:pt x="6623650" y="326197"/>
                  <a:pt x="6618201" y="322850"/>
                  <a:pt x="6612637" y="318125"/>
                </a:cubicBezTo>
                <a:lnTo>
                  <a:pt x="6566929" y="282867"/>
                </a:lnTo>
                <a:lnTo>
                  <a:pt x="6521417" y="253869"/>
                </a:lnTo>
                <a:lnTo>
                  <a:pt x="6516468" y="249391"/>
                </a:lnTo>
                <a:lnTo>
                  <a:pt x="6453141" y="217291"/>
                </a:lnTo>
                <a:cubicBezTo>
                  <a:pt x="6438304" y="213091"/>
                  <a:pt x="6427177" y="196286"/>
                  <a:pt x="6412340" y="213092"/>
                </a:cubicBezTo>
                <a:lnTo>
                  <a:pt x="6404667" y="240606"/>
                </a:lnTo>
                <a:lnTo>
                  <a:pt x="6453468" y="321004"/>
                </a:lnTo>
                <a:lnTo>
                  <a:pt x="6475397" y="339129"/>
                </a:lnTo>
                <a:cubicBezTo>
                  <a:pt x="6527325" y="368540"/>
                  <a:pt x="6568127" y="414754"/>
                  <a:pt x="6608927" y="465170"/>
                </a:cubicBezTo>
                <a:cubicBezTo>
                  <a:pt x="6612638" y="469371"/>
                  <a:pt x="6623764" y="473571"/>
                  <a:pt x="6620054" y="477775"/>
                </a:cubicBezTo>
                <a:cubicBezTo>
                  <a:pt x="6616346" y="540793"/>
                  <a:pt x="6664565" y="553396"/>
                  <a:pt x="6694237" y="578607"/>
                </a:cubicBezTo>
                <a:cubicBezTo>
                  <a:pt x="6838899" y="696243"/>
                  <a:pt x="6961302" y="847491"/>
                  <a:pt x="7113377" y="948322"/>
                </a:cubicBezTo>
                <a:cubicBezTo>
                  <a:pt x="7131925" y="960926"/>
                  <a:pt x="7139343" y="973530"/>
                  <a:pt x="7128214" y="994538"/>
                </a:cubicBezTo>
                <a:cubicBezTo>
                  <a:pt x="7117088" y="1011342"/>
                  <a:pt x="7105960" y="1015542"/>
                  <a:pt x="7091123" y="1007141"/>
                </a:cubicBezTo>
                <a:cubicBezTo>
                  <a:pt x="7057739" y="986132"/>
                  <a:pt x="7020650" y="986133"/>
                  <a:pt x="6987266" y="986133"/>
                </a:cubicBezTo>
                <a:cubicBezTo>
                  <a:pt x="6942754" y="986133"/>
                  <a:pt x="6909374" y="969328"/>
                  <a:pt x="6879700" y="939920"/>
                </a:cubicBezTo>
                <a:cubicBezTo>
                  <a:pt x="6850027" y="914712"/>
                  <a:pt x="6812936" y="897906"/>
                  <a:pt x="6779551" y="881101"/>
                </a:cubicBezTo>
                <a:cubicBezTo>
                  <a:pt x="6755442" y="870597"/>
                  <a:pt x="6740604" y="872697"/>
                  <a:pt x="6730404" y="882676"/>
                </a:cubicBezTo>
                <a:lnTo>
                  <a:pt x="6729427" y="884274"/>
                </a:lnTo>
                <a:lnTo>
                  <a:pt x="6739797" y="897722"/>
                </a:lnTo>
                <a:cubicBezTo>
                  <a:pt x="6771788" y="939211"/>
                  <a:pt x="6805172" y="979124"/>
                  <a:pt x="6844118" y="1012735"/>
                </a:cubicBezTo>
                <a:cubicBezTo>
                  <a:pt x="6899755" y="1054748"/>
                  <a:pt x="6933139" y="1126170"/>
                  <a:pt x="6973940" y="1189190"/>
                </a:cubicBezTo>
                <a:cubicBezTo>
                  <a:pt x="6988775" y="1210196"/>
                  <a:pt x="6996195" y="1218600"/>
                  <a:pt x="7018451" y="1222802"/>
                </a:cubicBezTo>
                <a:cubicBezTo>
                  <a:pt x="7040705" y="1231204"/>
                  <a:pt x="7085218" y="1231204"/>
                  <a:pt x="7055542" y="1285821"/>
                </a:cubicBezTo>
                <a:cubicBezTo>
                  <a:pt x="7048124" y="1298426"/>
                  <a:pt x="7059251" y="1315231"/>
                  <a:pt x="7070379" y="1311029"/>
                </a:cubicBezTo>
                <a:cubicBezTo>
                  <a:pt x="7122307" y="1290022"/>
                  <a:pt x="7133437" y="1340437"/>
                  <a:pt x="7159402" y="1365647"/>
                </a:cubicBezTo>
                <a:cubicBezTo>
                  <a:pt x="7177945" y="1386654"/>
                  <a:pt x="7192781" y="1407658"/>
                  <a:pt x="7207620" y="1428667"/>
                </a:cubicBezTo>
                <a:cubicBezTo>
                  <a:pt x="7229876" y="1470679"/>
                  <a:pt x="7222456" y="1487484"/>
                  <a:pt x="7181656" y="1491685"/>
                </a:cubicBezTo>
                <a:cubicBezTo>
                  <a:pt x="7170528" y="1495888"/>
                  <a:pt x="7163108" y="1491685"/>
                  <a:pt x="7155691" y="1504289"/>
                </a:cubicBezTo>
                <a:lnTo>
                  <a:pt x="7146061" y="1520928"/>
                </a:lnTo>
                <a:lnTo>
                  <a:pt x="7139336" y="1515675"/>
                </a:lnTo>
                <a:cubicBezTo>
                  <a:pt x="7133870" y="1511982"/>
                  <a:pt x="7127991" y="1508118"/>
                  <a:pt x="7121201" y="1502431"/>
                </a:cubicBezTo>
                <a:cubicBezTo>
                  <a:pt x="7113650" y="1494692"/>
                  <a:pt x="7102189" y="1486507"/>
                  <a:pt x="7091326" y="1477408"/>
                </a:cubicBezTo>
                <a:cubicBezTo>
                  <a:pt x="7088611" y="1475134"/>
                  <a:pt x="7088611" y="1475134"/>
                  <a:pt x="7085894" y="1472858"/>
                </a:cubicBezTo>
                <a:cubicBezTo>
                  <a:pt x="7072046" y="1468333"/>
                  <a:pt x="7059064" y="1456044"/>
                  <a:pt x="7046678" y="1442841"/>
                </a:cubicBezTo>
                <a:cubicBezTo>
                  <a:pt x="7037009" y="1431913"/>
                  <a:pt x="7025549" y="1423727"/>
                  <a:pt x="7016475" y="1411883"/>
                </a:cubicBezTo>
                <a:cubicBezTo>
                  <a:pt x="7016475" y="1411883"/>
                  <a:pt x="7013761" y="1409609"/>
                  <a:pt x="7010448" y="1408249"/>
                </a:cubicBezTo>
                <a:cubicBezTo>
                  <a:pt x="7007135" y="1406890"/>
                  <a:pt x="7004418" y="1404614"/>
                  <a:pt x="7001703" y="1402339"/>
                </a:cubicBezTo>
                <a:cubicBezTo>
                  <a:pt x="6975139" y="1378677"/>
                  <a:pt x="6945594" y="1359588"/>
                  <a:pt x="6919629" y="1335011"/>
                </a:cubicBezTo>
                <a:cubicBezTo>
                  <a:pt x="6908765" y="1325911"/>
                  <a:pt x="6901543" y="1324106"/>
                  <a:pt x="6893991" y="1316366"/>
                </a:cubicBezTo>
                <a:cubicBezTo>
                  <a:pt x="6885843" y="1309543"/>
                  <a:pt x="6874980" y="1300444"/>
                  <a:pt x="6866833" y="1293618"/>
                </a:cubicBezTo>
                <a:cubicBezTo>
                  <a:pt x="6849940" y="1280885"/>
                  <a:pt x="6838749" y="1265852"/>
                  <a:pt x="6823976" y="1256308"/>
                </a:cubicBezTo>
                <a:cubicBezTo>
                  <a:pt x="6818544" y="1251759"/>
                  <a:pt x="6815828" y="1249483"/>
                  <a:pt x="6813113" y="1247208"/>
                </a:cubicBezTo>
                <a:cubicBezTo>
                  <a:pt x="6810396" y="1244933"/>
                  <a:pt x="6808278" y="1241744"/>
                  <a:pt x="6804368" y="1241298"/>
                </a:cubicBezTo>
                <a:cubicBezTo>
                  <a:pt x="6803770" y="1242214"/>
                  <a:pt x="6805293" y="1246319"/>
                  <a:pt x="6808008" y="1248592"/>
                </a:cubicBezTo>
                <a:cubicBezTo>
                  <a:pt x="6815559" y="1256331"/>
                  <a:pt x="6821916" y="1265901"/>
                  <a:pt x="6832780" y="1275000"/>
                </a:cubicBezTo>
                <a:cubicBezTo>
                  <a:pt x="6838212" y="1279550"/>
                  <a:pt x="6837018" y="1281380"/>
                  <a:pt x="6841853" y="1286843"/>
                </a:cubicBezTo>
                <a:cubicBezTo>
                  <a:pt x="6826482" y="1278214"/>
                  <a:pt x="6812902" y="1266840"/>
                  <a:pt x="6798727" y="1256381"/>
                </a:cubicBezTo>
                <a:cubicBezTo>
                  <a:pt x="6787266" y="1248196"/>
                  <a:pt x="6777924" y="1243201"/>
                  <a:pt x="6766464" y="1235017"/>
                </a:cubicBezTo>
                <a:cubicBezTo>
                  <a:pt x="6763748" y="1232742"/>
                  <a:pt x="6757123" y="1230024"/>
                  <a:pt x="6758645" y="1234127"/>
                </a:cubicBezTo>
                <a:cubicBezTo>
                  <a:pt x="6760167" y="1238231"/>
                  <a:pt x="6766195" y="1241867"/>
                  <a:pt x="6768911" y="1244142"/>
                </a:cubicBezTo>
                <a:cubicBezTo>
                  <a:pt x="6787923" y="1260065"/>
                  <a:pt x="6804218" y="1273713"/>
                  <a:pt x="6823228" y="1289638"/>
                </a:cubicBezTo>
                <a:cubicBezTo>
                  <a:pt x="6855819" y="1316935"/>
                  <a:pt x="6886619" y="1346977"/>
                  <a:pt x="6912914" y="1377488"/>
                </a:cubicBezTo>
                <a:cubicBezTo>
                  <a:pt x="6922582" y="1388418"/>
                  <a:pt x="6936759" y="1398877"/>
                  <a:pt x="6946428" y="1409806"/>
                </a:cubicBezTo>
                <a:cubicBezTo>
                  <a:pt x="6956695" y="1419820"/>
                  <a:pt x="6970871" y="1430278"/>
                  <a:pt x="6985048" y="1440738"/>
                </a:cubicBezTo>
                <a:cubicBezTo>
                  <a:pt x="6997106" y="1448006"/>
                  <a:pt x="7013998" y="1460742"/>
                  <a:pt x="7027577" y="1472115"/>
                </a:cubicBezTo>
                <a:cubicBezTo>
                  <a:pt x="7048707" y="1491229"/>
                  <a:pt x="7071628" y="1507597"/>
                  <a:pt x="7091564" y="1528541"/>
                </a:cubicBezTo>
                <a:cubicBezTo>
                  <a:pt x="7093683" y="1531731"/>
                  <a:pt x="7096399" y="1534005"/>
                  <a:pt x="7099712" y="1535365"/>
                </a:cubicBezTo>
                <a:lnTo>
                  <a:pt x="7117937" y="1550238"/>
                </a:lnTo>
                <a:lnTo>
                  <a:pt x="7116280" y="1551555"/>
                </a:lnTo>
                <a:cubicBezTo>
                  <a:pt x="7100053" y="1558907"/>
                  <a:pt x="7081507" y="1556806"/>
                  <a:pt x="7062962" y="1542099"/>
                </a:cubicBezTo>
                <a:lnTo>
                  <a:pt x="7015166" y="1506268"/>
                </a:lnTo>
                <a:lnTo>
                  <a:pt x="7004833" y="1494095"/>
                </a:lnTo>
                <a:cubicBezTo>
                  <a:pt x="7000000" y="1488632"/>
                  <a:pt x="6996089" y="1488186"/>
                  <a:pt x="6995492" y="1489101"/>
                </a:cubicBezTo>
                <a:lnTo>
                  <a:pt x="6993256" y="1489842"/>
                </a:lnTo>
                <a:lnTo>
                  <a:pt x="6965594" y="1469104"/>
                </a:lnTo>
                <a:cubicBezTo>
                  <a:pt x="6934993" y="1442321"/>
                  <a:pt x="6907174" y="1411860"/>
                  <a:pt x="6884918" y="1374048"/>
                </a:cubicBezTo>
                <a:lnTo>
                  <a:pt x="6879747" y="1365262"/>
                </a:lnTo>
                <a:lnTo>
                  <a:pt x="6876447" y="1375638"/>
                </a:lnTo>
                <a:lnTo>
                  <a:pt x="6874201" y="1388700"/>
                </a:lnTo>
                <a:lnTo>
                  <a:pt x="6860295" y="1374446"/>
                </a:lnTo>
                <a:cubicBezTo>
                  <a:pt x="6852744" y="1366708"/>
                  <a:pt x="6843404" y="1361712"/>
                  <a:pt x="6836180" y="1359907"/>
                </a:cubicBezTo>
                <a:cubicBezTo>
                  <a:pt x="6824451" y="1358571"/>
                  <a:pt x="6808156" y="1344922"/>
                  <a:pt x="6793383" y="1335379"/>
                </a:cubicBezTo>
                <a:cubicBezTo>
                  <a:pt x="6787355" y="1331745"/>
                  <a:pt x="6783115" y="1325364"/>
                  <a:pt x="6775566" y="1317625"/>
                </a:cubicBezTo>
                <a:cubicBezTo>
                  <a:pt x="6767418" y="1310801"/>
                  <a:pt x="6760464" y="1302147"/>
                  <a:pt x="6756226" y="1295768"/>
                </a:cubicBezTo>
                <a:cubicBezTo>
                  <a:pt x="6742318" y="1278460"/>
                  <a:pt x="6739603" y="1276185"/>
                  <a:pt x="6725755" y="1271659"/>
                </a:cubicBezTo>
                <a:cubicBezTo>
                  <a:pt x="6723039" y="1269385"/>
                  <a:pt x="6721844" y="1271216"/>
                  <a:pt x="6718532" y="1269854"/>
                </a:cubicBezTo>
                <a:cubicBezTo>
                  <a:pt x="6705221" y="1251633"/>
                  <a:pt x="6691641" y="1240258"/>
                  <a:pt x="6675346" y="1226609"/>
                </a:cubicBezTo>
                <a:cubicBezTo>
                  <a:pt x="6664484" y="1217510"/>
                  <a:pt x="6656335" y="1210684"/>
                  <a:pt x="6645471" y="1201587"/>
                </a:cubicBezTo>
                <a:cubicBezTo>
                  <a:pt x="6623148" y="1184303"/>
                  <a:pt x="6603212" y="1163360"/>
                  <a:pt x="6578171" y="1143800"/>
                </a:cubicBezTo>
                <a:cubicBezTo>
                  <a:pt x="6570024" y="1136976"/>
                  <a:pt x="6569696" y="1131043"/>
                  <a:pt x="6559757" y="1126962"/>
                </a:cubicBezTo>
                <a:cubicBezTo>
                  <a:pt x="6550415" y="1121968"/>
                  <a:pt x="6543462" y="1113314"/>
                  <a:pt x="6537434" y="1109679"/>
                </a:cubicBezTo>
                <a:cubicBezTo>
                  <a:pt x="6529285" y="1102854"/>
                  <a:pt x="6521137" y="1096030"/>
                  <a:pt x="6512989" y="1089206"/>
                </a:cubicBezTo>
                <a:cubicBezTo>
                  <a:pt x="6506365" y="1086486"/>
                  <a:pt x="6510603" y="1092865"/>
                  <a:pt x="6506693" y="1092419"/>
                </a:cubicBezTo>
                <a:cubicBezTo>
                  <a:pt x="6496158" y="1089254"/>
                  <a:pt x="6484696" y="1081071"/>
                  <a:pt x="6472311" y="1067867"/>
                </a:cubicBezTo>
                <a:cubicBezTo>
                  <a:pt x="6469595" y="1065593"/>
                  <a:pt x="6470192" y="1064678"/>
                  <a:pt x="6464761" y="1060129"/>
                </a:cubicBezTo>
                <a:cubicBezTo>
                  <a:pt x="6462044" y="1057853"/>
                  <a:pt x="6458732" y="1056493"/>
                  <a:pt x="6457538" y="1058323"/>
                </a:cubicBezTo>
                <a:cubicBezTo>
                  <a:pt x="6456941" y="1059237"/>
                  <a:pt x="6455746" y="1061068"/>
                  <a:pt x="6461179" y="1065617"/>
                </a:cubicBezTo>
                <a:cubicBezTo>
                  <a:pt x="6469924" y="1071526"/>
                  <a:pt x="6477474" y="1079266"/>
                  <a:pt x="6483502" y="1082900"/>
                </a:cubicBezTo>
                <a:cubicBezTo>
                  <a:pt x="6494367" y="1091999"/>
                  <a:pt x="6498604" y="1098379"/>
                  <a:pt x="6506752" y="1105203"/>
                </a:cubicBezTo>
                <a:cubicBezTo>
                  <a:pt x="6511587" y="1110667"/>
                  <a:pt x="6512512" y="1115687"/>
                  <a:pt x="6511318" y="1117518"/>
                </a:cubicBezTo>
                <a:cubicBezTo>
                  <a:pt x="6514958" y="1124811"/>
                  <a:pt x="6514362" y="1125726"/>
                  <a:pt x="6523704" y="1130721"/>
                </a:cubicBezTo>
                <a:cubicBezTo>
                  <a:pt x="6535164" y="1138904"/>
                  <a:pt x="6546624" y="1147089"/>
                  <a:pt x="6558682" y="1154359"/>
                </a:cubicBezTo>
                <a:cubicBezTo>
                  <a:pt x="6561995" y="1155718"/>
                  <a:pt x="6566829" y="1161183"/>
                  <a:pt x="6572261" y="1165732"/>
                </a:cubicBezTo>
                <a:cubicBezTo>
                  <a:pt x="6574977" y="1168008"/>
                  <a:pt x="6573784" y="1169838"/>
                  <a:pt x="6575902" y="1173027"/>
                </a:cubicBezTo>
                <a:cubicBezTo>
                  <a:pt x="6580141" y="1179406"/>
                  <a:pt x="6574111" y="1175771"/>
                  <a:pt x="6570203" y="1175327"/>
                </a:cubicBezTo>
                <a:cubicBezTo>
                  <a:pt x="6566292" y="1174880"/>
                  <a:pt x="6558145" y="1168056"/>
                  <a:pt x="6551519" y="1165337"/>
                </a:cubicBezTo>
                <a:cubicBezTo>
                  <a:pt x="6548207" y="1163976"/>
                  <a:pt x="6548207" y="1163976"/>
                  <a:pt x="6547610" y="1164892"/>
                </a:cubicBezTo>
                <a:cubicBezTo>
                  <a:pt x="6547012" y="1165807"/>
                  <a:pt x="6549728" y="1168082"/>
                  <a:pt x="6552444" y="1170356"/>
                </a:cubicBezTo>
                <a:cubicBezTo>
                  <a:pt x="6560591" y="1177181"/>
                  <a:pt x="6570858" y="1187194"/>
                  <a:pt x="6580200" y="1192188"/>
                </a:cubicBezTo>
                <a:cubicBezTo>
                  <a:pt x="6580796" y="1191273"/>
                  <a:pt x="6582916" y="1194463"/>
                  <a:pt x="6582916" y="1194463"/>
                </a:cubicBezTo>
                <a:cubicBezTo>
                  <a:pt x="6587751" y="1199928"/>
                  <a:pt x="6582318" y="1195379"/>
                  <a:pt x="6581723" y="1196294"/>
                </a:cubicBezTo>
                <a:cubicBezTo>
                  <a:pt x="6578409" y="1194933"/>
                  <a:pt x="6577214" y="1196764"/>
                  <a:pt x="6582648" y="1201313"/>
                </a:cubicBezTo>
                <a:cubicBezTo>
                  <a:pt x="6588078" y="1205863"/>
                  <a:pt x="6593510" y="1210412"/>
                  <a:pt x="6601658" y="1217237"/>
                </a:cubicBezTo>
                <a:cubicBezTo>
                  <a:pt x="6592317" y="1212241"/>
                  <a:pt x="6584169" y="1205416"/>
                  <a:pt x="6575424" y="1199508"/>
                </a:cubicBezTo>
                <a:cubicBezTo>
                  <a:pt x="6569396" y="1195874"/>
                  <a:pt x="6568799" y="1196787"/>
                  <a:pt x="6570918" y="1199978"/>
                </a:cubicBezTo>
                <a:cubicBezTo>
                  <a:pt x="6571245" y="1205911"/>
                  <a:pt x="6570649" y="1206826"/>
                  <a:pt x="6559189" y="1198642"/>
                </a:cubicBezTo>
                <a:cubicBezTo>
                  <a:pt x="6556472" y="1196367"/>
                  <a:pt x="6551041" y="1191818"/>
                  <a:pt x="6548325" y="1189542"/>
                </a:cubicBezTo>
                <a:cubicBezTo>
                  <a:pt x="6547727" y="1190457"/>
                  <a:pt x="6547727" y="1190457"/>
                  <a:pt x="6547131" y="1191371"/>
                </a:cubicBezTo>
                <a:cubicBezTo>
                  <a:pt x="6547131" y="1191371"/>
                  <a:pt x="6546534" y="1192286"/>
                  <a:pt x="6546534" y="1192286"/>
                </a:cubicBezTo>
                <a:cubicBezTo>
                  <a:pt x="6566143" y="1207295"/>
                  <a:pt x="6576737" y="1223244"/>
                  <a:pt x="6595747" y="1239167"/>
                </a:cubicBezTo>
                <a:cubicBezTo>
                  <a:pt x="6606612" y="1248267"/>
                  <a:pt x="6616282" y="1259197"/>
                  <a:pt x="6625354" y="1271040"/>
                </a:cubicBezTo>
                <a:cubicBezTo>
                  <a:pt x="6624757" y="1271953"/>
                  <a:pt x="6630189" y="1276503"/>
                  <a:pt x="6629592" y="1277419"/>
                </a:cubicBezTo>
                <a:cubicBezTo>
                  <a:pt x="6628398" y="1279248"/>
                  <a:pt x="6622967" y="1274698"/>
                  <a:pt x="6620251" y="1272423"/>
                </a:cubicBezTo>
                <a:cubicBezTo>
                  <a:pt x="6612103" y="1265600"/>
                  <a:pt x="6603956" y="1258775"/>
                  <a:pt x="6595808" y="1251951"/>
                </a:cubicBezTo>
                <a:cubicBezTo>
                  <a:pt x="6593092" y="1249676"/>
                  <a:pt x="6590375" y="1247401"/>
                  <a:pt x="6589778" y="1248316"/>
                </a:cubicBezTo>
                <a:cubicBezTo>
                  <a:pt x="6589182" y="1249231"/>
                  <a:pt x="6588585" y="1250146"/>
                  <a:pt x="6591301" y="1252420"/>
                </a:cubicBezTo>
                <a:cubicBezTo>
                  <a:pt x="6596733" y="1256970"/>
                  <a:pt x="6598254" y="1261075"/>
                  <a:pt x="6606402" y="1267898"/>
                </a:cubicBezTo>
                <a:cubicBezTo>
                  <a:pt x="6614549" y="1274723"/>
                  <a:pt x="6622698" y="1281548"/>
                  <a:pt x="6630846" y="1288373"/>
                </a:cubicBezTo>
                <a:cubicBezTo>
                  <a:pt x="6635681" y="1293836"/>
                  <a:pt x="6631771" y="1293392"/>
                  <a:pt x="6631174" y="1294307"/>
                </a:cubicBezTo>
                <a:cubicBezTo>
                  <a:pt x="6630578" y="1295221"/>
                  <a:pt x="6629981" y="1296136"/>
                  <a:pt x="6629981" y="1296136"/>
                </a:cubicBezTo>
                <a:cubicBezTo>
                  <a:pt x="6613087" y="1283401"/>
                  <a:pt x="6601956" y="1281151"/>
                  <a:pt x="6585661" y="1267503"/>
                </a:cubicBezTo>
                <a:cubicBezTo>
                  <a:pt x="6553069" y="1240205"/>
                  <a:pt x="6524986" y="1212437"/>
                  <a:pt x="6491798" y="1186055"/>
                </a:cubicBezTo>
                <a:cubicBezTo>
                  <a:pt x="6485770" y="1182420"/>
                  <a:pt x="6478816" y="1173765"/>
                  <a:pt x="6477025" y="1176511"/>
                </a:cubicBezTo>
                <a:cubicBezTo>
                  <a:pt x="6471921" y="1177895"/>
                  <a:pt x="6483978" y="1185165"/>
                  <a:pt x="6489409" y="1189714"/>
                </a:cubicBezTo>
                <a:cubicBezTo>
                  <a:pt x="6500870" y="1197899"/>
                  <a:pt x="6509944" y="1209741"/>
                  <a:pt x="6520807" y="1218841"/>
                </a:cubicBezTo>
                <a:cubicBezTo>
                  <a:pt x="6532267" y="1227025"/>
                  <a:pt x="6546444" y="1237486"/>
                  <a:pt x="6556113" y="1248413"/>
                </a:cubicBezTo>
                <a:cubicBezTo>
                  <a:pt x="6573931" y="1266168"/>
                  <a:pt x="6593539" y="1281177"/>
                  <a:pt x="6609834" y="1294825"/>
                </a:cubicBezTo>
                <a:cubicBezTo>
                  <a:pt x="6644544" y="1325312"/>
                  <a:pt x="6675344" y="1355355"/>
                  <a:pt x="6694415" y="1384061"/>
                </a:cubicBezTo>
                <a:cubicBezTo>
                  <a:pt x="6703487" y="1395905"/>
                  <a:pt x="6714350" y="1405004"/>
                  <a:pt x="6725214" y="1414103"/>
                </a:cubicBezTo>
                <a:cubicBezTo>
                  <a:pt x="6727930" y="1416378"/>
                  <a:pt x="6736675" y="1422287"/>
                  <a:pt x="6735481" y="1424117"/>
                </a:cubicBezTo>
                <a:cubicBezTo>
                  <a:pt x="6733093" y="1427776"/>
                  <a:pt x="6726140" y="1419123"/>
                  <a:pt x="6723424" y="1416848"/>
                </a:cubicBezTo>
                <a:cubicBezTo>
                  <a:pt x="6677253" y="1378175"/>
                  <a:pt x="6631083" y="1339505"/>
                  <a:pt x="6582197" y="1298558"/>
                </a:cubicBezTo>
                <a:cubicBezTo>
                  <a:pt x="6565902" y="1284908"/>
                  <a:pt x="6552054" y="1280384"/>
                  <a:pt x="6535490" y="1273584"/>
                </a:cubicBezTo>
                <a:cubicBezTo>
                  <a:pt x="6535490" y="1273584"/>
                  <a:pt x="6534893" y="1274499"/>
                  <a:pt x="6534296" y="1275413"/>
                </a:cubicBezTo>
                <a:cubicBezTo>
                  <a:pt x="6537937" y="1282708"/>
                  <a:pt x="6539458" y="1286813"/>
                  <a:pt x="6540385" y="1291832"/>
                </a:cubicBezTo>
                <a:cubicBezTo>
                  <a:pt x="6538593" y="1294576"/>
                  <a:pt x="6544950" y="1304145"/>
                  <a:pt x="6553098" y="1310968"/>
                </a:cubicBezTo>
                <a:cubicBezTo>
                  <a:pt x="6574824" y="1329167"/>
                  <a:pt x="6570647" y="1335572"/>
                  <a:pt x="6570377" y="1342420"/>
                </a:cubicBezTo>
                <a:cubicBezTo>
                  <a:pt x="6568915" y="1351100"/>
                  <a:pt x="6579510" y="1367046"/>
                  <a:pt x="6590104" y="1382995"/>
                </a:cubicBezTo>
                <a:cubicBezTo>
                  <a:pt x="6591628" y="1387100"/>
                  <a:pt x="6597656" y="1390735"/>
                  <a:pt x="6600371" y="1393009"/>
                </a:cubicBezTo>
                <a:cubicBezTo>
                  <a:pt x="6611234" y="1402109"/>
                  <a:pt x="6622695" y="1410294"/>
                  <a:pt x="6629051" y="1419862"/>
                </a:cubicBezTo>
                <a:cubicBezTo>
                  <a:pt x="6631172" y="1423051"/>
                  <a:pt x="6633887" y="1425327"/>
                  <a:pt x="6639319" y="1429876"/>
                </a:cubicBezTo>
                <a:cubicBezTo>
                  <a:pt x="6647466" y="1436701"/>
                  <a:pt x="6655615" y="1443525"/>
                  <a:pt x="6661046" y="1448075"/>
                </a:cubicBezTo>
                <a:cubicBezTo>
                  <a:pt x="6674029" y="1460364"/>
                  <a:pt x="6688205" y="1470822"/>
                  <a:pt x="6700859" y="1477177"/>
                </a:cubicBezTo>
                <a:cubicBezTo>
                  <a:pt x="6710798" y="1481256"/>
                  <a:pt x="6721064" y="1491271"/>
                  <a:pt x="6727421" y="1500840"/>
                </a:cubicBezTo>
                <a:cubicBezTo>
                  <a:pt x="6738612" y="1515873"/>
                  <a:pt x="6757624" y="1531798"/>
                  <a:pt x="6769413" y="1545916"/>
                </a:cubicBezTo>
                <a:cubicBezTo>
                  <a:pt x="6771531" y="1549105"/>
                  <a:pt x="6821283" y="1582288"/>
                  <a:pt x="6821880" y="1581372"/>
                </a:cubicBezTo>
                <a:cubicBezTo>
                  <a:pt x="6829699" y="1582264"/>
                  <a:pt x="6841160" y="1590447"/>
                  <a:pt x="6849308" y="1597272"/>
                </a:cubicBezTo>
                <a:cubicBezTo>
                  <a:pt x="6858052" y="1603181"/>
                  <a:pt x="6864410" y="1612750"/>
                  <a:pt x="6871363" y="1621404"/>
                </a:cubicBezTo>
                <a:cubicBezTo>
                  <a:pt x="6870766" y="1622320"/>
                  <a:pt x="6870169" y="1623234"/>
                  <a:pt x="6872885" y="1625510"/>
                </a:cubicBezTo>
                <a:cubicBezTo>
                  <a:pt x="6889180" y="1639158"/>
                  <a:pt x="6897656" y="1651916"/>
                  <a:pt x="6910638" y="1664205"/>
                </a:cubicBezTo>
                <a:cubicBezTo>
                  <a:pt x="6918190" y="1671944"/>
                  <a:pt x="6923293" y="1670559"/>
                  <a:pt x="6930247" y="1679213"/>
                </a:cubicBezTo>
                <a:cubicBezTo>
                  <a:pt x="6932964" y="1681489"/>
                  <a:pt x="6957674" y="1695114"/>
                  <a:pt x="6961585" y="1695558"/>
                </a:cubicBezTo>
                <a:cubicBezTo>
                  <a:pt x="6964897" y="1696919"/>
                  <a:pt x="6968210" y="1698278"/>
                  <a:pt x="6971523" y="1699638"/>
                </a:cubicBezTo>
                <a:cubicBezTo>
                  <a:pt x="6986893" y="1708268"/>
                  <a:pt x="6997757" y="1717367"/>
                  <a:pt x="7006232" y="1730125"/>
                </a:cubicBezTo>
                <a:cubicBezTo>
                  <a:pt x="7008350" y="1733315"/>
                  <a:pt x="7010471" y="1736504"/>
                  <a:pt x="7015306" y="1741969"/>
                </a:cubicBezTo>
                <a:cubicBezTo>
                  <a:pt x="7014708" y="1742884"/>
                  <a:pt x="7016827" y="1746073"/>
                  <a:pt x="7016827" y="1746073"/>
                </a:cubicBezTo>
                <a:lnTo>
                  <a:pt x="7032390" y="1760399"/>
                </a:lnTo>
                <a:lnTo>
                  <a:pt x="7035277" y="1765182"/>
                </a:lnTo>
                <a:lnTo>
                  <a:pt x="7050073" y="1794756"/>
                </a:lnTo>
                <a:lnTo>
                  <a:pt x="7047835" y="1793110"/>
                </a:lnTo>
                <a:cubicBezTo>
                  <a:pt x="7043000" y="1787646"/>
                  <a:pt x="7034256" y="1781736"/>
                  <a:pt x="7026706" y="1773998"/>
                </a:cubicBezTo>
                <a:cubicBezTo>
                  <a:pt x="7021274" y="1769447"/>
                  <a:pt x="7020080" y="1771277"/>
                  <a:pt x="7019483" y="1772192"/>
                </a:cubicBezTo>
                <a:cubicBezTo>
                  <a:pt x="7018289" y="1774021"/>
                  <a:pt x="7020409" y="1777210"/>
                  <a:pt x="7023124" y="1779486"/>
                </a:cubicBezTo>
                <a:cubicBezTo>
                  <a:pt x="7028556" y="1784035"/>
                  <a:pt x="7029153" y="1783121"/>
                  <a:pt x="7031869" y="1785396"/>
                </a:cubicBezTo>
                <a:lnTo>
                  <a:pt x="7058277" y="1811154"/>
                </a:lnTo>
                <a:lnTo>
                  <a:pt x="7061568" y="1817734"/>
                </a:lnTo>
                <a:lnTo>
                  <a:pt x="7061218" y="1818466"/>
                </a:lnTo>
                <a:cubicBezTo>
                  <a:pt x="7060280" y="1819097"/>
                  <a:pt x="7059684" y="1820011"/>
                  <a:pt x="7061802" y="1823201"/>
                </a:cubicBezTo>
                <a:lnTo>
                  <a:pt x="7066109" y="1826809"/>
                </a:lnTo>
                <a:lnTo>
                  <a:pt x="7073322" y="1841225"/>
                </a:lnTo>
                <a:cubicBezTo>
                  <a:pt x="7084189" y="1868270"/>
                  <a:pt x="7092648" y="1897210"/>
                  <a:pt x="7096921" y="1928636"/>
                </a:cubicBezTo>
                <a:cubicBezTo>
                  <a:pt x="7097541" y="1945951"/>
                  <a:pt x="7101097" y="1944768"/>
                  <a:pt x="7113862" y="1949286"/>
                </a:cubicBezTo>
                <a:cubicBezTo>
                  <a:pt x="7147548" y="1959985"/>
                  <a:pt x="7132887" y="1977996"/>
                  <a:pt x="7118229" y="1996010"/>
                </a:cubicBezTo>
                <a:cubicBezTo>
                  <a:pt x="7109642" y="2007622"/>
                  <a:pt x="7088720" y="2001436"/>
                  <a:pt x="7087870" y="2027996"/>
                </a:cubicBezTo>
                <a:cubicBezTo>
                  <a:pt x="7098542" y="2024448"/>
                  <a:pt x="7103146" y="2027298"/>
                  <a:pt x="7110261" y="2024934"/>
                </a:cubicBezTo>
                <a:cubicBezTo>
                  <a:pt x="7132655" y="2021870"/>
                  <a:pt x="7160076" y="2008375"/>
                  <a:pt x="7167387" y="2036603"/>
                </a:cubicBezTo>
                <a:cubicBezTo>
                  <a:pt x="7171135" y="2066014"/>
                  <a:pt x="7145803" y="2087574"/>
                  <a:pt x="7116294" y="2093003"/>
                </a:cubicBezTo>
                <a:cubicBezTo>
                  <a:pt x="7094945" y="2100098"/>
                  <a:pt x="7075065" y="2097944"/>
                  <a:pt x="7066712" y="2065688"/>
                </a:cubicBezTo>
                <a:cubicBezTo>
                  <a:pt x="7062537" y="2049557"/>
                  <a:pt x="7050198" y="2031759"/>
                  <a:pt x="7030938" y="2046918"/>
                </a:cubicBezTo>
                <a:cubicBezTo>
                  <a:pt x="7017749" y="2055683"/>
                  <a:pt x="7010207" y="2071328"/>
                  <a:pt x="7018986" y="2090309"/>
                </a:cubicBezTo>
                <a:cubicBezTo>
                  <a:pt x="7025676" y="2101224"/>
                  <a:pt x="7035925" y="2110954"/>
                  <a:pt x="7023780" y="2123752"/>
                </a:cubicBezTo>
                <a:cubicBezTo>
                  <a:pt x="7010592" y="2132514"/>
                  <a:pt x="6997828" y="2127998"/>
                  <a:pt x="6987582" y="2118267"/>
                </a:cubicBezTo>
                <a:cubicBezTo>
                  <a:pt x="6933823" y="2074821"/>
                  <a:pt x="6869154" y="2078796"/>
                  <a:pt x="6794240" y="2073038"/>
                </a:cubicBezTo>
                <a:cubicBezTo>
                  <a:pt x="6848617" y="2133798"/>
                  <a:pt x="6880600" y="2197620"/>
                  <a:pt x="6936872" y="2235850"/>
                </a:cubicBezTo>
                <a:cubicBezTo>
                  <a:pt x="6971176" y="2263863"/>
                  <a:pt x="6952960" y="2283059"/>
                  <a:pt x="6934744" y="2302252"/>
                </a:cubicBezTo>
                <a:cubicBezTo>
                  <a:pt x="6915481" y="2317413"/>
                  <a:pt x="6891003" y="2312412"/>
                  <a:pt x="6870078" y="2306227"/>
                </a:cubicBezTo>
                <a:cubicBezTo>
                  <a:pt x="6827186" y="2289827"/>
                  <a:pt x="6784296" y="2273426"/>
                  <a:pt x="6737845" y="2258204"/>
                </a:cubicBezTo>
                <a:cubicBezTo>
                  <a:pt x="6670473" y="2236804"/>
                  <a:pt x="6601628" y="2224650"/>
                  <a:pt x="6545783" y="2173137"/>
                </a:cubicBezTo>
                <a:cubicBezTo>
                  <a:pt x="6530932" y="2160556"/>
                  <a:pt x="6514609" y="2157221"/>
                  <a:pt x="6500378" y="2161952"/>
                </a:cubicBezTo>
                <a:cubicBezTo>
                  <a:pt x="6426700" y="2190820"/>
                  <a:pt x="6367912" y="2157805"/>
                  <a:pt x="6307038" y="2116725"/>
                </a:cubicBezTo>
                <a:cubicBezTo>
                  <a:pt x="6275449" y="2095472"/>
                  <a:pt x="6243076" y="2075849"/>
                  <a:pt x="6210152" y="2057365"/>
                </a:cubicBezTo>
                <a:lnTo>
                  <a:pt x="6189201" y="2046385"/>
                </a:lnTo>
                <a:lnTo>
                  <a:pt x="6175933" y="2043345"/>
                </a:lnTo>
                <a:lnTo>
                  <a:pt x="6194768" y="2080447"/>
                </a:lnTo>
                <a:cubicBezTo>
                  <a:pt x="6203983" y="2096399"/>
                  <a:pt x="6214646" y="2111366"/>
                  <a:pt x="6228556" y="2123970"/>
                </a:cubicBezTo>
                <a:cubicBezTo>
                  <a:pt x="6250812" y="2140775"/>
                  <a:pt x="6243392" y="2170184"/>
                  <a:pt x="6213719" y="2186990"/>
                </a:cubicBezTo>
                <a:cubicBezTo>
                  <a:pt x="6169209" y="2212200"/>
                  <a:pt x="6132117" y="2254211"/>
                  <a:pt x="6072772" y="2233206"/>
                </a:cubicBezTo>
                <a:cubicBezTo>
                  <a:pt x="6067207" y="2232156"/>
                  <a:pt x="6061642" y="2232942"/>
                  <a:pt x="6056137" y="2234978"/>
                </a:cubicBezTo>
                <a:lnTo>
                  <a:pt x="6045824" y="2240840"/>
                </a:lnTo>
                <a:lnTo>
                  <a:pt x="6048755" y="2243015"/>
                </a:lnTo>
                <a:cubicBezTo>
                  <a:pt x="6064967" y="2255486"/>
                  <a:pt x="6080681" y="2268602"/>
                  <a:pt x="6095165" y="2283496"/>
                </a:cubicBezTo>
                <a:cubicBezTo>
                  <a:pt x="6148497" y="2340221"/>
                  <a:pt x="6206860" y="2386517"/>
                  <a:pt x="6276319" y="2415986"/>
                </a:cubicBezTo>
                <a:cubicBezTo>
                  <a:pt x="6352898" y="2443089"/>
                  <a:pt x="6388440" y="2505728"/>
                  <a:pt x="6418952" y="2578798"/>
                </a:cubicBezTo>
                <a:cubicBezTo>
                  <a:pt x="6423129" y="2594928"/>
                  <a:pt x="6428776" y="2601813"/>
                  <a:pt x="6413071" y="2615789"/>
                </a:cubicBezTo>
                <a:cubicBezTo>
                  <a:pt x="6351733" y="2662456"/>
                  <a:pt x="6352775" y="2666488"/>
                  <a:pt x="6416163" y="2702355"/>
                </a:cubicBezTo>
                <a:cubicBezTo>
                  <a:pt x="6424327" y="2704022"/>
                  <a:pt x="6433529" y="2709721"/>
                  <a:pt x="6441691" y="2711389"/>
                </a:cubicBezTo>
                <a:cubicBezTo>
                  <a:pt x="6455496" y="2719936"/>
                  <a:pt x="6480405" y="2711659"/>
                  <a:pt x="6474950" y="2735369"/>
                </a:cubicBezTo>
                <a:cubicBezTo>
                  <a:pt x="6469497" y="2759080"/>
                  <a:pt x="6449617" y="2756930"/>
                  <a:pt x="6432252" y="2749562"/>
                </a:cubicBezTo>
                <a:cubicBezTo>
                  <a:pt x="6401079" y="2733644"/>
                  <a:pt x="6368863" y="2713695"/>
                  <a:pt x="6336647" y="2693748"/>
                </a:cubicBezTo>
                <a:cubicBezTo>
                  <a:pt x="6322840" y="2685198"/>
                  <a:pt x="6306945" y="2668582"/>
                  <a:pt x="6294373" y="2694659"/>
                </a:cubicBezTo>
                <a:cubicBezTo>
                  <a:pt x="6284317" y="2715520"/>
                  <a:pt x="6280334" y="2729984"/>
                  <a:pt x="6297273" y="2750630"/>
                </a:cubicBezTo>
                <a:cubicBezTo>
                  <a:pt x="6352269" y="2828702"/>
                  <a:pt x="6417320" y="2885913"/>
                  <a:pt x="6490957" y="2931513"/>
                </a:cubicBezTo>
                <a:cubicBezTo>
                  <a:pt x="6512925" y="2941727"/>
                  <a:pt x="6536982" y="2960010"/>
                  <a:pt x="6529012" y="2988936"/>
                </a:cubicBezTo>
                <a:cubicBezTo>
                  <a:pt x="6521046" y="3017861"/>
                  <a:pt x="6487975" y="3024474"/>
                  <a:pt x="6463069" y="3032751"/>
                </a:cubicBezTo>
                <a:cubicBezTo>
                  <a:pt x="6458466" y="3029901"/>
                  <a:pt x="6450306" y="3028233"/>
                  <a:pt x="6445705" y="3025385"/>
                </a:cubicBezTo>
                <a:cubicBezTo>
                  <a:pt x="6429382" y="3022049"/>
                  <a:pt x="6410547" y="3023933"/>
                  <a:pt x="6399445" y="3040759"/>
                </a:cubicBezTo>
                <a:cubicBezTo>
                  <a:pt x="6383532" y="3061378"/>
                  <a:pt x="6366263" y="3069307"/>
                  <a:pt x="6348945" y="3069589"/>
                </a:cubicBezTo>
                <a:lnTo>
                  <a:pt x="6336775" y="3067384"/>
                </a:lnTo>
                <a:lnTo>
                  <a:pt x="6328075" y="3061187"/>
                </a:lnTo>
                <a:cubicBezTo>
                  <a:pt x="6319493" y="3055075"/>
                  <a:pt x="6316471" y="3053332"/>
                  <a:pt x="6318845" y="3056244"/>
                </a:cubicBezTo>
                <a:cubicBezTo>
                  <a:pt x="6318683" y="3056536"/>
                  <a:pt x="6318683" y="3056536"/>
                  <a:pt x="6318683" y="3056536"/>
                </a:cubicBezTo>
                <a:cubicBezTo>
                  <a:pt x="6310103" y="3050425"/>
                  <a:pt x="6306918" y="3048972"/>
                  <a:pt x="6301198" y="3044898"/>
                </a:cubicBezTo>
                <a:cubicBezTo>
                  <a:pt x="6295477" y="3040824"/>
                  <a:pt x="6295800" y="3040240"/>
                  <a:pt x="6293103" y="3037911"/>
                </a:cubicBezTo>
                <a:cubicBezTo>
                  <a:pt x="6287706" y="3033253"/>
                  <a:pt x="6285331" y="3030341"/>
                  <a:pt x="6276749" y="3024230"/>
                </a:cubicBezTo>
                <a:cubicBezTo>
                  <a:pt x="6270868" y="3020448"/>
                  <a:pt x="6271191" y="3019864"/>
                  <a:pt x="6271354" y="3019571"/>
                </a:cubicBezTo>
                <a:cubicBezTo>
                  <a:pt x="6271515" y="3019280"/>
                  <a:pt x="6271839" y="3018696"/>
                  <a:pt x="6272163" y="3018113"/>
                </a:cubicBezTo>
                <a:cubicBezTo>
                  <a:pt x="6260721" y="3009964"/>
                  <a:pt x="6249603" y="3001233"/>
                  <a:pt x="6240213" y="2996581"/>
                </a:cubicBezTo>
                <a:cubicBezTo>
                  <a:pt x="6237353" y="2994544"/>
                  <a:pt x="6231632" y="2990471"/>
                  <a:pt x="6228772" y="2988433"/>
                </a:cubicBezTo>
                <a:cubicBezTo>
                  <a:pt x="6217329" y="2980284"/>
                  <a:pt x="6205888" y="2972137"/>
                  <a:pt x="6194285" y="2964280"/>
                </a:cubicBezTo>
                <a:cubicBezTo>
                  <a:pt x="6188403" y="2960498"/>
                  <a:pt x="6182196" y="2957300"/>
                  <a:pt x="6173939" y="2950606"/>
                </a:cubicBezTo>
                <a:cubicBezTo>
                  <a:pt x="6168542" y="2945949"/>
                  <a:pt x="6159961" y="2939837"/>
                  <a:pt x="6157263" y="2937507"/>
                </a:cubicBezTo>
                <a:cubicBezTo>
                  <a:pt x="6149167" y="2930521"/>
                  <a:pt x="6140748" y="2924117"/>
                  <a:pt x="6132329" y="2917716"/>
                </a:cubicBezTo>
                <a:cubicBezTo>
                  <a:pt x="6129468" y="2915678"/>
                  <a:pt x="6129468" y="2915678"/>
                  <a:pt x="6126770" y="2913349"/>
                </a:cubicBezTo>
                <a:cubicBezTo>
                  <a:pt x="6121374" y="2908692"/>
                  <a:pt x="6118675" y="2906363"/>
                  <a:pt x="6112468" y="2903164"/>
                </a:cubicBezTo>
                <a:cubicBezTo>
                  <a:pt x="6106585" y="2899382"/>
                  <a:pt x="6095630" y="2890358"/>
                  <a:pt x="6098490" y="2892396"/>
                </a:cubicBezTo>
                <a:cubicBezTo>
                  <a:pt x="6098814" y="2891812"/>
                  <a:pt x="6101837" y="2893556"/>
                  <a:pt x="6107557" y="2897631"/>
                </a:cubicBezTo>
                <a:cubicBezTo>
                  <a:pt x="6110418" y="2899667"/>
                  <a:pt x="6110418" y="2899667"/>
                  <a:pt x="6113278" y="2901706"/>
                </a:cubicBezTo>
                <a:cubicBezTo>
                  <a:pt x="6113278" y="2901706"/>
                  <a:pt x="6116300" y="2903451"/>
                  <a:pt x="6116462" y="2903158"/>
                </a:cubicBezTo>
                <a:cubicBezTo>
                  <a:pt x="6113764" y="2900829"/>
                  <a:pt x="6113764" y="2900829"/>
                  <a:pt x="6110903" y="2898792"/>
                </a:cubicBezTo>
                <a:cubicBezTo>
                  <a:pt x="6105183" y="2894718"/>
                  <a:pt x="6096603" y="2888606"/>
                  <a:pt x="6088020" y="2882496"/>
                </a:cubicBezTo>
                <a:cubicBezTo>
                  <a:pt x="6082301" y="2878421"/>
                  <a:pt x="6073719" y="2872312"/>
                  <a:pt x="6073233" y="2873187"/>
                </a:cubicBezTo>
                <a:cubicBezTo>
                  <a:pt x="6073233" y="2873187"/>
                  <a:pt x="6067512" y="2869112"/>
                  <a:pt x="6067512" y="2869112"/>
                </a:cubicBezTo>
                <a:cubicBezTo>
                  <a:pt x="6058769" y="2863293"/>
                  <a:pt x="6056395" y="2860381"/>
                  <a:pt x="6050512" y="2856599"/>
                </a:cubicBezTo>
                <a:cubicBezTo>
                  <a:pt x="6050512" y="2856599"/>
                  <a:pt x="6050512" y="2856599"/>
                  <a:pt x="6047489" y="2854854"/>
                </a:cubicBezTo>
                <a:cubicBezTo>
                  <a:pt x="6046519" y="2856605"/>
                  <a:pt x="6046519" y="2856605"/>
                  <a:pt x="6032216" y="2846421"/>
                </a:cubicBezTo>
                <a:cubicBezTo>
                  <a:pt x="6023635" y="2840309"/>
                  <a:pt x="6020612" y="2838564"/>
                  <a:pt x="6017428" y="2837110"/>
                </a:cubicBezTo>
                <a:cubicBezTo>
                  <a:pt x="6020288" y="2839147"/>
                  <a:pt x="6020128" y="2839440"/>
                  <a:pt x="6022825" y="2841768"/>
                </a:cubicBezTo>
                <a:cubicBezTo>
                  <a:pt x="6028222" y="2846427"/>
                  <a:pt x="6033781" y="2850793"/>
                  <a:pt x="6036318" y="2853413"/>
                </a:cubicBezTo>
                <a:cubicBezTo>
                  <a:pt x="6036075" y="2853851"/>
                  <a:pt x="6038098" y="2855599"/>
                  <a:pt x="6040857" y="2857818"/>
                </a:cubicBezTo>
                <a:lnTo>
                  <a:pt x="6042491" y="2859139"/>
                </a:lnTo>
                <a:lnTo>
                  <a:pt x="6040075" y="2858016"/>
                </a:lnTo>
                <a:lnTo>
                  <a:pt x="6037715" y="2858075"/>
                </a:lnTo>
                <a:lnTo>
                  <a:pt x="6031028" y="2853058"/>
                </a:lnTo>
                <a:cubicBezTo>
                  <a:pt x="6028505" y="2851312"/>
                  <a:pt x="6026279" y="2849930"/>
                  <a:pt x="6026117" y="2850221"/>
                </a:cubicBezTo>
                <a:cubicBezTo>
                  <a:pt x="6025631" y="2851098"/>
                  <a:pt x="6017374" y="2844402"/>
                  <a:pt x="6014189" y="2842949"/>
                </a:cubicBezTo>
                <a:cubicBezTo>
                  <a:pt x="6011491" y="2840620"/>
                  <a:pt x="6006094" y="2835962"/>
                  <a:pt x="6000536" y="2831597"/>
                </a:cubicBezTo>
                <a:cubicBezTo>
                  <a:pt x="5995301" y="2826647"/>
                  <a:pt x="5986558" y="2820827"/>
                  <a:pt x="5983049" y="2819958"/>
                </a:cubicBezTo>
                <a:cubicBezTo>
                  <a:pt x="5980026" y="2818214"/>
                  <a:pt x="5980026" y="2818214"/>
                  <a:pt x="5977167" y="2816177"/>
                </a:cubicBezTo>
                <a:cubicBezTo>
                  <a:pt x="5971446" y="2812103"/>
                  <a:pt x="5968587" y="2810066"/>
                  <a:pt x="5963026" y="2805700"/>
                </a:cubicBezTo>
                <a:cubicBezTo>
                  <a:pt x="5957468" y="2801334"/>
                  <a:pt x="5949211" y="2794639"/>
                  <a:pt x="5943328" y="2790858"/>
                </a:cubicBezTo>
                <a:cubicBezTo>
                  <a:pt x="5931562" y="2783293"/>
                  <a:pt x="5923144" y="2776889"/>
                  <a:pt x="5914563" y="2770779"/>
                </a:cubicBezTo>
                <a:cubicBezTo>
                  <a:pt x="5908842" y="2766705"/>
                  <a:pt x="5908680" y="2766996"/>
                  <a:pt x="5905495" y="2765543"/>
                </a:cubicBezTo>
                <a:cubicBezTo>
                  <a:pt x="5905333" y="2765836"/>
                  <a:pt x="5902474" y="2763798"/>
                  <a:pt x="5896914" y="2759433"/>
                </a:cubicBezTo>
                <a:cubicBezTo>
                  <a:pt x="5897076" y="2759140"/>
                  <a:pt x="5897238" y="2758847"/>
                  <a:pt x="5897400" y="2758557"/>
                </a:cubicBezTo>
                <a:cubicBezTo>
                  <a:pt x="5897885" y="2757680"/>
                  <a:pt x="5909165" y="2766121"/>
                  <a:pt x="5909814" y="2764954"/>
                </a:cubicBezTo>
                <a:cubicBezTo>
                  <a:pt x="5907277" y="2762333"/>
                  <a:pt x="5912999" y="2766407"/>
                  <a:pt x="5918557" y="2770773"/>
                </a:cubicBezTo>
                <a:cubicBezTo>
                  <a:pt x="5918557" y="2770773"/>
                  <a:pt x="5918394" y="2771065"/>
                  <a:pt x="5918394" y="2771065"/>
                </a:cubicBezTo>
                <a:cubicBezTo>
                  <a:pt x="5921093" y="2773394"/>
                  <a:pt x="5923791" y="2775722"/>
                  <a:pt x="5926652" y="2777759"/>
                </a:cubicBezTo>
                <a:cubicBezTo>
                  <a:pt x="5932534" y="2781542"/>
                  <a:pt x="5929837" y="2779212"/>
                  <a:pt x="5932858" y="2780957"/>
                </a:cubicBezTo>
                <a:cubicBezTo>
                  <a:pt x="5935880" y="2782703"/>
                  <a:pt x="5944623" y="2788522"/>
                  <a:pt x="5939226" y="2783865"/>
                </a:cubicBezTo>
                <a:cubicBezTo>
                  <a:pt x="5936690" y="2781242"/>
                  <a:pt x="5937014" y="2780658"/>
                  <a:pt x="5931455" y="2776293"/>
                </a:cubicBezTo>
                <a:cubicBezTo>
                  <a:pt x="5922875" y="2770183"/>
                  <a:pt x="5917316" y="2765815"/>
                  <a:pt x="5911433" y="2762034"/>
                </a:cubicBezTo>
                <a:cubicBezTo>
                  <a:pt x="5905550" y="2758252"/>
                  <a:pt x="5905550" y="2758252"/>
                  <a:pt x="5899992" y="2753886"/>
                </a:cubicBezTo>
                <a:cubicBezTo>
                  <a:pt x="5897292" y="2751557"/>
                  <a:pt x="5894433" y="2749520"/>
                  <a:pt x="5888551" y="2745738"/>
                </a:cubicBezTo>
                <a:cubicBezTo>
                  <a:pt x="5876784" y="2738174"/>
                  <a:pt x="5868204" y="2732063"/>
                  <a:pt x="5857086" y="2723331"/>
                </a:cubicBezTo>
                <a:cubicBezTo>
                  <a:pt x="5851527" y="2718965"/>
                  <a:pt x="5845806" y="2714891"/>
                  <a:pt x="5842946" y="2712854"/>
                </a:cubicBezTo>
                <a:cubicBezTo>
                  <a:pt x="5836903" y="2709364"/>
                  <a:pt x="5828321" y="2703253"/>
                  <a:pt x="5819739" y="2697142"/>
                </a:cubicBezTo>
                <a:cubicBezTo>
                  <a:pt x="5814018" y="2693067"/>
                  <a:pt x="5814018" y="2693067"/>
                  <a:pt x="5813694" y="2693652"/>
                </a:cubicBezTo>
                <a:cubicBezTo>
                  <a:pt x="5810348" y="2692491"/>
                  <a:pt x="5807488" y="2690453"/>
                  <a:pt x="5802091" y="2685796"/>
                </a:cubicBezTo>
                <a:cubicBezTo>
                  <a:pt x="5796695" y="2681137"/>
                  <a:pt x="5788114" y="2675026"/>
                  <a:pt x="5785576" y="2672406"/>
                </a:cubicBezTo>
                <a:cubicBezTo>
                  <a:pt x="5782878" y="2670077"/>
                  <a:pt x="5780018" y="2668040"/>
                  <a:pt x="5777157" y="2666003"/>
                </a:cubicBezTo>
                <a:cubicBezTo>
                  <a:pt x="5768090" y="2660768"/>
                  <a:pt x="5754113" y="2649998"/>
                  <a:pt x="5745208" y="2644471"/>
                </a:cubicBezTo>
                <a:cubicBezTo>
                  <a:pt x="5742185" y="2642727"/>
                  <a:pt x="5739486" y="2640398"/>
                  <a:pt x="5736140" y="2639236"/>
                </a:cubicBezTo>
                <a:cubicBezTo>
                  <a:pt x="5732956" y="2637783"/>
                  <a:pt x="5724861" y="2630797"/>
                  <a:pt x="5718654" y="2627598"/>
                </a:cubicBezTo>
                <a:cubicBezTo>
                  <a:pt x="5721190" y="2630220"/>
                  <a:pt x="5726427" y="2635168"/>
                  <a:pt x="5735006" y="2641280"/>
                </a:cubicBezTo>
                <a:cubicBezTo>
                  <a:pt x="5743750" y="2647099"/>
                  <a:pt x="5746287" y="2649721"/>
                  <a:pt x="5748823" y="2652340"/>
                </a:cubicBezTo>
                <a:cubicBezTo>
                  <a:pt x="5748661" y="2652633"/>
                  <a:pt x="5751360" y="2654962"/>
                  <a:pt x="5754382" y="2656706"/>
                </a:cubicBezTo>
                <a:cubicBezTo>
                  <a:pt x="5757405" y="2658452"/>
                  <a:pt x="5763125" y="2662526"/>
                  <a:pt x="5769008" y="2666307"/>
                </a:cubicBezTo>
                <a:cubicBezTo>
                  <a:pt x="5774728" y="2670381"/>
                  <a:pt x="5769332" y="2665724"/>
                  <a:pt x="5772516" y="2667177"/>
                </a:cubicBezTo>
                <a:cubicBezTo>
                  <a:pt x="5772678" y="2666885"/>
                  <a:pt x="5772678" y="2666885"/>
                  <a:pt x="5775537" y="2668922"/>
                </a:cubicBezTo>
                <a:cubicBezTo>
                  <a:pt x="5775214" y="2669506"/>
                  <a:pt x="5775052" y="2669797"/>
                  <a:pt x="5774728" y="2670381"/>
                </a:cubicBezTo>
                <a:cubicBezTo>
                  <a:pt x="5774566" y="2670674"/>
                  <a:pt x="5774405" y="2670966"/>
                  <a:pt x="5780125" y="2675039"/>
                </a:cubicBezTo>
                <a:cubicBezTo>
                  <a:pt x="5785846" y="2679113"/>
                  <a:pt x="5793942" y="2686100"/>
                  <a:pt x="5802846" y="2691627"/>
                </a:cubicBezTo>
                <a:cubicBezTo>
                  <a:pt x="5802846" y="2691627"/>
                  <a:pt x="5802091" y="2691191"/>
                  <a:pt x="5801693" y="2691010"/>
                </a:cubicBezTo>
                <a:cubicBezTo>
                  <a:pt x="5801294" y="2690827"/>
                  <a:pt x="5801254" y="2690901"/>
                  <a:pt x="5802684" y="2691920"/>
                </a:cubicBezTo>
                <a:lnTo>
                  <a:pt x="5803117" y="2692169"/>
                </a:lnTo>
                <a:lnTo>
                  <a:pt x="5804736" y="2695415"/>
                </a:lnTo>
                <a:cubicBezTo>
                  <a:pt x="5810131" y="2700073"/>
                  <a:pt x="5815528" y="2704733"/>
                  <a:pt x="5815042" y="2705608"/>
                </a:cubicBezTo>
                <a:cubicBezTo>
                  <a:pt x="5806463" y="2699497"/>
                  <a:pt x="5795182" y="2691056"/>
                  <a:pt x="5789137" y="2687566"/>
                </a:cubicBezTo>
                <a:cubicBezTo>
                  <a:pt x="5780395" y="2681747"/>
                  <a:pt x="5771812" y="2675636"/>
                  <a:pt x="5763232" y="2669525"/>
                </a:cubicBezTo>
                <a:cubicBezTo>
                  <a:pt x="5751953" y="2661085"/>
                  <a:pt x="5743695" y="2654391"/>
                  <a:pt x="5731767" y="2647118"/>
                </a:cubicBezTo>
                <a:cubicBezTo>
                  <a:pt x="5728907" y="2645081"/>
                  <a:pt x="5726209" y="2642753"/>
                  <a:pt x="5723350" y="2640716"/>
                </a:cubicBezTo>
                <a:cubicBezTo>
                  <a:pt x="5712070" y="2632276"/>
                  <a:pt x="5700790" y="2623835"/>
                  <a:pt x="5689024" y="2616272"/>
                </a:cubicBezTo>
                <a:cubicBezTo>
                  <a:pt x="5686002" y="2614526"/>
                  <a:pt x="5683142" y="2612488"/>
                  <a:pt x="5683142" y="2612488"/>
                </a:cubicBezTo>
                <a:cubicBezTo>
                  <a:pt x="5675047" y="2605503"/>
                  <a:pt x="5666304" y="2599684"/>
                  <a:pt x="5657722" y="2593572"/>
                </a:cubicBezTo>
                <a:cubicBezTo>
                  <a:pt x="5640560" y="2581350"/>
                  <a:pt x="5623398" y="2569128"/>
                  <a:pt x="5606235" y="2556906"/>
                </a:cubicBezTo>
                <a:cubicBezTo>
                  <a:pt x="5600515" y="2552832"/>
                  <a:pt x="5594634" y="2549050"/>
                  <a:pt x="5591934" y="2546721"/>
                </a:cubicBezTo>
                <a:cubicBezTo>
                  <a:pt x="5586538" y="2542064"/>
                  <a:pt x="5580655" y="2538282"/>
                  <a:pt x="5574771" y="2534499"/>
                </a:cubicBezTo>
                <a:cubicBezTo>
                  <a:pt x="5565867" y="2528972"/>
                  <a:pt x="5551565" y="2518788"/>
                  <a:pt x="5543469" y="2511800"/>
                </a:cubicBezTo>
                <a:cubicBezTo>
                  <a:pt x="5535374" y="2504813"/>
                  <a:pt x="5526631" y="2498994"/>
                  <a:pt x="5517726" y="2493467"/>
                </a:cubicBezTo>
                <a:cubicBezTo>
                  <a:pt x="5508984" y="2487648"/>
                  <a:pt x="5500080" y="2482121"/>
                  <a:pt x="5491984" y="2475134"/>
                </a:cubicBezTo>
                <a:cubicBezTo>
                  <a:pt x="5492144" y="2474842"/>
                  <a:pt x="5486262" y="2471060"/>
                  <a:pt x="5483403" y="2469023"/>
                </a:cubicBezTo>
                <a:cubicBezTo>
                  <a:pt x="5469101" y="2458839"/>
                  <a:pt x="5454798" y="2448653"/>
                  <a:pt x="5440334" y="2438760"/>
                </a:cubicBezTo>
                <a:cubicBezTo>
                  <a:pt x="5434452" y="2434978"/>
                  <a:pt x="5431592" y="2432941"/>
                  <a:pt x="5431268" y="2433525"/>
                </a:cubicBezTo>
                <a:cubicBezTo>
                  <a:pt x="5431106" y="2433817"/>
                  <a:pt x="5433642" y="2436437"/>
                  <a:pt x="5427922" y="2432364"/>
                </a:cubicBezTo>
                <a:cubicBezTo>
                  <a:pt x="5416318" y="2424508"/>
                  <a:pt x="5407251" y="2419272"/>
                  <a:pt x="5395810" y="2411125"/>
                </a:cubicBezTo>
                <a:cubicBezTo>
                  <a:pt x="5384368" y="2402976"/>
                  <a:pt x="5384206" y="2403268"/>
                  <a:pt x="5373250" y="2394245"/>
                </a:cubicBezTo>
                <a:cubicBezTo>
                  <a:pt x="5370390" y="2392207"/>
                  <a:pt x="5370390" y="2392207"/>
                  <a:pt x="5370390" y="2392207"/>
                </a:cubicBezTo>
                <a:cubicBezTo>
                  <a:pt x="5364345" y="2388717"/>
                  <a:pt x="5355926" y="2382314"/>
                  <a:pt x="5350045" y="2378533"/>
                </a:cubicBezTo>
                <a:cubicBezTo>
                  <a:pt x="5332557" y="2366894"/>
                  <a:pt x="5332557" y="2366894"/>
                  <a:pt x="5318903" y="2355541"/>
                </a:cubicBezTo>
                <a:cubicBezTo>
                  <a:pt x="5318903" y="2355541"/>
                  <a:pt x="5313182" y="2351467"/>
                  <a:pt x="5313182" y="2351467"/>
                </a:cubicBezTo>
                <a:cubicBezTo>
                  <a:pt x="5309352" y="2351182"/>
                  <a:pt x="5301417" y="2343903"/>
                  <a:pt x="5292837" y="2337793"/>
                </a:cubicBezTo>
                <a:cubicBezTo>
                  <a:pt x="5290138" y="2335464"/>
                  <a:pt x="5284254" y="2331682"/>
                  <a:pt x="5284578" y="2331098"/>
                </a:cubicBezTo>
                <a:cubicBezTo>
                  <a:pt x="5287763" y="2332551"/>
                  <a:pt x="5290461" y="2334880"/>
                  <a:pt x="5293484" y="2336625"/>
                </a:cubicBezTo>
                <a:cubicBezTo>
                  <a:pt x="5301903" y="2343028"/>
                  <a:pt x="5310486" y="2349139"/>
                  <a:pt x="5313993" y="2350007"/>
                </a:cubicBezTo>
                <a:cubicBezTo>
                  <a:pt x="5311132" y="2347972"/>
                  <a:pt x="5305249" y="2344189"/>
                  <a:pt x="5305573" y="2343605"/>
                </a:cubicBezTo>
                <a:cubicBezTo>
                  <a:pt x="5302876" y="2341276"/>
                  <a:pt x="5305898" y="2343022"/>
                  <a:pt x="5311618" y="2347096"/>
                </a:cubicBezTo>
                <a:cubicBezTo>
                  <a:pt x="5317338" y="2351169"/>
                  <a:pt x="5320361" y="2352914"/>
                  <a:pt x="5320523" y="2352622"/>
                </a:cubicBezTo>
                <a:cubicBezTo>
                  <a:pt x="5323546" y="2354367"/>
                  <a:pt x="5320847" y="2352039"/>
                  <a:pt x="5320685" y="2352331"/>
                </a:cubicBezTo>
                <a:cubicBezTo>
                  <a:pt x="5320685" y="2352331"/>
                  <a:pt x="5317825" y="2350294"/>
                  <a:pt x="5317825" y="2350294"/>
                </a:cubicBezTo>
                <a:cubicBezTo>
                  <a:pt x="5306384" y="2342145"/>
                  <a:pt x="5294780" y="2334290"/>
                  <a:pt x="5283500" y="2325849"/>
                </a:cubicBezTo>
                <a:cubicBezTo>
                  <a:pt x="5275243" y="2319154"/>
                  <a:pt x="5263639" y="2311299"/>
                  <a:pt x="5255058" y="2305187"/>
                </a:cubicBezTo>
                <a:cubicBezTo>
                  <a:pt x="5248851" y="2301990"/>
                  <a:pt x="5237896" y="2292964"/>
                  <a:pt x="5226132" y="2285401"/>
                </a:cubicBezTo>
                <a:cubicBezTo>
                  <a:pt x="5217064" y="2280166"/>
                  <a:pt x="5212153" y="2274632"/>
                  <a:pt x="5200712" y="2266485"/>
                </a:cubicBezTo>
                <a:cubicBezTo>
                  <a:pt x="5200712" y="2266485"/>
                  <a:pt x="5200712" y="2266485"/>
                  <a:pt x="5197852" y="2264448"/>
                </a:cubicBezTo>
                <a:cubicBezTo>
                  <a:pt x="5197690" y="2264739"/>
                  <a:pt x="5200387" y="2267068"/>
                  <a:pt x="5194505" y="2263287"/>
                </a:cubicBezTo>
                <a:cubicBezTo>
                  <a:pt x="5191645" y="2261251"/>
                  <a:pt x="5188784" y="2259213"/>
                  <a:pt x="5189108" y="2258629"/>
                </a:cubicBezTo>
                <a:cubicBezTo>
                  <a:pt x="5186248" y="2256591"/>
                  <a:pt x="5180527" y="2252516"/>
                  <a:pt x="5177666" y="2250480"/>
                </a:cubicBezTo>
                <a:cubicBezTo>
                  <a:pt x="5174806" y="2248444"/>
                  <a:pt x="5171945" y="2246406"/>
                  <a:pt x="5172108" y="2246114"/>
                </a:cubicBezTo>
                <a:cubicBezTo>
                  <a:pt x="5163689" y="2239712"/>
                  <a:pt x="5157482" y="2236513"/>
                  <a:pt x="5148739" y="2230694"/>
                </a:cubicBezTo>
                <a:cubicBezTo>
                  <a:pt x="5148578" y="2230987"/>
                  <a:pt x="5151276" y="2233315"/>
                  <a:pt x="5145393" y="2229533"/>
                </a:cubicBezTo>
                <a:cubicBezTo>
                  <a:pt x="5142533" y="2227496"/>
                  <a:pt x="5136812" y="2223423"/>
                  <a:pt x="5133951" y="2221385"/>
                </a:cubicBezTo>
                <a:cubicBezTo>
                  <a:pt x="5131415" y="2218764"/>
                  <a:pt x="5134599" y="2220216"/>
                  <a:pt x="5132062" y="2217596"/>
                </a:cubicBezTo>
                <a:cubicBezTo>
                  <a:pt x="5132386" y="2217012"/>
                  <a:pt x="5132386" y="2217012"/>
                  <a:pt x="5126666" y="2212939"/>
                </a:cubicBezTo>
                <a:cubicBezTo>
                  <a:pt x="5123805" y="2210901"/>
                  <a:pt x="5120945" y="2208865"/>
                  <a:pt x="5115224" y="2204790"/>
                </a:cubicBezTo>
                <a:cubicBezTo>
                  <a:pt x="5112363" y="2202754"/>
                  <a:pt x="5106643" y="2198681"/>
                  <a:pt x="5103782" y="2196642"/>
                </a:cubicBezTo>
                <a:cubicBezTo>
                  <a:pt x="5100923" y="2194606"/>
                  <a:pt x="5098062" y="2192569"/>
                  <a:pt x="5098224" y="2192277"/>
                </a:cubicBezTo>
                <a:cubicBezTo>
                  <a:pt x="5090290" y="2184998"/>
                  <a:pt x="5090290" y="2184998"/>
                  <a:pt x="5081710" y="2178887"/>
                </a:cubicBezTo>
                <a:cubicBezTo>
                  <a:pt x="5070269" y="2170740"/>
                  <a:pt x="5070269" y="2170740"/>
                  <a:pt x="5076636" y="2173645"/>
                </a:cubicBezTo>
                <a:cubicBezTo>
                  <a:pt x="5070915" y="2169572"/>
                  <a:pt x="5059636" y="2161131"/>
                  <a:pt x="5056614" y="2159386"/>
                </a:cubicBezTo>
                <a:cubicBezTo>
                  <a:pt x="5053268" y="2158224"/>
                  <a:pt x="5047061" y="2155026"/>
                  <a:pt x="5049436" y="2157938"/>
                </a:cubicBezTo>
                <a:cubicBezTo>
                  <a:pt x="5049436" y="2157938"/>
                  <a:pt x="5049274" y="2158231"/>
                  <a:pt x="5046252" y="2156487"/>
                </a:cubicBezTo>
                <a:cubicBezTo>
                  <a:pt x="5035620" y="2146878"/>
                  <a:pt x="5020994" y="2137278"/>
                  <a:pt x="5006692" y="2127093"/>
                </a:cubicBezTo>
                <a:cubicBezTo>
                  <a:pt x="5001134" y="2122726"/>
                  <a:pt x="4995251" y="2118944"/>
                  <a:pt x="4986670" y="2112835"/>
                </a:cubicBezTo>
                <a:cubicBezTo>
                  <a:pt x="4986508" y="2113126"/>
                  <a:pt x="4983648" y="2111089"/>
                  <a:pt x="4983648" y="2111089"/>
                </a:cubicBezTo>
                <a:cubicBezTo>
                  <a:pt x="4978251" y="2106431"/>
                  <a:pt x="4969507" y="2100611"/>
                  <a:pt x="4964110" y="2095952"/>
                </a:cubicBezTo>
                <a:cubicBezTo>
                  <a:pt x="4952830" y="2087515"/>
                  <a:pt x="4941065" y="2079950"/>
                  <a:pt x="4937558" y="2079080"/>
                </a:cubicBezTo>
                <a:cubicBezTo>
                  <a:pt x="4937395" y="2079373"/>
                  <a:pt x="4934373" y="2077627"/>
                  <a:pt x="4931513" y="2075590"/>
                </a:cubicBezTo>
                <a:cubicBezTo>
                  <a:pt x="4928490" y="2073845"/>
                  <a:pt x="4925630" y="2071808"/>
                  <a:pt x="4925953" y="2071224"/>
                </a:cubicBezTo>
                <a:cubicBezTo>
                  <a:pt x="4914514" y="2063076"/>
                  <a:pt x="4908307" y="2059879"/>
                  <a:pt x="4899563" y="2054059"/>
                </a:cubicBezTo>
                <a:cubicBezTo>
                  <a:pt x="4899239" y="2054642"/>
                  <a:pt x="4896217" y="2052897"/>
                  <a:pt x="4890658" y="2048531"/>
                </a:cubicBezTo>
                <a:cubicBezTo>
                  <a:pt x="4879216" y="2040383"/>
                  <a:pt x="4867289" y="2033112"/>
                  <a:pt x="4856010" y="2024671"/>
                </a:cubicBezTo>
                <a:cubicBezTo>
                  <a:pt x="4853150" y="2022635"/>
                  <a:pt x="4852988" y="2022926"/>
                  <a:pt x="4852826" y="2023218"/>
                </a:cubicBezTo>
                <a:cubicBezTo>
                  <a:pt x="4852826" y="2023218"/>
                  <a:pt x="4852664" y="2023510"/>
                  <a:pt x="4855523" y="2025548"/>
                </a:cubicBezTo>
                <a:cubicBezTo>
                  <a:pt x="4861244" y="2029621"/>
                  <a:pt x="4864105" y="2031658"/>
                  <a:pt x="4866965" y="2033696"/>
                </a:cubicBezTo>
                <a:cubicBezTo>
                  <a:pt x="4869826" y="2035732"/>
                  <a:pt x="4872686" y="2037770"/>
                  <a:pt x="4875384" y="2040098"/>
                </a:cubicBezTo>
                <a:cubicBezTo>
                  <a:pt x="4877759" y="2043011"/>
                  <a:pt x="4886177" y="2049413"/>
                  <a:pt x="4894760" y="2055525"/>
                </a:cubicBezTo>
                <a:cubicBezTo>
                  <a:pt x="4900481" y="2059599"/>
                  <a:pt x="4906202" y="2063673"/>
                  <a:pt x="4914782" y="2069784"/>
                </a:cubicBezTo>
                <a:cubicBezTo>
                  <a:pt x="4915268" y="2068908"/>
                  <a:pt x="4923525" y="2075602"/>
                  <a:pt x="4926547" y="2077348"/>
                </a:cubicBezTo>
                <a:cubicBezTo>
                  <a:pt x="4943710" y="2089571"/>
                  <a:pt x="4963732" y="2103830"/>
                  <a:pt x="4980895" y="2116051"/>
                </a:cubicBezTo>
                <a:cubicBezTo>
                  <a:pt x="4981056" y="2115760"/>
                  <a:pt x="4984079" y="2117504"/>
                  <a:pt x="4986777" y="2119834"/>
                </a:cubicBezTo>
                <a:cubicBezTo>
                  <a:pt x="4989636" y="2121871"/>
                  <a:pt x="4989636" y="2121871"/>
                  <a:pt x="4989475" y="2122162"/>
                </a:cubicBezTo>
                <a:cubicBezTo>
                  <a:pt x="4989313" y="2122453"/>
                  <a:pt x="4989151" y="2122746"/>
                  <a:pt x="4988990" y="2123037"/>
                </a:cubicBezTo>
                <a:cubicBezTo>
                  <a:pt x="5012034" y="2139042"/>
                  <a:pt x="5031571" y="2154176"/>
                  <a:pt x="5054454" y="2170474"/>
                </a:cubicBezTo>
                <a:cubicBezTo>
                  <a:pt x="5060500" y="2173962"/>
                  <a:pt x="5066220" y="2178038"/>
                  <a:pt x="5071616" y="2182696"/>
                </a:cubicBezTo>
                <a:cubicBezTo>
                  <a:pt x="5094501" y="2198992"/>
                  <a:pt x="5120242" y="2217323"/>
                  <a:pt x="5143126" y="2233620"/>
                </a:cubicBezTo>
                <a:cubicBezTo>
                  <a:pt x="5143288" y="2233328"/>
                  <a:pt x="5143449" y="2233036"/>
                  <a:pt x="5143449" y="2233036"/>
                </a:cubicBezTo>
                <a:cubicBezTo>
                  <a:pt x="5157752" y="2243222"/>
                  <a:pt x="5169192" y="2251370"/>
                  <a:pt x="5180634" y="2259517"/>
                </a:cubicBezTo>
                <a:cubicBezTo>
                  <a:pt x="5180634" y="2259517"/>
                  <a:pt x="5183332" y="2261847"/>
                  <a:pt x="5183171" y="2262138"/>
                </a:cubicBezTo>
                <a:cubicBezTo>
                  <a:pt x="5186031" y="2264175"/>
                  <a:pt x="5194774" y="2269994"/>
                  <a:pt x="5194612" y="2270285"/>
                </a:cubicBezTo>
                <a:cubicBezTo>
                  <a:pt x="5196987" y="2273198"/>
                  <a:pt x="5202706" y="2277273"/>
                  <a:pt x="5205568" y="2279310"/>
                </a:cubicBezTo>
                <a:cubicBezTo>
                  <a:pt x="5217333" y="2286874"/>
                  <a:pt x="5225915" y="2292985"/>
                  <a:pt x="5237194" y="2301424"/>
                </a:cubicBezTo>
                <a:cubicBezTo>
                  <a:pt x="5239892" y="2303753"/>
                  <a:pt x="5245613" y="2307828"/>
                  <a:pt x="5248635" y="2309572"/>
                </a:cubicBezTo>
                <a:cubicBezTo>
                  <a:pt x="5257540" y="2315100"/>
                  <a:pt x="5265960" y="2321504"/>
                  <a:pt x="5274378" y="2327906"/>
                </a:cubicBezTo>
                <a:cubicBezTo>
                  <a:pt x="5276592" y="2331110"/>
                  <a:pt x="5285495" y="2336637"/>
                  <a:pt x="5291217" y="2340711"/>
                </a:cubicBezTo>
                <a:cubicBezTo>
                  <a:pt x="5305356" y="2351189"/>
                  <a:pt x="5316960" y="2359045"/>
                  <a:pt x="5328400" y="2367192"/>
                </a:cubicBezTo>
                <a:cubicBezTo>
                  <a:pt x="5342704" y="2377379"/>
                  <a:pt x="5354145" y="2385526"/>
                  <a:pt x="5365586" y="2393674"/>
                </a:cubicBezTo>
                <a:cubicBezTo>
                  <a:pt x="5376218" y="2403280"/>
                  <a:pt x="5388632" y="2409677"/>
                  <a:pt x="5399912" y="2418118"/>
                </a:cubicBezTo>
                <a:cubicBezTo>
                  <a:pt x="5402608" y="2420447"/>
                  <a:pt x="5408491" y="2424229"/>
                  <a:pt x="5408329" y="2424520"/>
                </a:cubicBezTo>
                <a:cubicBezTo>
                  <a:pt x="5416588" y="2431214"/>
                  <a:pt x="5422471" y="2434997"/>
                  <a:pt x="5431051" y="2441108"/>
                </a:cubicBezTo>
                <a:cubicBezTo>
                  <a:pt x="5442491" y="2449256"/>
                  <a:pt x="5456957" y="2459150"/>
                  <a:pt x="5468237" y="2467590"/>
                </a:cubicBezTo>
                <a:cubicBezTo>
                  <a:pt x="5479515" y="2476029"/>
                  <a:pt x="5487934" y="2482432"/>
                  <a:pt x="5496677" y="2488251"/>
                </a:cubicBezTo>
                <a:cubicBezTo>
                  <a:pt x="5505259" y="2494363"/>
                  <a:pt x="5513515" y="2501058"/>
                  <a:pt x="5522097" y="2507167"/>
                </a:cubicBezTo>
                <a:cubicBezTo>
                  <a:pt x="5544981" y="2523464"/>
                  <a:pt x="5567863" y="2539760"/>
                  <a:pt x="5587886" y="2554020"/>
                </a:cubicBezTo>
                <a:lnTo>
                  <a:pt x="5613086" y="2572042"/>
                </a:lnTo>
                <a:lnTo>
                  <a:pt x="5605175" y="2567978"/>
                </a:lnTo>
                <a:cubicBezTo>
                  <a:pt x="5602099" y="2566328"/>
                  <a:pt x="5599238" y="2564292"/>
                  <a:pt x="5596378" y="2562255"/>
                </a:cubicBezTo>
                <a:cubicBezTo>
                  <a:pt x="5593518" y="2560218"/>
                  <a:pt x="5590657" y="2558181"/>
                  <a:pt x="5584938" y="2554107"/>
                </a:cubicBezTo>
                <a:cubicBezTo>
                  <a:pt x="5582076" y="2552070"/>
                  <a:pt x="5581861" y="2552458"/>
                  <a:pt x="5581861" y="2552458"/>
                </a:cubicBezTo>
                <a:cubicBezTo>
                  <a:pt x="5581645" y="2552846"/>
                  <a:pt x="5581431" y="2553234"/>
                  <a:pt x="5584291" y="2555272"/>
                </a:cubicBezTo>
                <a:cubicBezTo>
                  <a:pt x="5595948" y="2563032"/>
                  <a:pt x="5606742" y="2572344"/>
                  <a:pt x="5618185" y="2580492"/>
                </a:cubicBezTo>
                <a:cubicBezTo>
                  <a:pt x="5624121" y="2584178"/>
                  <a:pt x="5626765" y="2586603"/>
                  <a:pt x="5626335" y="2587379"/>
                </a:cubicBezTo>
                <a:cubicBezTo>
                  <a:pt x="5634701" y="2593878"/>
                  <a:pt x="5639775" y="2599117"/>
                  <a:pt x="5651216" y="2607265"/>
                </a:cubicBezTo>
                <a:cubicBezTo>
                  <a:pt x="5651647" y="2606488"/>
                  <a:pt x="5654507" y="2608525"/>
                  <a:pt x="5657153" y="2610950"/>
                </a:cubicBezTo>
                <a:cubicBezTo>
                  <a:pt x="5660013" y="2612989"/>
                  <a:pt x="5662658" y="2615412"/>
                  <a:pt x="5662444" y="2615801"/>
                </a:cubicBezTo>
                <a:cubicBezTo>
                  <a:pt x="5664443" y="2619391"/>
                  <a:pt x="5675453" y="2628315"/>
                  <a:pt x="5687108" y="2636075"/>
                </a:cubicBezTo>
                <a:cubicBezTo>
                  <a:pt x="5693261" y="2639371"/>
                  <a:pt x="5701626" y="2645871"/>
                  <a:pt x="5707778" y="2649170"/>
                </a:cubicBezTo>
                <a:cubicBezTo>
                  <a:pt x="5707778" y="2649170"/>
                  <a:pt x="5710639" y="2651207"/>
                  <a:pt x="5710424" y="2651595"/>
                </a:cubicBezTo>
                <a:cubicBezTo>
                  <a:pt x="5719004" y="2657705"/>
                  <a:pt x="5724510" y="2662168"/>
                  <a:pt x="5730444" y="2665853"/>
                </a:cubicBezTo>
                <a:cubicBezTo>
                  <a:pt x="5744748" y="2676040"/>
                  <a:pt x="5758618" y="2687000"/>
                  <a:pt x="5771136" y="2693206"/>
                </a:cubicBezTo>
                <a:cubicBezTo>
                  <a:pt x="5773782" y="2695633"/>
                  <a:pt x="5773566" y="2696020"/>
                  <a:pt x="5773566" y="2696020"/>
                </a:cubicBezTo>
                <a:cubicBezTo>
                  <a:pt x="5770059" y="2695148"/>
                  <a:pt x="5775134" y="2700386"/>
                  <a:pt x="5777349" y="2703587"/>
                </a:cubicBezTo>
                <a:cubicBezTo>
                  <a:pt x="5779994" y="2706013"/>
                  <a:pt x="5791651" y="2713773"/>
                  <a:pt x="5797372" y="2717847"/>
                </a:cubicBezTo>
                <a:cubicBezTo>
                  <a:pt x="5792514" y="2712220"/>
                  <a:pt x="5792514" y="2712220"/>
                  <a:pt x="5803953" y="2720368"/>
                </a:cubicBezTo>
                <a:cubicBezTo>
                  <a:pt x="5812535" y="2726478"/>
                  <a:pt x="5812535" y="2726478"/>
                  <a:pt x="5821978" y="2731037"/>
                </a:cubicBezTo>
                <a:cubicBezTo>
                  <a:pt x="5822193" y="2730649"/>
                  <a:pt x="5825053" y="2732687"/>
                  <a:pt x="5827915" y="2734723"/>
                </a:cubicBezTo>
                <a:cubicBezTo>
                  <a:pt x="5830774" y="2736760"/>
                  <a:pt x="5836495" y="2740834"/>
                  <a:pt x="5839355" y="2742871"/>
                </a:cubicBezTo>
                <a:cubicBezTo>
                  <a:pt x="5845076" y="2746946"/>
                  <a:pt x="5847936" y="2748982"/>
                  <a:pt x="5850796" y="2751019"/>
                </a:cubicBezTo>
                <a:cubicBezTo>
                  <a:pt x="5856517" y="2755093"/>
                  <a:pt x="5856517" y="2755093"/>
                  <a:pt x="5856948" y="2754316"/>
                </a:cubicBezTo>
                <a:cubicBezTo>
                  <a:pt x="5860238" y="2755578"/>
                  <a:pt x="5857809" y="2752763"/>
                  <a:pt x="5861100" y="2754025"/>
                </a:cubicBezTo>
                <a:cubicBezTo>
                  <a:pt x="5863961" y="2756062"/>
                  <a:pt x="5869682" y="2760137"/>
                  <a:pt x="5872542" y="2762173"/>
                </a:cubicBezTo>
                <a:cubicBezTo>
                  <a:pt x="5878047" y="2766635"/>
                  <a:pt x="5874973" y="2764987"/>
                  <a:pt x="5874758" y="2765375"/>
                </a:cubicBezTo>
                <a:cubicBezTo>
                  <a:pt x="5883121" y="2771873"/>
                  <a:pt x="5888196" y="2777112"/>
                  <a:pt x="5896994" y="2782835"/>
                </a:cubicBezTo>
                <a:cubicBezTo>
                  <a:pt x="5897208" y="2782447"/>
                  <a:pt x="5900068" y="2784483"/>
                  <a:pt x="5902930" y="2786520"/>
                </a:cubicBezTo>
                <a:cubicBezTo>
                  <a:pt x="5905789" y="2788558"/>
                  <a:pt x="5911512" y="2792631"/>
                  <a:pt x="5914372" y="2794669"/>
                </a:cubicBezTo>
                <a:cubicBezTo>
                  <a:pt x="5914802" y="2793893"/>
                  <a:pt x="5917661" y="2795930"/>
                  <a:pt x="5920522" y="2797967"/>
                </a:cubicBezTo>
                <a:cubicBezTo>
                  <a:pt x="5926028" y="2802429"/>
                  <a:pt x="5922952" y="2800779"/>
                  <a:pt x="5922736" y="2801169"/>
                </a:cubicBezTo>
                <a:cubicBezTo>
                  <a:pt x="5925597" y="2803205"/>
                  <a:pt x="5925597" y="2803205"/>
                  <a:pt x="5925597" y="2803205"/>
                </a:cubicBezTo>
                <a:cubicBezTo>
                  <a:pt x="5937037" y="2811353"/>
                  <a:pt x="5943836" y="2813486"/>
                  <a:pt x="5951771" y="2820762"/>
                </a:cubicBezTo>
                <a:cubicBezTo>
                  <a:pt x="5962781" y="2829686"/>
                  <a:pt x="5974869" y="2836670"/>
                  <a:pt x="5979943" y="2841908"/>
                </a:cubicBezTo>
                <a:cubicBezTo>
                  <a:pt x="5988525" y="2848020"/>
                  <a:pt x="5999751" y="2856555"/>
                  <a:pt x="6008762" y="2861889"/>
                </a:cubicBezTo>
                <a:lnTo>
                  <a:pt x="6020443" y="2870208"/>
                </a:lnTo>
                <a:lnTo>
                  <a:pt x="6019005" y="2879251"/>
                </a:lnTo>
                <a:cubicBezTo>
                  <a:pt x="6021016" y="2885152"/>
                  <a:pt x="6024622" y="2891617"/>
                  <a:pt x="6026189" y="2897667"/>
                </a:cubicBezTo>
                <a:cubicBezTo>
                  <a:pt x="6039145" y="2932776"/>
                  <a:pt x="6055658" y="2966705"/>
                  <a:pt x="6068612" y="3001816"/>
                </a:cubicBezTo>
                <a:cubicBezTo>
                  <a:pt x="6075922" y="3030043"/>
                  <a:pt x="6097463" y="3053540"/>
                  <a:pt x="6090539" y="3086498"/>
                </a:cubicBezTo>
                <a:cubicBezTo>
                  <a:pt x="6089699" y="3094441"/>
                  <a:pt x="6088596" y="3101376"/>
                  <a:pt x="6087008" y="3106902"/>
                </a:cubicBezTo>
                <a:lnTo>
                  <a:pt x="6083251" y="3113849"/>
                </a:lnTo>
                <a:lnTo>
                  <a:pt x="6085287" y="3116009"/>
                </a:lnTo>
                <a:cubicBezTo>
                  <a:pt x="6120990" y="3154346"/>
                  <a:pt x="6154372" y="3195307"/>
                  <a:pt x="6172917" y="3249925"/>
                </a:cubicBezTo>
                <a:cubicBezTo>
                  <a:pt x="6176628" y="3266729"/>
                  <a:pt x="6187754" y="3279334"/>
                  <a:pt x="6198885" y="3296139"/>
                </a:cubicBezTo>
                <a:cubicBezTo>
                  <a:pt x="6184047" y="3312945"/>
                  <a:pt x="6165500" y="3312946"/>
                  <a:pt x="6150663" y="3333952"/>
                </a:cubicBezTo>
                <a:cubicBezTo>
                  <a:pt x="6139536" y="3352858"/>
                  <a:pt x="6120064" y="3364411"/>
                  <a:pt x="6098735" y="3367563"/>
                </a:cubicBezTo>
                <a:lnTo>
                  <a:pt x="6067910" y="3365946"/>
                </a:lnTo>
                <a:lnTo>
                  <a:pt x="6075856" y="3388917"/>
                </a:lnTo>
                <a:cubicBezTo>
                  <a:pt x="6082715" y="3406072"/>
                  <a:pt x="6090617" y="3422607"/>
                  <a:pt x="6100393" y="3437970"/>
                </a:cubicBezTo>
                <a:cubicBezTo>
                  <a:pt x="6101436" y="3442002"/>
                  <a:pt x="6104570" y="3454100"/>
                  <a:pt x="6102056" y="3459314"/>
                </a:cubicBezTo>
                <a:lnTo>
                  <a:pt x="6099386" y="3460846"/>
                </a:lnTo>
                <a:lnTo>
                  <a:pt x="6079334" y="3445164"/>
                </a:lnTo>
                <a:cubicBezTo>
                  <a:pt x="6070176" y="3437442"/>
                  <a:pt x="6060736" y="3429337"/>
                  <a:pt x="6050878" y="3421944"/>
                </a:cubicBezTo>
                <a:cubicBezTo>
                  <a:pt x="6041876" y="3416555"/>
                  <a:pt x="6033427" y="3410218"/>
                  <a:pt x="6026132" y="3408838"/>
                </a:cubicBezTo>
                <a:cubicBezTo>
                  <a:pt x="6025578" y="3409787"/>
                  <a:pt x="6022207" y="3408623"/>
                  <a:pt x="6024470" y="3411684"/>
                </a:cubicBezTo>
                <a:cubicBezTo>
                  <a:pt x="6029547" y="3416857"/>
                  <a:pt x="6035733" y="3420133"/>
                  <a:pt x="6031255" y="3420867"/>
                </a:cubicBezTo>
                <a:cubicBezTo>
                  <a:pt x="6030146" y="3422765"/>
                  <a:pt x="6025067" y="3417590"/>
                  <a:pt x="6022252" y="3415479"/>
                </a:cubicBezTo>
                <a:cubicBezTo>
                  <a:pt x="6019436" y="3413366"/>
                  <a:pt x="6016620" y="3411253"/>
                  <a:pt x="6010988" y="3407028"/>
                </a:cubicBezTo>
                <a:cubicBezTo>
                  <a:pt x="6008171" y="3404916"/>
                  <a:pt x="6002539" y="3400691"/>
                  <a:pt x="5996906" y="3396466"/>
                </a:cubicBezTo>
                <a:cubicBezTo>
                  <a:pt x="5996352" y="3397414"/>
                  <a:pt x="5995797" y="3398362"/>
                  <a:pt x="5995244" y="3399311"/>
                </a:cubicBezTo>
                <a:cubicBezTo>
                  <a:pt x="5998060" y="3401424"/>
                  <a:pt x="6000877" y="3403536"/>
                  <a:pt x="6006508" y="3407760"/>
                </a:cubicBezTo>
                <a:cubicBezTo>
                  <a:pt x="6014957" y="3414099"/>
                  <a:pt x="6017218" y="3417160"/>
                  <a:pt x="6012738" y="3417894"/>
                </a:cubicBezTo>
                <a:cubicBezTo>
                  <a:pt x="6020057" y="3422700"/>
                  <a:pt x="6025977" y="3428165"/>
                  <a:pt x="6031898" y="3433630"/>
                </a:cubicBezTo>
                <a:lnTo>
                  <a:pt x="6049666" y="3448224"/>
                </a:lnTo>
                <a:lnTo>
                  <a:pt x="6037110" y="3442297"/>
                </a:lnTo>
                <a:lnTo>
                  <a:pt x="6032496" y="3439537"/>
                </a:lnTo>
                <a:cubicBezTo>
                  <a:pt x="6012783" y="3424749"/>
                  <a:pt x="5995887" y="3412074"/>
                  <a:pt x="5978990" y="3399398"/>
                </a:cubicBezTo>
                <a:cubicBezTo>
                  <a:pt x="5967725" y="3390948"/>
                  <a:pt x="5957015" y="3381549"/>
                  <a:pt x="5946903" y="3378057"/>
                </a:cubicBezTo>
                <a:cubicBezTo>
                  <a:pt x="5946903" y="3378057"/>
                  <a:pt x="5944087" y="3375946"/>
                  <a:pt x="5941270" y="3373834"/>
                </a:cubicBezTo>
                <a:cubicBezTo>
                  <a:pt x="5928853" y="3360425"/>
                  <a:pt x="5912556" y="3353658"/>
                  <a:pt x="5899029" y="3342146"/>
                </a:cubicBezTo>
                <a:cubicBezTo>
                  <a:pt x="5885502" y="3330633"/>
                  <a:pt x="5871422" y="3320072"/>
                  <a:pt x="5856786" y="3310457"/>
                </a:cubicBezTo>
                <a:cubicBezTo>
                  <a:pt x="5812881" y="3281615"/>
                  <a:pt x="5774564" y="3250143"/>
                  <a:pt x="5731767" y="3219404"/>
                </a:cubicBezTo>
                <a:cubicBezTo>
                  <a:pt x="5731767" y="3219404"/>
                  <a:pt x="5732322" y="3218457"/>
                  <a:pt x="5729504" y="3216343"/>
                </a:cubicBezTo>
                <a:cubicBezTo>
                  <a:pt x="5733430" y="3216558"/>
                  <a:pt x="5735692" y="3219620"/>
                  <a:pt x="5741323" y="3223845"/>
                </a:cubicBezTo>
                <a:cubicBezTo>
                  <a:pt x="5744140" y="3225958"/>
                  <a:pt x="5744695" y="3225009"/>
                  <a:pt x="5744695" y="3225009"/>
                </a:cubicBezTo>
                <a:cubicBezTo>
                  <a:pt x="5745249" y="3224060"/>
                  <a:pt x="5746357" y="3222164"/>
                  <a:pt x="5742987" y="3220999"/>
                </a:cubicBezTo>
                <a:cubicBezTo>
                  <a:pt x="5740171" y="3218886"/>
                  <a:pt x="5738464" y="3214876"/>
                  <a:pt x="5735647" y="3212765"/>
                </a:cubicBezTo>
                <a:cubicBezTo>
                  <a:pt x="5718196" y="3201038"/>
                  <a:pt x="5705778" y="3187629"/>
                  <a:pt x="5688881" y="3174955"/>
                </a:cubicBezTo>
                <a:cubicBezTo>
                  <a:pt x="5638190" y="3136929"/>
                  <a:pt x="5584684" y="3096792"/>
                  <a:pt x="5533993" y="3058766"/>
                </a:cubicBezTo>
                <a:cubicBezTo>
                  <a:pt x="5517096" y="3046092"/>
                  <a:pt x="5503570" y="3034579"/>
                  <a:pt x="5497893" y="3023499"/>
                </a:cubicBezTo>
                <a:cubicBezTo>
                  <a:pt x="5501818" y="3023714"/>
                  <a:pt x="5507451" y="3027940"/>
                  <a:pt x="5510821" y="3029104"/>
                </a:cubicBezTo>
                <a:cubicBezTo>
                  <a:pt x="5528827" y="3039880"/>
                  <a:pt x="5534459" y="3044105"/>
                  <a:pt x="5536765" y="3054024"/>
                </a:cubicBezTo>
                <a:cubicBezTo>
                  <a:pt x="5538473" y="3058034"/>
                  <a:pt x="5541288" y="3060146"/>
                  <a:pt x="5544659" y="3061310"/>
                </a:cubicBezTo>
                <a:cubicBezTo>
                  <a:pt x="5554215" y="3065749"/>
                  <a:pt x="5564927" y="3075148"/>
                  <a:pt x="5573375" y="3081485"/>
                </a:cubicBezTo>
                <a:cubicBezTo>
                  <a:pt x="5590271" y="3094160"/>
                  <a:pt x="5604353" y="3104723"/>
                  <a:pt x="5622913" y="3114552"/>
                </a:cubicBezTo>
                <a:cubicBezTo>
                  <a:pt x="5629099" y="3117829"/>
                  <a:pt x="5640917" y="3125331"/>
                  <a:pt x="5643179" y="3128391"/>
                </a:cubicBezTo>
                <a:cubicBezTo>
                  <a:pt x="5652782" y="3139688"/>
                  <a:pt x="5667971" y="3148353"/>
                  <a:pt x="5675310" y="3156588"/>
                </a:cubicBezTo>
                <a:cubicBezTo>
                  <a:pt x="5680388" y="3161761"/>
                  <a:pt x="5686020" y="3165985"/>
                  <a:pt x="5692206" y="3169262"/>
                </a:cubicBezTo>
                <a:cubicBezTo>
                  <a:pt x="5704581" y="3175815"/>
                  <a:pt x="5713030" y="3182152"/>
                  <a:pt x="5723186" y="3192501"/>
                </a:cubicBezTo>
                <a:cubicBezTo>
                  <a:pt x="5731079" y="3199787"/>
                  <a:pt x="5736712" y="3204011"/>
                  <a:pt x="5746270" y="3208453"/>
                </a:cubicBezTo>
                <a:cubicBezTo>
                  <a:pt x="5763121" y="3214272"/>
                  <a:pt x="5783389" y="3228111"/>
                  <a:pt x="5802547" y="3243846"/>
                </a:cubicBezTo>
                <a:cubicBezTo>
                  <a:pt x="5808180" y="3248072"/>
                  <a:pt x="5813258" y="3253245"/>
                  <a:pt x="5815519" y="3256307"/>
                </a:cubicBezTo>
                <a:cubicBezTo>
                  <a:pt x="5827382" y="3270663"/>
                  <a:pt x="5840909" y="3282174"/>
                  <a:pt x="5854990" y="3292737"/>
                </a:cubicBezTo>
                <a:cubicBezTo>
                  <a:pt x="5869071" y="3303300"/>
                  <a:pt x="5885967" y="3315975"/>
                  <a:pt x="5900049" y="3326536"/>
                </a:cubicBezTo>
                <a:cubicBezTo>
                  <a:pt x="5916945" y="3339211"/>
                  <a:pt x="5937213" y="3353050"/>
                  <a:pt x="5955773" y="3362880"/>
                </a:cubicBezTo>
                <a:cubicBezTo>
                  <a:pt x="5961405" y="3367106"/>
                  <a:pt x="5967038" y="3371331"/>
                  <a:pt x="5969854" y="3373444"/>
                </a:cubicBezTo>
                <a:cubicBezTo>
                  <a:pt x="5978302" y="3379781"/>
                  <a:pt x="5981672" y="3380945"/>
                  <a:pt x="5985597" y="3381160"/>
                </a:cubicBezTo>
                <a:cubicBezTo>
                  <a:pt x="5965330" y="3367321"/>
                  <a:pt x="5952913" y="3353912"/>
                  <a:pt x="5936015" y="3341237"/>
                </a:cubicBezTo>
                <a:cubicBezTo>
                  <a:pt x="5914041" y="3323389"/>
                  <a:pt x="5892065" y="3305541"/>
                  <a:pt x="5873462" y="3288855"/>
                </a:cubicBezTo>
                <a:cubicBezTo>
                  <a:pt x="5859934" y="3277344"/>
                  <a:pt x="5846408" y="3265833"/>
                  <a:pt x="5832882" y="3254321"/>
                </a:cubicBezTo>
                <a:cubicBezTo>
                  <a:pt x="5816539" y="3240698"/>
                  <a:pt x="5801349" y="3232034"/>
                  <a:pt x="5787823" y="3220521"/>
                </a:cubicBezTo>
                <a:cubicBezTo>
                  <a:pt x="5777113" y="3211123"/>
                  <a:pt x="5767001" y="3207631"/>
                  <a:pt x="5752921" y="3197069"/>
                </a:cubicBezTo>
                <a:cubicBezTo>
                  <a:pt x="5745026" y="3189783"/>
                  <a:pt x="5733208" y="3182281"/>
                  <a:pt x="5721944" y="3173830"/>
                </a:cubicBezTo>
                <a:cubicBezTo>
                  <a:pt x="5719127" y="3171718"/>
                  <a:pt x="5719127" y="3171718"/>
                  <a:pt x="5716311" y="3169605"/>
                </a:cubicBezTo>
                <a:cubicBezTo>
                  <a:pt x="5702275" y="3165899"/>
                  <a:pt x="5688749" y="3154388"/>
                  <a:pt x="5675776" y="3141928"/>
                </a:cubicBezTo>
                <a:cubicBezTo>
                  <a:pt x="5665620" y="3131580"/>
                  <a:pt x="5653801" y="3124079"/>
                  <a:pt x="5644201" y="3112783"/>
                </a:cubicBezTo>
                <a:cubicBezTo>
                  <a:pt x="5644201" y="3112783"/>
                  <a:pt x="5641383" y="3110671"/>
                  <a:pt x="5638012" y="3109507"/>
                </a:cubicBezTo>
                <a:cubicBezTo>
                  <a:pt x="5634643" y="3108343"/>
                  <a:pt x="5631826" y="3106230"/>
                  <a:pt x="5629010" y="3104118"/>
                </a:cubicBezTo>
                <a:cubicBezTo>
                  <a:pt x="5601402" y="3082044"/>
                  <a:pt x="5571024" y="3064714"/>
                  <a:pt x="5543971" y="3041691"/>
                </a:cubicBezTo>
                <a:cubicBezTo>
                  <a:pt x="5532707" y="3033240"/>
                  <a:pt x="5525412" y="3031863"/>
                  <a:pt x="5517516" y="3024577"/>
                </a:cubicBezTo>
                <a:cubicBezTo>
                  <a:pt x="5509069" y="3018237"/>
                  <a:pt x="5497804" y="3009789"/>
                  <a:pt x="5489355" y="3003450"/>
                </a:cubicBezTo>
                <a:cubicBezTo>
                  <a:pt x="5471905" y="2991724"/>
                  <a:pt x="5460041" y="2977367"/>
                  <a:pt x="5444852" y="2968702"/>
                </a:cubicBezTo>
                <a:cubicBezTo>
                  <a:pt x="5439219" y="2964477"/>
                  <a:pt x="5436403" y="2962366"/>
                  <a:pt x="5433587" y="2960253"/>
                </a:cubicBezTo>
                <a:cubicBezTo>
                  <a:pt x="5430771" y="2958140"/>
                  <a:pt x="5428508" y="2955077"/>
                  <a:pt x="5424585" y="2954863"/>
                </a:cubicBezTo>
                <a:cubicBezTo>
                  <a:pt x="5424031" y="2955812"/>
                  <a:pt x="5425737" y="2959821"/>
                  <a:pt x="5428553" y="2961934"/>
                </a:cubicBezTo>
                <a:cubicBezTo>
                  <a:pt x="5436448" y="2969220"/>
                  <a:pt x="5443232" y="2978403"/>
                  <a:pt x="5454497" y="2986853"/>
                </a:cubicBezTo>
                <a:cubicBezTo>
                  <a:pt x="5460130" y="2991079"/>
                  <a:pt x="5459022" y="2992976"/>
                  <a:pt x="5464100" y="2998150"/>
                </a:cubicBezTo>
                <a:cubicBezTo>
                  <a:pt x="5448355" y="2990433"/>
                  <a:pt x="5434274" y="2979871"/>
                  <a:pt x="5419639" y="2970256"/>
                </a:cubicBezTo>
                <a:cubicBezTo>
                  <a:pt x="5407820" y="2962754"/>
                  <a:pt x="5398263" y="2958315"/>
                  <a:pt x="5386444" y="2950812"/>
                </a:cubicBezTo>
                <a:cubicBezTo>
                  <a:pt x="5383628" y="2948700"/>
                  <a:pt x="5376887" y="2946372"/>
                  <a:pt x="5378596" y="2950381"/>
                </a:cubicBezTo>
                <a:cubicBezTo>
                  <a:pt x="5380302" y="2954392"/>
                  <a:pt x="5386489" y="2957668"/>
                  <a:pt x="5389305" y="2959781"/>
                </a:cubicBezTo>
                <a:cubicBezTo>
                  <a:pt x="5409018" y="2974569"/>
                  <a:pt x="5425915" y="2987244"/>
                  <a:pt x="5445628" y="3002031"/>
                </a:cubicBezTo>
                <a:cubicBezTo>
                  <a:pt x="5479421" y="3027381"/>
                  <a:pt x="5511552" y="3055577"/>
                  <a:pt x="5539205" y="3084505"/>
                </a:cubicBezTo>
                <a:cubicBezTo>
                  <a:pt x="5549360" y="3094854"/>
                  <a:pt x="5563995" y="3104468"/>
                  <a:pt x="5574152" y="3114814"/>
                </a:cubicBezTo>
                <a:cubicBezTo>
                  <a:pt x="5584862" y="3124214"/>
                  <a:pt x="5599497" y="3133826"/>
                  <a:pt x="5614131" y="3143441"/>
                </a:cubicBezTo>
                <a:cubicBezTo>
                  <a:pt x="5626505" y="3149993"/>
                  <a:pt x="5643956" y="3161720"/>
                  <a:pt x="5658038" y="3172283"/>
                </a:cubicBezTo>
                <a:cubicBezTo>
                  <a:pt x="5680012" y="3190130"/>
                  <a:pt x="5703649" y="3205135"/>
                  <a:pt x="5724516" y="3224881"/>
                </a:cubicBezTo>
                <a:cubicBezTo>
                  <a:pt x="5726778" y="3227942"/>
                  <a:pt x="5729593" y="3230055"/>
                  <a:pt x="5732965" y="3231219"/>
                </a:cubicBezTo>
                <a:cubicBezTo>
                  <a:pt x="5757157" y="3245272"/>
                  <a:pt x="5778578" y="3264069"/>
                  <a:pt x="5801106" y="3280969"/>
                </a:cubicBezTo>
                <a:cubicBezTo>
                  <a:pt x="5827006" y="3299034"/>
                  <a:pt x="5850089" y="3314985"/>
                  <a:pt x="5874327" y="3335895"/>
                </a:cubicBezTo>
                <a:lnTo>
                  <a:pt x="5896602" y="3353123"/>
                </a:lnTo>
                <a:lnTo>
                  <a:pt x="5869191" y="3338282"/>
                </a:lnTo>
                <a:cubicBezTo>
                  <a:pt x="5847715" y="3329149"/>
                  <a:pt x="5825405" y="3324144"/>
                  <a:pt x="5802463" y="3320889"/>
                </a:cubicBezTo>
                <a:lnTo>
                  <a:pt x="5797202" y="3320339"/>
                </a:lnTo>
                <a:lnTo>
                  <a:pt x="5761392" y="3293477"/>
                </a:lnTo>
                <a:cubicBezTo>
                  <a:pt x="5763101" y="3297485"/>
                  <a:pt x="5767624" y="3303608"/>
                  <a:pt x="5773810" y="3306886"/>
                </a:cubicBezTo>
                <a:lnTo>
                  <a:pt x="5790861" y="3319676"/>
                </a:lnTo>
                <a:lnTo>
                  <a:pt x="5758188" y="3316259"/>
                </a:lnTo>
                <a:lnTo>
                  <a:pt x="5759849" y="3321706"/>
                </a:lnTo>
                <a:lnTo>
                  <a:pt x="5749198" y="3314346"/>
                </a:lnTo>
                <a:cubicBezTo>
                  <a:pt x="5745826" y="3313183"/>
                  <a:pt x="5740194" y="3308957"/>
                  <a:pt x="5735116" y="3303783"/>
                </a:cubicBezTo>
                <a:cubicBezTo>
                  <a:pt x="5733409" y="3299774"/>
                  <a:pt x="5727222" y="3296498"/>
                  <a:pt x="5724406" y="3294384"/>
                </a:cubicBezTo>
                <a:cubicBezTo>
                  <a:pt x="5718774" y="3290159"/>
                  <a:pt x="5716512" y="3287098"/>
                  <a:pt x="5715403" y="3288996"/>
                </a:cubicBezTo>
                <a:cubicBezTo>
                  <a:pt x="5714294" y="3290892"/>
                  <a:pt x="5717112" y="3293005"/>
                  <a:pt x="5722743" y="3297231"/>
                </a:cubicBezTo>
                <a:cubicBezTo>
                  <a:pt x="5731192" y="3303569"/>
                  <a:pt x="5739640" y="3309906"/>
                  <a:pt x="5745272" y="3314130"/>
                </a:cubicBezTo>
                <a:cubicBezTo>
                  <a:pt x="5756537" y="3322581"/>
                  <a:pt x="5757690" y="3327538"/>
                  <a:pt x="5750396" y="3326160"/>
                </a:cubicBezTo>
                <a:cubicBezTo>
                  <a:pt x="5750396" y="3326160"/>
                  <a:pt x="5749841" y="3327108"/>
                  <a:pt x="5749287" y="3328057"/>
                </a:cubicBezTo>
                <a:cubicBezTo>
                  <a:pt x="5737512" y="3327411"/>
                  <a:pt x="5737512" y="3327411"/>
                  <a:pt x="5714982" y="3310510"/>
                </a:cubicBezTo>
                <a:cubicBezTo>
                  <a:pt x="5714982" y="3310510"/>
                  <a:pt x="5712166" y="3308398"/>
                  <a:pt x="5712166" y="3308398"/>
                </a:cubicBezTo>
                <a:cubicBezTo>
                  <a:pt x="5702055" y="3304906"/>
                  <a:pt x="5693607" y="3298569"/>
                  <a:pt x="5686821" y="3289386"/>
                </a:cubicBezTo>
                <a:cubicBezTo>
                  <a:pt x="5681189" y="3285161"/>
                  <a:pt x="5678373" y="3283048"/>
                  <a:pt x="5672741" y="3278823"/>
                </a:cubicBezTo>
                <a:cubicBezTo>
                  <a:pt x="5669925" y="3276710"/>
                  <a:pt x="5663737" y="3273433"/>
                  <a:pt x="5662584" y="3268477"/>
                </a:cubicBezTo>
                <a:cubicBezTo>
                  <a:pt x="5656951" y="3264250"/>
                  <a:pt x="5647949" y="3258862"/>
                  <a:pt x="5642870" y="3253688"/>
                </a:cubicBezTo>
                <a:cubicBezTo>
                  <a:pt x="5631606" y="3245239"/>
                  <a:pt x="5622603" y="3239850"/>
                  <a:pt x="5616417" y="3236573"/>
                </a:cubicBezTo>
                <a:cubicBezTo>
                  <a:pt x="5606861" y="3232132"/>
                  <a:pt x="5598411" y="3225795"/>
                  <a:pt x="5591071" y="3217560"/>
                </a:cubicBezTo>
                <a:cubicBezTo>
                  <a:pt x="5585993" y="3212387"/>
                  <a:pt x="5575283" y="3202988"/>
                  <a:pt x="5566835" y="3196651"/>
                </a:cubicBezTo>
                <a:cubicBezTo>
                  <a:pt x="5563464" y="3195486"/>
                  <a:pt x="5557833" y="3191261"/>
                  <a:pt x="5556124" y="3187251"/>
                </a:cubicBezTo>
                <a:cubicBezTo>
                  <a:pt x="5553862" y="3184191"/>
                  <a:pt x="5551048" y="3182078"/>
                  <a:pt x="5547676" y="3180914"/>
                </a:cubicBezTo>
                <a:cubicBezTo>
                  <a:pt x="5531932" y="3173198"/>
                  <a:pt x="5516144" y="3158625"/>
                  <a:pt x="5502064" y="3148064"/>
                </a:cubicBezTo>
                <a:cubicBezTo>
                  <a:pt x="5500955" y="3149960"/>
                  <a:pt x="5503216" y="3153021"/>
                  <a:pt x="5497030" y="3149745"/>
                </a:cubicBezTo>
                <a:cubicBezTo>
                  <a:pt x="5494213" y="3147632"/>
                  <a:pt x="5488581" y="3143407"/>
                  <a:pt x="5492507" y="3143623"/>
                </a:cubicBezTo>
                <a:cubicBezTo>
                  <a:pt x="5486875" y="3139397"/>
                  <a:pt x="5481242" y="3135171"/>
                  <a:pt x="5475610" y="3130947"/>
                </a:cubicBezTo>
                <a:cubicBezTo>
                  <a:pt x="5475055" y="3131896"/>
                  <a:pt x="5476764" y="3135905"/>
                  <a:pt x="5470576" y="3132629"/>
                </a:cubicBezTo>
                <a:cubicBezTo>
                  <a:pt x="5467760" y="3130517"/>
                  <a:pt x="5465499" y="3127456"/>
                  <a:pt x="5466052" y="3126507"/>
                </a:cubicBezTo>
                <a:cubicBezTo>
                  <a:pt x="5460420" y="3122282"/>
                  <a:pt x="5454788" y="3118057"/>
                  <a:pt x="5451973" y="3115945"/>
                </a:cubicBezTo>
                <a:cubicBezTo>
                  <a:pt x="5448601" y="3114780"/>
                  <a:pt x="5450308" y="3118790"/>
                  <a:pt x="5444676" y="3114566"/>
                </a:cubicBezTo>
                <a:cubicBezTo>
                  <a:pt x="5441860" y="3112453"/>
                  <a:pt x="5435674" y="3109176"/>
                  <a:pt x="5433967" y="3105166"/>
                </a:cubicBezTo>
                <a:cubicBezTo>
                  <a:pt x="5428888" y="3099991"/>
                  <a:pt x="5418777" y="3096501"/>
                  <a:pt x="5413699" y="3091328"/>
                </a:cubicBezTo>
                <a:cubicBezTo>
                  <a:pt x="5406359" y="3083093"/>
                  <a:pt x="5400172" y="3079816"/>
                  <a:pt x="5394540" y="3075591"/>
                </a:cubicBezTo>
                <a:cubicBezTo>
                  <a:pt x="5389462" y="3070418"/>
                  <a:pt x="5386092" y="3069254"/>
                  <a:pt x="5380459" y="3065028"/>
                </a:cubicBezTo>
                <a:cubicBezTo>
                  <a:pt x="5370902" y="3060588"/>
                  <a:pt x="5356821" y="3050026"/>
                  <a:pt x="5346665" y="3039678"/>
                </a:cubicBezTo>
                <a:cubicBezTo>
                  <a:pt x="5338217" y="3033340"/>
                  <a:pt x="5328105" y="3029849"/>
                  <a:pt x="5317950" y="3019502"/>
                </a:cubicBezTo>
                <a:cubicBezTo>
                  <a:pt x="5317396" y="3020451"/>
                  <a:pt x="5307284" y="3016959"/>
                  <a:pt x="5303914" y="3015794"/>
                </a:cubicBezTo>
                <a:cubicBezTo>
                  <a:pt x="5290985" y="3010190"/>
                  <a:pt x="5290985" y="3010190"/>
                  <a:pt x="5284754" y="3000060"/>
                </a:cubicBezTo>
                <a:cubicBezTo>
                  <a:pt x="5282491" y="2996997"/>
                  <a:pt x="5280232" y="2993937"/>
                  <a:pt x="5283601" y="2995101"/>
                </a:cubicBezTo>
                <a:cubicBezTo>
                  <a:pt x="5286972" y="2996264"/>
                  <a:pt x="5287526" y="2995316"/>
                  <a:pt x="5293159" y="2999541"/>
                </a:cubicBezTo>
                <a:cubicBezTo>
                  <a:pt x="5301607" y="3005878"/>
                  <a:pt x="5310056" y="3012216"/>
                  <a:pt x="5318504" y="3018553"/>
                </a:cubicBezTo>
                <a:cubicBezTo>
                  <a:pt x="5329170" y="3021096"/>
                  <a:pt x="5341542" y="3027649"/>
                  <a:pt x="5358440" y="3040325"/>
                </a:cubicBezTo>
                <a:cubicBezTo>
                  <a:pt x="5364072" y="3044550"/>
                  <a:pt x="5369705" y="3048776"/>
                  <a:pt x="5375336" y="3052999"/>
                </a:cubicBezTo>
                <a:cubicBezTo>
                  <a:pt x="5402944" y="3075072"/>
                  <a:pt x="5432768" y="3093353"/>
                  <a:pt x="5461484" y="3113530"/>
                </a:cubicBezTo>
                <a:cubicBezTo>
                  <a:pt x="5464300" y="3115642"/>
                  <a:pt x="5468225" y="3115857"/>
                  <a:pt x="5474412" y="3119133"/>
                </a:cubicBezTo>
                <a:cubicBezTo>
                  <a:pt x="5458069" y="3105509"/>
                  <a:pt x="5441172" y="3092835"/>
                  <a:pt x="5427091" y="3082272"/>
                </a:cubicBezTo>
                <a:cubicBezTo>
                  <a:pt x="5427091" y="3082272"/>
                  <a:pt x="5427647" y="3081323"/>
                  <a:pt x="5427647" y="3081323"/>
                </a:cubicBezTo>
                <a:cubicBezTo>
                  <a:pt x="5444543" y="3093999"/>
                  <a:pt x="5461441" y="3106674"/>
                  <a:pt x="5475521" y="3117237"/>
                </a:cubicBezTo>
                <a:cubicBezTo>
                  <a:pt x="5492418" y="3129911"/>
                  <a:pt x="5506499" y="3140474"/>
                  <a:pt x="5520579" y="3151036"/>
                </a:cubicBezTo>
                <a:cubicBezTo>
                  <a:pt x="5523396" y="3153149"/>
                  <a:pt x="5529027" y="3157374"/>
                  <a:pt x="5532398" y="3158538"/>
                </a:cubicBezTo>
                <a:cubicBezTo>
                  <a:pt x="5539139" y="3160866"/>
                  <a:pt x="5538540" y="3154960"/>
                  <a:pt x="5549250" y="3164357"/>
                </a:cubicBezTo>
                <a:cubicBezTo>
                  <a:pt x="5557145" y="3171644"/>
                  <a:pt x="5564440" y="3173022"/>
                  <a:pt x="5572333" y="3180308"/>
                </a:cubicBezTo>
                <a:cubicBezTo>
                  <a:pt x="5577966" y="3184534"/>
                  <a:pt x="5586969" y="3189923"/>
                  <a:pt x="5591493" y="3196045"/>
                </a:cubicBezTo>
                <a:cubicBezTo>
                  <a:pt x="5593754" y="3199107"/>
                  <a:pt x="5597125" y="3200270"/>
                  <a:pt x="5602757" y="3204495"/>
                </a:cubicBezTo>
                <a:cubicBezTo>
                  <a:pt x="5601050" y="3200485"/>
                  <a:pt x="5595971" y="3195312"/>
                  <a:pt x="5596527" y="3194363"/>
                </a:cubicBezTo>
                <a:cubicBezTo>
                  <a:pt x="5594820" y="3190354"/>
                  <a:pt x="5598743" y="3190570"/>
                  <a:pt x="5604376" y="3194794"/>
                </a:cubicBezTo>
                <a:cubicBezTo>
                  <a:pt x="5610008" y="3199019"/>
                  <a:pt x="5618455" y="3205357"/>
                  <a:pt x="5620120" y="3202510"/>
                </a:cubicBezTo>
                <a:cubicBezTo>
                  <a:pt x="5620674" y="3201562"/>
                  <a:pt x="5626306" y="3205787"/>
                  <a:pt x="5629122" y="3207899"/>
                </a:cubicBezTo>
                <a:cubicBezTo>
                  <a:pt x="5641540" y="3221308"/>
                  <a:pt x="5657837" y="3228075"/>
                  <a:pt x="5669103" y="3236526"/>
                </a:cubicBezTo>
                <a:cubicBezTo>
                  <a:pt x="5672473" y="3237689"/>
                  <a:pt x="5675289" y="3239803"/>
                  <a:pt x="5675844" y="3238855"/>
                </a:cubicBezTo>
                <a:cubicBezTo>
                  <a:pt x="5676399" y="3237904"/>
                  <a:pt x="5674136" y="3234843"/>
                  <a:pt x="5671321" y="3232732"/>
                </a:cubicBezTo>
                <a:cubicBezTo>
                  <a:pt x="5658348" y="3220272"/>
                  <a:pt x="5645376" y="3207812"/>
                  <a:pt x="5636328" y="3195568"/>
                </a:cubicBezTo>
                <a:cubicBezTo>
                  <a:pt x="5631251" y="3190393"/>
                  <a:pt x="5627326" y="3190179"/>
                  <a:pt x="5626771" y="3191126"/>
                </a:cubicBezTo>
                <a:cubicBezTo>
                  <a:pt x="5625108" y="3193972"/>
                  <a:pt x="5621185" y="3193759"/>
                  <a:pt x="5611627" y="3189317"/>
                </a:cubicBezTo>
                <a:cubicBezTo>
                  <a:pt x="5608256" y="3188153"/>
                  <a:pt x="5605440" y="3186041"/>
                  <a:pt x="5602623" y="3183929"/>
                </a:cubicBezTo>
                <a:cubicBezTo>
                  <a:pt x="5595839" y="3174745"/>
                  <a:pt x="5580649" y="3166079"/>
                  <a:pt x="5573310" y="3157845"/>
                </a:cubicBezTo>
                <a:cubicBezTo>
                  <a:pt x="5568231" y="3152672"/>
                  <a:pt x="5562599" y="3148447"/>
                  <a:pt x="5554151" y="3142110"/>
                </a:cubicBezTo>
                <a:cubicBezTo>
                  <a:pt x="5548518" y="3137884"/>
                  <a:pt x="5544040" y="3138616"/>
                  <a:pt x="5540114" y="3138401"/>
                </a:cubicBezTo>
                <a:cubicBezTo>
                  <a:pt x="5532820" y="3137022"/>
                  <a:pt x="5521000" y="3129521"/>
                  <a:pt x="5517586" y="3121503"/>
                </a:cubicBezTo>
                <a:cubicBezTo>
                  <a:pt x="5518695" y="3119605"/>
                  <a:pt x="5516432" y="3116543"/>
                  <a:pt x="5514725" y="3112534"/>
                </a:cubicBezTo>
                <a:cubicBezTo>
                  <a:pt x="5515833" y="3110636"/>
                  <a:pt x="5510755" y="3105463"/>
                  <a:pt x="5502305" y="3099125"/>
                </a:cubicBezTo>
                <a:cubicBezTo>
                  <a:pt x="5496674" y="3094901"/>
                  <a:pt x="5491042" y="3090676"/>
                  <a:pt x="5486519" y="3084552"/>
                </a:cubicBezTo>
                <a:cubicBezTo>
                  <a:pt x="5478624" y="3077268"/>
                  <a:pt x="5469068" y="3072826"/>
                  <a:pt x="5461772" y="3071447"/>
                </a:cubicBezTo>
                <a:cubicBezTo>
                  <a:pt x="5449997" y="3070801"/>
                  <a:pt x="5433101" y="3058126"/>
                  <a:pt x="5417911" y="3049460"/>
                </a:cubicBezTo>
                <a:cubicBezTo>
                  <a:pt x="5411726" y="3046184"/>
                  <a:pt x="5407200" y="3040063"/>
                  <a:pt x="5399307" y="3032777"/>
                </a:cubicBezTo>
                <a:cubicBezTo>
                  <a:pt x="5390859" y="3026438"/>
                  <a:pt x="5383520" y="3018204"/>
                  <a:pt x="5378994" y="3012082"/>
                </a:cubicBezTo>
                <a:cubicBezTo>
                  <a:pt x="5364316" y="2995612"/>
                  <a:pt x="5361498" y="2993499"/>
                  <a:pt x="5347463" y="2989793"/>
                </a:cubicBezTo>
                <a:cubicBezTo>
                  <a:pt x="5344647" y="2987680"/>
                  <a:pt x="5343538" y="2989578"/>
                  <a:pt x="5340167" y="2988412"/>
                </a:cubicBezTo>
                <a:cubicBezTo>
                  <a:pt x="5326043" y="2970996"/>
                  <a:pt x="5311962" y="2960432"/>
                  <a:pt x="5295065" y="2947758"/>
                </a:cubicBezTo>
                <a:cubicBezTo>
                  <a:pt x="5283800" y="2939308"/>
                  <a:pt x="5275351" y="2932970"/>
                  <a:pt x="5264087" y="2924520"/>
                </a:cubicBezTo>
                <a:cubicBezTo>
                  <a:pt x="5241004" y="2908569"/>
                  <a:pt x="5220137" y="2888823"/>
                  <a:pt x="5194237" y="2870757"/>
                </a:cubicBezTo>
                <a:cubicBezTo>
                  <a:pt x="5185789" y="2864420"/>
                  <a:pt x="5185191" y="2858515"/>
                  <a:pt x="5175078" y="2855022"/>
                </a:cubicBezTo>
                <a:cubicBezTo>
                  <a:pt x="5165521" y="2850583"/>
                  <a:pt x="5158182" y="2842347"/>
                  <a:pt x="5151996" y="2839072"/>
                </a:cubicBezTo>
                <a:cubicBezTo>
                  <a:pt x="5143546" y="2832734"/>
                  <a:pt x="5135099" y="2826396"/>
                  <a:pt x="5126650" y="2820059"/>
                </a:cubicBezTo>
                <a:cubicBezTo>
                  <a:pt x="5119909" y="2817731"/>
                  <a:pt x="5124433" y="2823853"/>
                  <a:pt x="5120508" y="2823637"/>
                </a:cubicBezTo>
                <a:cubicBezTo>
                  <a:pt x="5109842" y="2821094"/>
                  <a:pt x="5098022" y="2813593"/>
                  <a:pt x="5085051" y="2801133"/>
                </a:cubicBezTo>
                <a:cubicBezTo>
                  <a:pt x="5082234" y="2799020"/>
                  <a:pt x="5082789" y="2798071"/>
                  <a:pt x="5077157" y="2793847"/>
                </a:cubicBezTo>
                <a:cubicBezTo>
                  <a:pt x="5074341" y="2791734"/>
                  <a:pt x="5070969" y="2790570"/>
                  <a:pt x="5069861" y="2792467"/>
                </a:cubicBezTo>
                <a:cubicBezTo>
                  <a:pt x="5069307" y="2793417"/>
                  <a:pt x="5068198" y="2795314"/>
                  <a:pt x="5073831" y="2799540"/>
                </a:cubicBezTo>
                <a:cubicBezTo>
                  <a:pt x="5082833" y="2804927"/>
                  <a:pt x="5090727" y="2812214"/>
                  <a:pt x="5096914" y="2815491"/>
                </a:cubicBezTo>
                <a:cubicBezTo>
                  <a:pt x="5108178" y="2823941"/>
                  <a:pt x="5112703" y="2830063"/>
                  <a:pt x="5121152" y="2836401"/>
                </a:cubicBezTo>
                <a:cubicBezTo>
                  <a:pt x="5126229" y="2841573"/>
                  <a:pt x="5127382" y="2846531"/>
                  <a:pt x="5126272" y="2848430"/>
                </a:cubicBezTo>
                <a:cubicBezTo>
                  <a:pt x="5130243" y="2855501"/>
                  <a:pt x="5129688" y="2856448"/>
                  <a:pt x="5139247" y="2860889"/>
                </a:cubicBezTo>
                <a:cubicBezTo>
                  <a:pt x="5151065" y="2868389"/>
                  <a:pt x="5162883" y="2875892"/>
                  <a:pt x="5175257" y="2882445"/>
                </a:cubicBezTo>
                <a:cubicBezTo>
                  <a:pt x="5178627" y="2883609"/>
                  <a:pt x="5183705" y="2888782"/>
                  <a:pt x="5189337" y="2893007"/>
                </a:cubicBezTo>
                <a:cubicBezTo>
                  <a:pt x="5192153" y="2895120"/>
                  <a:pt x="5191045" y="2897017"/>
                  <a:pt x="5193305" y="2900078"/>
                </a:cubicBezTo>
                <a:cubicBezTo>
                  <a:pt x="5197831" y="2906201"/>
                  <a:pt x="5191643" y="2902922"/>
                  <a:pt x="5187719" y="2902710"/>
                </a:cubicBezTo>
                <a:cubicBezTo>
                  <a:pt x="5183793" y="2902493"/>
                  <a:pt x="5175346" y="2896156"/>
                  <a:pt x="5168604" y="2893829"/>
                </a:cubicBezTo>
                <a:cubicBezTo>
                  <a:pt x="5165234" y="2892664"/>
                  <a:pt x="5165234" y="2892664"/>
                  <a:pt x="5164680" y="2893613"/>
                </a:cubicBezTo>
                <a:cubicBezTo>
                  <a:pt x="5164126" y="2894562"/>
                  <a:pt x="5166941" y="2896673"/>
                  <a:pt x="5169757" y="2898786"/>
                </a:cubicBezTo>
                <a:cubicBezTo>
                  <a:pt x="5178206" y="2905124"/>
                  <a:pt x="5188916" y="2914523"/>
                  <a:pt x="5198473" y="2918962"/>
                </a:cubicBezTo>
                <a:cubicBezTo>
                  <a:pt x="5199028" y="2918014"/>
                  <a:pt x="5201290" y="2921075"/>
                  <a:pt x="5201290" y="2921075"/>
                </a:cubicBezTo>
                <a:cubicBezTo>
                  <a:pt x="5206367" y="2926249"/>
                  <a:pt x="5200736" y="2922024"/>
                  <a:pt x="5200181" y="2922972"/>
                </a:cubicBezTo>
                <a:cubicBezTo>
                  <a:pt x="5196811" y="2921810"/>
                  <a:pt x="5195701" y="2923706"/>
                  <a:pt x="5201335" y="2927931"/>
                </a:cubicBezTo>
                <a:cubicBezTo>
                  <a:pt x="5206966" y="2932157"/>
                  <a:pt x="5212599" y="2936381"/>
                  <a:pt x="5221047" y="2942718"/>
                </a:cubicBezTo>
                <a:cubicBezTo>
                  <a:pt x="5211490" y="2938278"/>
                  <a:pt x="5203041" y="2931939"/>
                  <a:pt x="5194039" y="2926551"/>
                </a:cubicBezTo>
                <a:cubicBezTo>
                  <a:pt x="5187853" y="2923275"/>
                  <a:pt x="5187298" y="2924224"/>
                  <a:pt x="5189560" y="2927285"/>
                </a:cubicBezTo>
                <a:cubicBezTo>
                  <a:pt x="5190158" y="2933191"/>
                  <a:pt x="5189604" y="2934140"/>
                  <a:pt x="5177785" y="2926638"/>
                </a:cubicBezTo>
                <a:cubicBezTo>
                  <a:pt x="5174970" y="2924527"/>
                  <a:pt x="5169337" y="2920301"/>
                  <a:pt x="5166520" y="2918187"/>
                </a:cubicBezTo>
                <a:cubicBezTo>
                  <a:pt x="5165966" y="2919138"/>
                  <a:pt x="5165966" y="2919138"/>
                  <a:pt x="5165412" y="2920086"/>
                </a:cubicBezTo>
                <a:cubicBezTo>
                  <a:pt x="5165412" y="2920086"/>
                  <a:pt x="5164857" y="2921035"/>
                  <a:pt x="5164857" y="2921035"/>
                </a:cubicBezTo>
                <a:cubicBezTo>
                  <a:pt x="5185125" y="2934874"/>
                  <a:pt x="5196435" y="2950180"/>
                  <a:pt x="5216146" y="2964968"/>
                </a:cubicBezTo>
                <a:cubicBezTo>
                  <a:pt x="5227411" y="2973417"/>
                  <a:pt x="5237567" y="2983764"/>
                  <a:pt x="5247169" y="2995061"/>
                </a:cubicBezTo>
                <a:cubicBezTo>
                  <a:pt x="5246615" y="2996009"/>
                  <a:pt x="5252247" y="3000233"/>
                  <a:pt x="5251692" y="3001183"/>
                </a:cubicBezTo>
                <a:cubicBezTo>
                  <a:pt x="5250584" y="3003078"/>
                  <a:pt x="5244952" y="2998854"/>
                  <a:pt x="5242136" y="2996742"/>
                </a:cubicBezTo>
                <a:cubicBezTo>
                  <a:pt x="5233688" y="2990404"/>
                  <a:pt x="5225239" y="2984067"/>
                  <a:pt x="5216791" y="2977729"/>
                </a:cubicBezTo>
                <a:cubicBezTo>
                  <a:pt x="5213974" y="2975617"/>
                  <a:pt x="5211157" y="2973504"/>
                  <a:pt x="5210602" y="2974454"/>
                </a:cubicBezTo>
                <a:cubicBezTo>
                  <a:pt x="5210049" y="2975402"/>
                  <a:pt x="5209494" y="2976350"/>
                  <a:pt x="5212311" y="2978463"/>
                </a:cubicBezTo>
                <a:cubicBezTo>
                  <a:pt x="5217943" y="2982687"/>
                  <a:pt x="5219651" y="2986698"/>
                  <a:pt x="5228099" y="2993035"/>
                </a:cubicBezTo>
                <a:cubicBezTo>
                  <a:pt x="5236546" y="2999372"/>
                  <a:pt x="5244996" y="3005710"/>
                  <a:pt x="5253444" y="3012048"/>
                </a:cubicBezTo>
                <a:cubicBezTo>
                  <a:pt x="5258522" y="3017221"/>
                  <a:pt x="5254598" y="3017006"/>
                  <a:pt x="5254043" y="3017955"/>
                </a:cubicBezTo>
                <a:cubicBezTo>
                  <a:pt x="5253489" y="3018903"/>
                  <a:pt x="5252936" y="3019852"/>
                  <a:pt x="5252936" y="3019852"/>
                </a:cubicBezTo>
                <a:cubicBezTo>
                  <a:pt x="5235483" y="3008126"/>
                  <a:pt x="5224263" y="3006529"/>
                  <a:pt x="5207367" y="2993856"/>
                </a:cubicBezTo>
                <a:cubicBezTo>
                  <a:pt x="5173573" y="2968505"/>
                  <a:pt x="5144258" y="2942422"/>
                  <a:pt x="5109910" y="2918020"/>
                </a:cubicBezTo>
                <a:cubicBezTo>
                  <a:pt x="5103724" y="2914745"/>
                  <a:pt x="5096384" y="2906510"/>
                  <a:pt x="5094720" y="2909355"/>
                </a:cubicBezTo>
                <a:cubicBezTo>
                  <a:pt x="5089687" y="2911037"/>
                  <a:pt x="5102060" y="2917590"/>
                  <a:pt x="5107692" y="2921814"/>
                </a:cubicBezTo>
                <a:cubicBezTo>
                  <a:pt x="5119510" y="2929316"/>
                  <a:pt x="5129113" y="2940612"/>
                  <a:pt x="5140377" y="2949062"/>
                </a:cubicBezTo>
                <a:cubicBezTo>
                  <a:pt x="5152196" y="2956563"/>
                  <a:pt x="5166832" y="2966178"/>
                  <a:pt x="5176988" y="2976524"/>
                </a:cubicBezTo>
                <a:cubicBezTo>
                  <a:pt x="5195592" y="2993210"/>
                  <a:pt x="5215860" y="3007048"/>
                  <a:pt x="5232757" y="3019723"/>
                </a:cubicBezTo>
                <a:cubicBezTo>
                  <a:pt x="5268811" y="3048134"/>
                  <a:pt x="5300942" y="3076331"/>
                  <a:pt x="5321300" y="3103882"/>
                </a:cubicBezTo>
                <a:cubicBezTo>
                  <a:pt x="5330901" y="3115178"/>
                  <a:pt x="5342165" y="3123627"/>
                  <a:pt x="5353430" y="3132076"/>
                </a:cubicBezTo>
                <a:cubicBezTo>
                  <a:pt x="5356245" y="3134191"/>
                  <a:pt x="5365248" y="3139578"/>
                  <a:pt x="5364140" y="3141476"/>
                </a:cubicBezTo>
                <a:cubicBezTo>
                  <a:pt x="5361922" y="3145269"/>
                  <a:pt x="5354583" y="3137035"/>
                  <a:pt x="5351766" y="3134922"/>
                </a:cubicBezTo>
                <a:cubicBezTo>
                  <a:pt x="5303892" y="3099010"/>
                  <a:pt x="5256018" y="3063097"/>
                  <a:pt x="5205328" y="3025071"/>
                </a:cubicBezTo>
                <a:cubicBezTo>
                  <a:pt x="5188430" y="3012397"/>
                  <a:pt x="5174393" y="3008690"/>
                  <a:pt x="5157542" y="3002871"/>
                </a:cubicBezTo>
                <a:cubicBezTo>
                  <a:pt x="5157542" y="3002871"/>
                  <a:pt x="5156986" y="3003819"/>
                  <a:pt x="5156432" y="3004768"/>
                </a:cubicBezTo>
                <a:cubicBezTo>
                  <a:pt x="5160402" y="3011838"/>
                  <a:pt x="5162109" y="3015848"/>
                  <a:pt x="5163262" y="3020807"/>
                </a:cubicBezTo>
                <a:cubicBezTo>
                  <a:pt x="5161600" y="3023652"/>
                  <a:pt x="5168385" y="3032836"/>
                  <a:pt x="5176833" y="3039174"/>
                </a:cubicBezTo>
                <a:cubicBezTo>
                  <a:pt x="5199363" y="3056073"/>
                  <a:pt x="5195482" y="3062713"/>
                  <a:pt x="5195525" y="3069569"/>
                </a:cubicBezTo>
                <a:cubicBezTo>
                  <a:pt x="5194462" y="3078322"/>
                  <a:pt x="5205772" y="3093627"/>
                  <a:pt x="5217080" y="3108932"/>
                </a:cubicBezTo>
                <a:cubicBezTo>
                  <a:pt x="5218788" y="3112942"/>
                  <a:pt x="5224975" y="3116219"/>
                  <a:pt x="5227790" y="3118331"/>
                </a:cubicBezTo>
                <a:cubicBezTo>
                  <a:pt x="5239055" y="3126781"/>
                  <a:pt x="5250875" y="3134283"/>
                  <a:pt x="5257659" y="3143466"/>
                </a:cubicBezTo>
                <a:cubicBezTo>
                  <a:pt x="5259921" y="3146527"/>
                  <a:pt x="5262738" y="3148640"/>
                  <a:pt x="5268370" y="3152865"/>
                </a:cubicBezTo>
                <a:cubicBezTo>
                  <a:pt x="5276818" y="3159202"/>
                  <a:pt x="5285267" y="3165540"/>
                  <a:pt x="5290900" y="3169765"/>
                </a:cubicBezTo>
                <a:cubicBezTo>
                  <a:pt x="5304426" y="3181277"/>
                  <a:pt x="5319061" y="3190889"/>
                  <a:pt x="5331989" y="3196495"/>
                </a:cubicBezTo>
                <a:cubicBezTo>
                  <a:pt x="5342100" y="3199985"/>
                  <a:pt x="5352811" y="3209385"/>
                  <a:pt x="5359596" y="3218567"/>
                </a:cubicBezTo>
                <a:cubicBezTo>
                  <a:pt x="5371459" y="3232925"/>
                  <a:pt x="5391172" y="3247713"/>
                  <a:pt x="5403590" y="3261121"/>
                </a:cubicBezTo>
                <a:cubicBezTo>
                  <a:pt x="5405851" y="3264182"/>
                  <a:pt x="5457053" y="3294403"/>
                  <a:pt x="5457606" y="3293455"/>
                </a:cubicBezTo>
                <a:cubicBezTo>
                  <a:pt x="5465455" y="3293886"/>
                  <a:pt x="5477275" y="3301387"/>
                  <a:pt x="5485723" y="3307724"/>
                </a:cubicBezTo>
                <a:cubicBezTo>
                  <a:pt x="5494726" y="3313113"/>
                  <a:pt x="5501512" y="3322297"/>
                  <a:pt x="5508852" y="3330531"/>
                </a:cubicBezTo>
                <a:cubicBezTo>
                  <a:pt x="5508297" y="3331480"/>
                  <a:pt x="5507743" y="3332429"/>
                  <a:pt x="5510559" y="3334542"/>
                </a:cubicBezTo>
                <a:cubicBezTo>
                  <a:pt x="5527456" y="3347216"/>
                  <a:pt x="5536502" y="3359460"/>
                  <a:pt x="5550029" y="3370972"/>
                </a:cubicBezTo>
                <a:cubicBezTo>
                  <a:pt x="5557924" y="3378258"/>
                  <a:pt x="5562957" y="3376577"/>
                  <a:pt x="5570297" y="3384810"/>
                </a:cubicBezTo>
                <a:cubicBezTo>
                  <a:pt x="5573113" y="3386924"/>
                  <a:pt x="5598414" y="3399080"/>
                  <a:pt x="5602339" y="3399295"/>
                </a:cubicBezTo>
                <a:cubicBezTo>
                  <a:pt x="5605710" y="3400459"/>
                  <a:pt x="5609080" y="3401623"/>
                  <a:pt x="5612450" y="3402787"/>
                </a:cubicBezTo>
                <a:cubicBezTo>
                  <a:pt x="5628195" y="3410504"/>
                  <a:pt x="5639459" y="3418954"/>
                  <a:pt x="5648506" y="3431199"/>
                </a:cubicBezTo>
                <a:cubicBezTo>
                  <a:pt x="5650768" y="3434259"/>
                  <a:pt x="5653030" y="3437321"/>
                  <a:pt x="5658107" y="3442494"/>
                </a:cubicBezTo>
                <a:cubicBezTo>
                  <a:pt x="5657553" y="3443443"/>
                  <a:pt x="5659815" y="3446504"/>
                  <a:pt x="5659815" y="3446504"/>
                </a:cubicBezTo>
                <a:cubicBezTo>
                  <a:pt x="5673896" y="3457067"/>
                  <a:pt x="5683497" y="3468362"/>
                  <a:pt x="5695317" y="3475864"/>
                </a:cubicBezTo>
                <a:cubicBezTo>
                  <a:pt x="5707136" y="3483365"/>
                  <a:pt x="5718955" y="3490867"/>
                  <a:pt x="5728513" y="3495306"/>
                </a:cubicBezTo>
                <a:cubicBezTo>
                  <a:pt x="5747625" y="3504188"/>
                  <a:pt x="5756074" y="3510526"/>
                  <a:pt x="5767939" y="3524883"/>
                </a:cubicBezTo>
                <a:cubicBezTo>
                  <a:pt x="5772462" y="3531004"/>
                  <a:pt x="5778094" y="3535230"/>
                  <a:pt x="5786542" y="3541568"/>
                </a:cubicBezTo>
                <a:lnTo>
                  <a:pt x="5795997" y="3548660"/>
                </a:lnTo>
                <a:lnTo>
                  <a:pt x="5799257" y="3552318"/>
                </a:lnTo>
                <a:cubicBezTo>
                  <a:pt x="5800964" y="3556327"/>
                  <a:pt x="5806042" y="3561501"/>
                  <a:pt x="5799301" y="3559174"/>
                </a:cubicBezTo>
                <a:cubicBezTo>
                  <a:pt x="5795931" y="3558009"/>
                  <a:pt x="5794822" y="3559906"/>
                  <a:pt x="5792007" y="3557794"/>
                </a:cubicBezTo>
                <a:cubicBezTo>
                  <a:pt x="5786374" y="3553569"/>
                  <a:pt x="5780188" y="3550292"/>
                  <a:pt x="5777927" y="3547231"/>
                </a:cubicBezTo>
                <a:cubicBezTo>
                  <a:pt x="5767769" y="3536884"/>
                  <a:pt x="5757059" y="3527485"/>
                  <a:pt x="5746350" y="3518088"/>
                </a:cubicBezTo>
                <a:cubicBezTo>
                  <a:pt x="5739010" y="3509851"/>
                  <a:pt x="5738455" y="3510801"/>
                  <a:pt x="5731160" y="3509421"/>
                </a:cubicBezTo>
                <a:cubicBezTo>
                  <a:pt x="5730050" y="3511318"/>
                  <a:pt x="5725572" y="3512052"/>
                  <a:pt x="5719386" y="3508775"/>
                </a:cubicBezTo>
                <a:cubicBezTo>
                  <a:pt x="5710936" y="3502438"/>
                  <a:pt x="5704196" y="3500110"/>
                  <a:pt x="5692931" y="3491660"/>
                </a:cubicBezTo>
                <a:cubicBezTo>
                  <a:pt x="5687853" y="3486487"/>
                  <a:pt x="5678850" y="3481098"/>
                  <a:pt x="5670956" y="3473812"/>
                </a:cubicBezTo>
                <a:cubicBezTo>
                  <a:pt x="5665323" y="3469586"/>
                  <a:pt x="5664215" y="3471483"/>
                  <a:pt x="5663661" y="3472432"/>
                </a:cubicBezTo>
                <a:cubicBezTo>
                  <a:pt x="5662552" y="3474329"/>
                  <a:pt x="5664814" y="3477390"/>
                  <a:pt x="5667631" y="3479503"/>
                </a:cubicBezTo>
                <a:cubicBezTo>
                  <a:pt x="5673262" y="3483728"/>
                  <a:pt x="5673816" y="3482779"/>
                  <a:pt x="5676633" y="3484891"/>
                </a:cubicBezTo>
                <a:cubicBezTo>
                  <a:pt x="5691823" y="3493556"/>
                  <a:pt x="5702533" y="3502956"/>
                  <a:pt x="5708764" y="3513088"/>
                </a:cubicBezTo>
                <a:cubicBezTo>
                  <a:pt x="5710471" y="3517098"/>
                  <a:pt x="5703730" y="3514769"/>
                  <a:pt x="5708253" y="3520892"/>
                </a:cubicBezTo>
                <a:cubicBezTo>
                  <a:pt x="5716702" y="3527230"/>
                  <a:pt x="5725152" y="3533567"/>
                  <a:pt x="5733600" y="3539904"/>
                </a:cubicBezTo>
                <a:cubicBezTo>
                  <a:pt x="5738677" y="3545078"/>
                  <a:pt x="5748236" y="3549518"/>
                  <a:pt x="5755573" y="3557753"/>
                </a:cubicBezTo>
                <a:cubicBezTo>
                  <a:pt x="5762359" y="3566937"/>
                  <a:pt x="5767393" y="3565255"/>
                  <a:pt x="5775841" y="3571593"/>
                </a:cubicBezTo>
                <a:cubicBezTo>
                  <a:pt x="5800631" y="3591553"/>
                  <a:pt x="5824825" y="3605608"/>
                  <a:pt x="5846800" y="3623456"/>
                </a:cubicBezTo>
                <a:cubicBezTo>
                  <a:pt x="5858064" y="3631906"/>
                  <a:pt x="5866513" y="3638244"/>
                  <a:pt x="5877777" y="3646694"/>
                </a:cubicBezTo>
                <a:cubicBezTo>
                  <a:pt x="5894675" y="3659368"/>
                  <a:pt x="5908756" y="3669932"/>
                  <a:pt x="5928423" y="3677864"/>
                </a:cubicBezTo>
                <a:cubicBezTo>
                  <a:pt x="5930685" y="3680925"/>
                  <a:pt x="5929576" y="3682822"/>
                  <a:pt x="5932392" y="3684935"/>
                </a:cubicBezTo>
                <a:cubicBezTo>
                  <a:pt x="5940885" y="3698128"/>
                  <a:pt x="5943702" y="3700240"/>
                  <a:pt x="5962816" y="3709120"/>
                </a:cubicBezTo>
                <a:lnTo>
                  <a:pt x="5968331" y="3712041"/>
                </a:lnTo>
                <a:lnTo>
                  <a:pt x="5970061" y="3714396"/>
                </a:lnTo>
                <a:cubicBezTo>
                  <a:pt x="5984880" y="3732406"/>
                  <a:pt x="6001366" y="3749882"/>
                  <a:pt x="6020840" y="3766688"/>
                </a:cubicBezTo>
                <a:cubicBezTo>
                  <a:pt x="6048659" y="3787694"/>
                  <a:pt x="6070915" y="3816053"/>
                  <a:pt x="6091315" y="3847039"/>
                </a:cubicBezTo>
                <a:lnTo>
                  <a:pt x="6096922" y="3856116"/>
                </a:lnTo>
                <a:lnTo>
                  <a:pt x="6084222" y="3847949"/>
                </a:lnTo>
                <a:cubicBezTo>
                  <a:pt x="6049918" y="3830402"/>
                  <a:pt x="6014461" y="3807897"/>
                  <a:pt x="5980667" y="3782546"/>
                </a:cubicBezTo>
                <a:cubicBezTo>
                  <a:pt x="5960954" y="3767759"/>
                  <a:pt x="5944058" y="3755085"/>
                  <a:pt x="5924345" y="3740297"/>
                </a:cubicBezTo>
                <a:cubicBezTo>
                  <a:pt x="5921528" y="3738184"/>
                  <a:pt x="5916450" y="3733011"/>
                  <a:pt x="5912525" y="3732796"/>
                </a:cubicBezTo>
                <a:cubicBezTo>
                  <a:pt x="5908600" y="3732580"/>
                  <a:pt x="5913126" y="3738703"/>
                  <a:pt x="5915940" y="3740815"/>
                </a:cubicBezTo>
                <a:cubicBezTo>
                  <a:pt x="5926650" y="3750213"/>
                  <a:pt x="5933991" y="3758448"/>
                  <a:pt x="5944701" y="3767846"/>
                </a:cubicBezTo>
                <a:cubicBezTo>
                  <a:pt x="5958227" y="3779357"/>
                  <a:pt x="5972309" y="3789921"/>
                  <a:pt x="5984725" y="3803329"/>
                </a:cubicBezTo>
                <a:cubicBezTo>
                  <a:pt x="5978540" y="3800053"/>
                  <a:pt x="5977431" y="3801949"/>
                  <a:pt x="5971798" y="3797724"/>
                </a:cubicBezTo>
                <a:cubicBezTo>
                  <a:pt x="5960534" y="3789274"/>
                  <a:pt x="5950422" y="3785783"/>
                  <a:pt x="5941419" y="3780393"/>
                </a:cubicBezTo>
                <a:cubicBezTo>
                  <a:pt x="5938603" y="3778281"/>
                  <a:pt x="5934679" y="3778067"/>
                  <a:pt x="5934124" y="3779014"/>
                </a:cubicBezTo>
                <a:cubicBezTo>
                  <a:pt x="5935831" y="3783025"/>
                  <a:pt x="5939202" y="3784189"/>
                  <a:pt x="5942019" y="3786300"/>
                </a:cubicBezTo>
                <a:cubicBezTo>
                  <a:pt x="5944835" y="3788413"/>
                  <a:pt x="5947650" y="3790525"/>
                  <a:pt x="5953283" y="3794750"/>
                </a:cubicBezTo>
                <a:cubicBezTo>
                  <a:pt x="5966254" y="3807210"/>
                  <a:pt x="5982554" y="3813978"/>
                  <a:pt x="5998895" y="3827602"/>
                </a:cubicBezTo>
                <a:cubicBezTo>
                  <a:pt x="6007344" y="3833940"/>
                  <a:pt x="6018608" y="3842390"/>
                  <a:pt x="6027057" y="3848727"/>
                </a:cubicBezTo>
                <a:cubicBezTo>
                  <a:pt x="6036060" y="3854118"/>
                  <a:pt x="6040029" y="3861187"/>
                  <a:pt x="6051294" y="3869637"/>
                </a:cubicBezTo>
                <a:cubicBezTo>
                  <a:pt x="6080564" y="3888864"/>
                  <a:pt x="6106509" y="3913785"/>
                  <a:pt x="6135224" y="3933962"/>
                </a:cubicBezTo>
                <a:cubicBezTo>
                  <a:pt x="6138040" y="3936074"/>
                  <a:pt x="6140856" y="3938186"/>
                  <a:pt x="6143118" y="3941248"/>
                </a:cubicBezTo>
                <a:cubicBezTo>
                  <a:pt x="6145379" y="3944309"/>
                  <a:pt x="6148196" y="3946422"/>
                  <a:pt x="6148196" y="3946422"/>
                </a:cubicBezTo>
                <a:lnTo>
                  <a:pt x="6158748" y="3952738"/>
                </a:lnTo>
                <a:lnTo>
                  <a:pt x="6170136" y="3966251"/>
                </a:lnTo>
                <a:cubicBezTo>
                  <a:pt x="6176628" y="3971502"/>
                  <a:pt x="6184046" y="3974654"/>
                  <a:pt x="6195174" y="3976755"/>
                </a:cubicBezTo>
                <a:lnTo>
                  <a:pt x="6199917" y="3978154"/>
                </a:lnTo>
                <a:lnTo>
                  <a:pt x="6205877" y="3982016"/>
                </a:lnTo>
                <a:cubicBezTo>
                  <a:pt x="6212495" y="3987151"/>
                  <a:pt x="6218278" y="3992852"/>
                  <a:pt x="6222524" y="3999449"/>
                </a:cubicBezTo>
                <a:cubicBezTo>
                  <a:pt x="6225341" y="4001561"/>
                  <a:pt x="6225341" y="4001561"/>
                  <a:pt x="6228157" y="4003675"/>
                </a:cubicBezTo>
                <a:lnTo>
                  <a:pt x="6240586" y="4012998"/>
                </a:lnTo>
                <a:lnTo>
                  <a:pt x="6232264" y="4039775"/>
                </a:lnTo>
                <a:cubicBezTo>
                  <a:pt x="6224849" y="4052379"/>
                  <a:pt x="6235975" y="4069185"/>
                  <a:pt x="6247101" y="4064982"/>
                </a:cubicBezTo>
                <a:cubicBezTo>
                  <a:pt x="6299031" y="4043975"/>
                  <a:pt x="6310160" y="4094391"/>
                  <a:pt x="6336124" y="4119601"/>
                </a:cubicBezTo>
                <a:cubicBezTo>
                  <a:pt x="6354667" y="4140608"/>
                  <a:pt x="6369506" y="4161612"/>
                  <a:pt x="6384342" y="4182620"/>
                </a:cubicBezTo>
                <a:cubicBezTo>
                  <a:pt x="6406599" y="4224634"/>
                  <a:pt x="6399180" y="4241439"/>
                  <a:pt x="6358378" y="4245639"/>
                </a:cubicBezTo>
                <a:cubicBezTo>
                  <a:pt x="6347250" y="4249842"/>
                  <a:pt x="6339831" y="4245639"/>
                  <a:pt x="6332414" y="4258243"/>
                </a:cubicBezTo>
                <a:cubicBezTo>
                  <a:pt x="6313868" y="4304459"/>
                  <a:pt x="6276777" y="4325464"/>
                  <a:pt x="6239685" y="4296054"/>
                </a:cubicBezTo>
                <a:cubicBezTo>
                  <a:pt x="6172917" y="4249842"/>
                  <a:pt x="6106153" y="4203626"/>
                  <a:pt x="6061642" y="4128002"/>
                </a:cubicBezTo>
                <a:cubicBezTo>
                  <a:pt x="6050514" y="4106996"/>
                  <a:pt x="6039389" y="4085991"/>
                  <a:pt x="6020840" y="4077587"/>
                </a:cubicBezTo>
                <a:cubicBezTo>
                  <a:pt x="5935528" y="4035575"/>
                  <a:pt x="5865053" y="3964150"/>
                  <a:pt x="5798288" y="3896929"/>
                </a:cubicBezTo>
                <a:lnTo>
                  <a:pt x="5786159" y="3884415"/>
                </a:lnTo>
                <a:lnTo>
                  <a:pt x="5776155" y="3893232"/>
                </a:lnTo>
                <a:cubicBezTo>
                  <a:pt x="5765637" y="3898782"/>
                  <a:pt x="5755479" y="3893126"/>
                  <a:pt x="5743556" y="3880664"/>
                </a:cubicBezTo>
                <a:lnTo>
                  <a:pt x="5701894" y="3841647"/>
                </a:lnTo>
                <a:lnTo>
                  <a:pt x="5672176" y="3846514"/>
                </a:lnTo>
                <a:cubicBezTo>
                  <a:pt x="5653631" y="3850714"/>
                  <a:pt x="5635084" y="3838111"/>
                  <a:pt x="5620246" y="3821306"/>
                </a:cubicBezTo>
                <a:cubicBezTo>
                  <a:pt x="5616538" y="3812902"/>
                  <a:pt x="5609120" y="3808701"/>
                  <a:pt x="5601699" y="3817105"/>
                </a:cubicBezTo>
                <a:lnTo>
                  <a:pt x="5601701" y="3822079"/>
                </a:lnTo>
                <a:lnTo>
                  <a:pt x="5633563" y="3855295"/>
                </a:lnTo>
                <a:cubicBezTo>
                  <a:pt x="5642471" y="3864555"/>
                  <a:pt x="5649425" y="3874679"/>
                  <a:pt x="5654461" y="3885319"/>
                </a:cubicBezTo>
                <a:cubicBezTo>
                  <a:pt x="5655699" y="3889688"/>
                  <a:pt x="5656939" y="3894056"/>
                  <a:pt x="5658179" y="3898424"/>
                </a:cubicBezTo>
                <a:lnTo>
                  <a:pt x="5666613" y="3907431"/>
                </a:lnTo>
                <a:cubicBezTo>
                  <a:pt x="5687013" y="3931590"/>
                  <a:pt x="5705560" y="3957850"/>
                  <a:pt x="5720396" y="3989359"/>
                </a:cubicBezTo>
                <a:cubicBezTo>
                  <a:pt x="5813125" y="4014565"/>
                  <a:pt x="5853926" y="4119601"/>
                  <a:pt x="5931822" y="4170016"/>
                </a:cubicBezTo>
                <a:cubicBezTo>
                  <a:pt x="5935528" y="4174217"/>
                  <a:pt x="5939238" y="4174217"/>
                  <a:pt x="5942949" y="4178417"/>
                </a:cubicBezTo>
                <a:cubicBezTo>
                  <a:pt x="5954076" y="4199426"/>
                  <a:pt x="5987460" y="4212028"/>
                  <a:pt x="5968912" y="4245640"/>
                </a:cubicBezTo>
                <a:cubicBezTo>
                  <a:pt x="5950365" y="4279249"/>
                  <a:pt x="5924402" y="4258243"/>
                  <a:pt x="5902147" y="4249842"/>
                </a:cubicBezTo>
                <a:cubicBezTo>
                  <a:pt x="5868764" y="4241439"/>
                  <a:pt x="5839091" y="4220433"/>
                  <a:pt x="5816835" y="4191022"/>
                </a:cubicBezTo>
                <a:cubicBezTo>
                  <a:pt x="5772325" y="4146908"/>
                  <a:pt x="5719467" y="4116973"/>
                  <a:pt x="5670785" y="4081720"/>
                </a:cubicBezTo>
                <a:lnTo>
                  <a:pt x="5633513" y="4051679"/>
                </a:lnTo>
                <a:lnTo>
                  <a:pt x="5632591" y="4064493"/>
                </a:lnTo>
                <a:cubicBezTo>
                  <a:pt x="5631686" y="4072585"/>
                  <a:pt x="5630173" y="4080386"/>
                  <a:pt x="5627136" y="4087834"/>
                </a:cubicBezTo>
                <a:cubicBezTo>
                  <a:pt x="5594011" y="4158800"/>
                  <a:pt x="5666350" y="4123788"/>
                  <a:pt x="5673069" y="4152202"/>
                </a:cubicBezTo>
                <a:cubicBezTo>
                  <a:pt x="5679533" y="4163294"/>
                  <a:pt x="5688617" y="4169238"/>
                  <a:pt x="5695077" y="4180327"/>
                </a:cubicBezTo>
                <a:cubicBezTo>
                  <a:pt x="5723548" y="4219542"/>
                  <a:pt x="5751056" y="4254700"/>
                  <a:pt x="5794556" y="4276301"/>
                </a:cubicBezTo>
                <a:cubicBezTo>
                  <a:pt x="5808180" y="4285215"/>
                  <a:pt x="5815604" y="4300366"/>
                  <a:pt x="5829227" y="4309281"/>
                </a:cubicBezTo>
                <a:cubicBezTo>
                  <a:pt x="5884690" y="4349002"/>
                  <a:pt x="5885278" y="4448891"/>
                  <a:pt x="5956729" y="4475058"/>
                </a:cubicBezTo>
                <a:cubicBezTo>
                  <a:pt x="5961271" y="4478029"/>
                  <a:pt x="5966776" y="4485062"/>
                  <a:pt x="5964150" y="4490207"/>
                </a:cubicBezTo>
                <a:cubicBezTo>
                  <a:pt x="5954884" y="4532179"/>
                  <a:pt x="5990259" y="4551893"/>
                  <a:pt x="6005102" y="4582192"/>
                </a:cubicBezTo>
                <a:cubicBezTo>
                  <a:pt x="6012524" y="4597343"/>
                  <a:pt x="6028070" y="4614377"/>
                  <a:pt x="6013742" y="4618728"/>
                </a:cubicBezTo>
                <a:cubicBezTo>
                  <a:pt x="5984128" y="4623366"/>
                  <a:pt x="5975817" y="4669396"/>
                  <a:pt x="5942362" y="4657800"/>
                </a:cubicBezTo>
                <a:cubicBezTo>
                  <a:pt x="5936862" y="4650768"/>
                  <a:pt x="5931360" y="4643738"/>
                  <a:pt x="5937562" y="4637503"/>
                </a:cubicBezTo>
                <a:cubicBezTo>
                  <a:pt x="5975745" y="4604158"/>
                  <a:pt x="5938709" y="4593649"/>
                  <a:pt x="5920542" y="4581760"/>
                </a:cubicBezTo>
                <a:cubicBezTo>
                  <a:pt x="5902373" y="4569874"/>
                  <a:pt x="5899493" y="4557695"/>
                  <a:pt x="5901858" y="4535223"/>
                </a:cubicBezTo>
                <a:cubicBezTo>
                  <a:pt x="5902300" y="4504636"/>
                  <a:pt x="5854004" y="4462737"/>
                  <a:pt x="5830850" y="4478468"/>
                </a:cubicBezTo>
                <a:cubicBezTo>
                  <a:pt x="5817484" y="4486875"/>
                  <a:pt x="5794329" y="4502606"/>
                  <a:pt x="5822540" y="4524497"/>
                </a:cubicBezTo>
                <a:cubicBezTo>
                  <a:pt x="5840709" y="4536384"/>
                  <a:pt x="5837385" y="4554797"/>
                  <a:pt x="5838604" y="4576179"/>
                </a:cubicBezTo>
                <a:cubicBezTo>
                  <a:pt x="5842959" y="4627067"/>
                  <a:pt x="5875971" y="4669254"/>
                  <a:pt x="5894654" y="4715791"/>
                </a:cubicBezTo>
                <a:cubicBezTo>
                  <a:pt x="5903997" y="4739057"/>
                  <a:pt x="5934313" y="4721153"/>
                  <a:pt x="5955102" y="4727894"/>
                </a:cubicBezTo>
                <a:cubicBezTo>
                  <a:pt x="6020090" y="4742971"/>
                  <a:pt x="6031351" y="4774358"/>
                  <a:pt x="5989146" y="4839380"/>
                </a:cubicBezTo>
                <a:cubicBezTo>
                  <a:pt x="5989146" y="4839380"/>
                  <a:pt x="5987483" y="4848586"/>
                  <a:pt x="5983902" y="4849672"/>
                </a:cubicBezTo>
                <a:cubicBezTo>
                  <a:pt x="6002069" y="4861561"/>
                  <a:pt x="6009936" y="4846122"/>
                  <a:pt x="6015178" y="4835827"/>
                </a:cubicBezTo>
                <a:cubicBezTo>
                  <a:pt x="6026625" y="4819300"/>
                  <a:pt x="6039292" y="4824157"/>
                  <a:pt x="6050296" y="4838217"/>
                </a:cubicBezTo>
                <a:cubicBezTo>
                  <a:pt x="6062258" y="4856341"/>
                  <a:pt x="6076143" y="4882580"/>
                  <a:pt x="6055611" y="4893165"/>
                </a:cubicBezTo>
                <a:cubicBezTo>
                  <a:pt x="6018132" y="4913243"/>
                  <a:pt x="6024851" y="4941660"/>
                  <a:pt x="6038735" y="4967899"/>
                </a:cubicBezTo>
                <a:cubicBezTo>
                  <a:pt x="6056202" y="4993052"/>
                  <a:pt x="6041430" y="5027991"/>
                  <a:pt x="6060557" y="5043940"/>
                </a:cubicBezTo>
                <a:cubicBezTo>
                  <a:pt x="6122480" y="5094749"/>
                  <a:pt x="6170336" y="5167237"/>
                  <a:pt x="6235843" y="5216963"/>
                </a:cubicBezTo>
                <a:cubicBezTo>
                  <a:pt x="6266676" y="5233706"/>
                  <a:pt x="6292263" y="5260744"/>
                  <a:pt x="6308069" y="5295104"/>
                </a:cubicBezTo>
                <a:cubicBezTo>
                  <a:pt x="6320991" y="5317284"/>
                  <a:pt x="6345620" y="5340262"/>
                  <a:pt x="6321766" y="5369257"/>
                </a:cubicBezTo>
                <a:cubicBezTo>
                  <a:pt x="6309838" y="5383756"/>
                  <a:pt x="6299029" y="5382687"/>
                  <a:pt x="6288602" y="5377151"/>
                </a:cubicBezTo>
                <a:lnTo>
                  <a:pt x="6280447" y="5371730"/>
                </a:lnTo>
                <a:lnTo>
                  <a:pt x="6265258" y="5359081"/>
                </a:lnTo>
                <a:cubicBezTo>
                  <a:pt x="6243927" y="5340293"/>
                  <a:pt x="6225261" y="5323850"/>
                  <a:pt x="6206596" y="5307410"/>
                </a:cubicBezTo>
                <a:cubicBezTo>
                  <a:pt x="6203929" y="5305060"/>
                  <a:pt x="6198597" y="5300364"/>
                  <a:pt x="6195315" y="5298914"/>
                </a:cubicBezTo>
                <a:cubicBezTo>
                  <a:pt x="6192648" y="5296565"/>
                  <a:pt x="6186699" y="5292765"/>
                  <a:pt x="6185467" y="5294561"/>
                </a:cubicBezTo>
                <a:lnTo>
                  <a:pt x="6186881" y="5297109"/>
                </a:lnTo>
                <a:lnTo>
                  <a:pt x="6136704" y="5264462"/>
                </a:lnTo>
                <a:lnTo>
                  <a:pt x="6107651" y="5242155"/>
                </a:lnTo>
                <a:lnTo>
                  <a:pt x="6088928" y="5222495"/>
                </a:lnTo>
                <a:lnTo>
                  <a:pt x="6066568" y="5201412"/>
                </a:lnTo>
                <a:lnTo>
                  <a:pt x="6038954" y="5163615"/>
                </a:lnTo>
                <a:lnTo>
                  <a:pt x="6011992" y="5153847"/>
                </a:lnTo>
                <a:lnTo>
                  <a:pt x="5976655" y="5125041"/>
                </a:lnTo>
                <a:cubicBezTo>
                  <a:pt x="5964757" y="5117441"/>
                  <a:pt x="5961474" y="5115992"/>
                  <a:pt x="5967008" y="5126630"/>
                </a:cubicBezTo>
                <a:cubicBezTo>
                  <a:pt x="5969059" y="5129876"/>
                  <a:pt x="5971724" y="5132226"/>
                  <a:pt x="5968441" y="5130775"/>
                </a:cubicBezTo>
                <a:cubicBezTo>
                  <a:pt x="5954493" y="5119930"/>
                  <a:pt x="5940343" y="5103143"/>
                  <a:pt x="5926597" y="5098239"/>
                </a:cubicBezTo>
                <a:lnTo>
                  <a:pt x="5943791" y="5117987"/>
                </a:lnTo>
                <a:lnTo>
                  <a:pt x="5879288" y="5072864"/>
                </a:lnTo>
                <a:cubicBezTo>
                  <a:pt x="5874745" y="5069893"/>
                  <a:pt x="5867583" y="5072067"/>
                  <a:pt x="5861378" y="5078301"/>
                </a:cubicBezTo>
                <a:lnTo>
                  <a:pt x="5860591" y="5090523"/>
                </a:lnTo>
                <a:lnTo>
                  <a:pt x="5845132" y="5079798"/>
                </a:lnTo>
                <a:cubicBezTo>
                  <a:pt x="5842465" y="5077450"/>
                  <a:pt x="5833849" y="5071303"/>
                  <a:pt x="5831799" y="5068055"/>
                </a:cubicBezTo>
                <a:cubicBezTo>
                  <a:pt x="5825649" y="5058315"/>
                  <a:pt x="5816417" y="5053066"/>
                  <a:pt x="5811700" y="5047469"/>
                </a:cubicBezTo>
                <a:cubicBezTo>
                  <a:pt x="5803701" y="5040424"/>
                  <a:pt x="5797753" y="5036625"/>
                  <a:pt x="5796520" y="5038421"/>
                </a:cubicBezTo>
                <a:cubicBezTo>
                  <a:pt x="5795288" y="5040217"/>
                  <a:pt x="5796720" y="5044362"/>
                  <a:pt x="5802054" y="5049059"/>
                </a:cubicBezTo>
                <a:cubicBezTo>
                  <a:pt x="5812104" y="5059353"/>
                  <a:pt x="5819486" y="5067297"/>
                  <a:pt x="5830152" y="5076691"/>
                </a:cubicBezTo>
                <a:cubicBezTo>
                  <a:pt x="5846150" y="5090783"/>
                  <a:pt x="5859482" y="5102528"/>
                  <a:pt x="5878148" y="5118968"/>
                </a:cubicBezTo>
                <a:cubicBezTo>
                  <a:pt x="5868916" y="5113719"/>
                  <a:pt x="5861532" y="5105775"/>
                  <a:pt x="5854967" y="5102873"/>
                </a:cubicBezTo>
                <a:cubicBezTo>
                  <a:pt x="5854350" y="5103772"/>
                  <a:pt x="5849018" y="5099075"/>
                  <a:pt x="5848401" y="5099973"/>
                </a:cubicBezTo>
                <a:cubicBezTo>
                  <a:pt x="5849834" y="5104116"/>
                  <a:pt x="5852501" y="5106467"/>
                  <a:pt x="5855168" y="5108815"/>
                </a:cubicBezTo>
                <a:cubicBezTo>
                  <a:pt x="5865834" y="5118210"/>
                  <a:pt x="5877115" y="5126706"/>
                  <a:pt x="5888397" y="5135202"/>
                </a:cubicBezTo>
                <a:lnTo>
                  <a:pt x="5904893" y="5149733"/>
                </a:lnTo>
                <a:lnTo>
                  <a:pt x="5905833" y="5158694"/>
                </a:lnTo>
                <a:lnTo>
                  <a:pt x="5876083" y="5134443"/>
                </a:lnTo>
                <a:cubicBezTo>
                  <a:pt x="5873417" y="5132095"/>
                  <a:pt x="5870752" y="5129747"/>
                  <a:pt x="5868085" y="5127398"/>
                </a:cubicBezTo>
                <a:cubicBezTo>
                  <a:pt x="5866235" y="5130092"/>
                  <a:pt x="5869103" y="5138382"/>
                  <a:pt x="5855155" y="5127536"/>
                </a:cubicBezTo>
                <a:cubicBezTo>
                  <a:pt x="5855155" y="5127536"/>
                  <a:pt x="5854540" y="5128435"/>
                  <a:pt x="5853923" y="5129334"/>
                </a:cubicBezTo>
                <a:cubicBezTo>
                  <a:pt x="5855973" y="5132581"/>
                  <a:pt x="5859254" y="5134029"/>
                  <a:pt x="5861305" y="5137277"/>
                </a:cubicBezTo>
                <a:cubicBezTo>
                  <a:pt x="5869305" y="5144324"/>
                  <a:pt x="5880586" y="5152820"/>
                  <a:pt x="5887969" y="5160764"/>
                </a:cubicBezTo>
                <a:cubicBezTo>
                  <a:pt x="5887969" y="5160764"/>
                  <a:pt x="5890019" y="5164012"/>
                  <a:pt x="5889404" y="5164910"/>
                </a:cubicBezTo>
                <a:cubicBezTo>
                  <a:pt x="5886737" y="5162561"/>
                  <a:pt x="5886120" y="5163459"/>
                  <a:pt x="5886120" y="5163459"/>
                </a:cubicBezTo>
                <a:cubicBezTo>
                  <a:pt x="5878121" y="5156412"/>
                  <a:pt x="5867456" y="5147017"/>
                  <a:pt x="5859456" y="5139972"/>
                </a:cubicBezTo>
                <a:cubicBezTo>
                  <a:pt x="5851457" y="5132927"/>
                  <a:pt x="5840792" y="5123531"/>
                  <a:pt x="5832792" y="5116485"/>
                </a:cubicBezTo>
                <a:cubicBezTo>
                  <a:pt x="5827459" y="5111788"/>
                  <a:pt x="5822126" y="5107090"/>
                  <a:pt x="5819459" y="5104740"/>
                </a:cubicBezTo>
                <a:cubicBezTo>
                  <a:pt x="5810228" y="5099491"/>
                  <a:pt x="5803663" y="5096590"/>
                  <a:pt x="5795046" y="5090442"/>
                </a:cubicBezTo>
                <a:cubicBezTo>
                  <a:pt x="5783764" y="5081946"/>
                  <a:pt x="5771867" y="5074348"/>
                  <a:pt x="5760585" y="5065850"/>
                </a:cubicBezTo>
                <a:cubicBezTo>
                  <a:pt x="5752586" y="5058805"/>
                  <a:pt x="5751969" y="5059702"/>
                  <a:pt x="5750737" y="5061500"/>
                </a:cubicBezTo>
                <a:cubicBezTo>
                  <a:pt x="5749505" y="5063295"/>
                  <a:pt x="5752170" y="5065643"/>
                  <a:pt x="5757503" y="5070341"/>
                </a:cubicBezTo>
                <a:cubicBezTo>
                  <a:pt x="5764886" y="5078286"/>
                  <a:pt x="5764886" y="5078286"/>
                  <a:pt x="5758320" y="5075383"/>
                </a:cubicBezTo>
                <a:cubicBezTo>
                  <a:pt x="5754421" y="5074832"/>
                  <a:pt x="5745807" y="5068685"/>
                  <a:pt x="5758521" y="5081325"/>
                </a:cubicBezTo>
                <a:cubicBezTo>
                  <a:pt x="5761188" y="5083674"/>
                  <a:pt x="5757289" y="5083123"/>
                  <a:pt x="5756673" y="5084021"/>
                </a:cubicBezTo>
                <a:cubicBezTo>
                  <a:pt x="5756673" y="5084021"/>
                  <a:pt x="5756673" y="5084021"/>
                  <a:pt x="5754006" y="5081671"/>
                </a:cubicBezTo>
                <a:cubicBezTo>
                  <a:pt x="5743541" y="5078220"/>
                  <a:pt x="5743541" y="5078220"/>
                  <a:pt x="5749691" y="5087958"/>
                </a:cubicBezTo>
                <a:cubicBezTo>
                  <a:pt x="5753792" y="5094453"/>
                  <a:pt x="5763842" y="5104745"/>
                  <a:pt x="5766709" y="5113036"/>
                </a:cubicBezTo>
                <a:cubicBezTo>
                  <a:pt x="5758093" y="5106887"/>
                  <a:pt x="5745377" y="5094246"/>
                  <a:pt x="5738195" y="5092242"/>
                </a:cubicBezTo>
                <a:cubicBezTo>
                  <a:pt x="5738195" y="5092242"/>
                  <a:pt x="5737579" y="5093141"/>
                  <a:pt x="5740246" y="5095490"/>
                </a:cubicBezTo>
                <a:cubicBezTo>
                  <a:pt x="5774909" y="5126023"/>
                  <a:pt x="5809573" y="5156558"/>
                  <a:pt x="5846903" y="5189439"/>
                </a:cubicBezTo>
                <a:cubicBezTo>
                  <a:pt x="5848952" y="5192686"/>
                  <a:pt x="5843620" y="5187988"/>
                  <a:pt x="5848952" y="5192686"/>
                </a:cubicBezTo>
                <a:cubicBezTo>
                  <a:pt x="5843620" y="5187988"/>
                  <a:pt x="5838287" y="5183290"/>
                  <a:pt x="5835005" y="5181840"/>
                </a:cubicBezTo>
                <a:cubicBezTo>
                  <a:pt x="5827005" y="5174793"/>
                  <a:pt x="5815724" y="5166298"/>
                  <a:pt x="5810591" y="5167541"/>
                </a:cubicBezTo>
                <a:cubicBezTo>
                  <a:pt x="5808126" y="5171134"/>
                  <a:pt x="5806075" y="5167888"/>
                  <a:pt x="5798076" y="5160841"/>
                </a:cubicBezTo>
                <a:cubicBezTo>
                  <a:pt x="5787411" y="5151447"/>
                  <a:pt x="5777362" y="5141151"/>
                  <a:pt x="5767514" y="5136802"/>
                </a:cubicBezTo>
                <a:cubicBezTo>
                  <a:pt x="5764847" y="5134452"/>
                  <a:pt x="5761564" y="5133002"/>
                  <a:pt x="5760948" y="5133901"/>
                </a:cubicBezTo>
                <a:cubicBezTo>
                  <a:pt x="5759716" y="5135696"/>
                  <a:pt x="5762998" y="5137146"/>
                  <a:pt x="5765664" y="5139495"/>
                </a:cubicBezTo>
                <a:cubicBezTo>
                  <a:pt x="5786996" y="5158285"/>
                  <a:pt x="5808328" y="5177074"/>
                  <a:pt x="5829658" y="5195864"/>
                </a:cubicBezTo>
                <a:cubicBezTo>
                  <a:pt x="5832325" y="5198213"/>
                  <a:pt x="5837659" y="5202912"/>
                  <a:pt x="5837042" y="5203809"/>
                </a:cubicBezTo>
                <a:cubicBezTo>
                  <a:pt x="5839092" y="5207057"/>
                  <a:pt x="5837859" y="5208852"/>
                  <a:pt x="5839909" y="5212099"/>
                </a:cubicBezTo>
                <a:cubicBezTo>
                  <a:pt x="5836626" y="5210649"/>
                  <a:pt x="5833343" y="5209198"/>
                  <a:pt x="5825344" y="5202151"/>
                </a:cubicBezTo>
                <a:cubicBezTo>
                  <a:pt x="5814679" y="5192757"/>
                  <a:pt x="5804830" y="5188405"/>
                  <a:pt x="5794781" y="5178113"/>
                </a:cubicBezTo>
                <a:cubicBezTo>
                  <a:pt x="5784316" y="5174658"/>
                  <a:pt x="5773450" y="5159323"/>
                  <a:pt x="5762986" y="5155870"/>
                </a:cubicBezTo>
                <a:cubicBezTo>
                  <a:pt x="5752320" y="5146474"/>
                  <a:pt x="5741655" y="5137080"/>
                  <a:pt x="5730989" y="5127684"/>
                </a:cubicBezTo>
                <a:cubicBezTo>
                  <a:pt x="5722989" y="5120639"/>
                  <a:pt x="5714990" y="5113593"/>
                  <a:pt x="5707606" y="5105648"/>
                </a:cubicBezTo>
                <a:cubicBezTo>
                  <a:pt x="5702274" y="5100951"/>
                  <a:pt x="5698375" y="5100397"/>
                  <a:pt x="5695092" y="5098947"/>
                </a:cubicBezTo>
                <a:cubicBezTo>
                  <a:pt x="5694476" y="5099846"/>
                  <a:pt x="5693859" y="5100743"/>
                  <a:pt x="5695910" y="5103992"/>
                </a:cubicBezTo>
                <a:cubicBezTo>
                  <a:pt x="5701242" y="5108688"/>
                  <a:pt x="5703908" y="5111036"/>
                  <a:pt x="5709242" y="5115735"/>
                </a:cubicBezTo>
                <a:cubicBezTo>
                  <a:pt x="5719907" y="5125130"/>
                  <a:pt x="5732623" y="5137771"/>
                  <a:pt x="5744522" y="5145369"/>
                </a:cubicBezTo>
                <a:cubicBezTo>
                  <a:pt x="5759086" y="5155316"/>
                  <a:pt x="5767286" y="5168304"/>
                  <a:pt x="5778569" y="5176802"/>
                </a:cubicBezTo>
                <a:cubicBezTo>
                  <a:pt x="5781851" y="5178251"/>
                  <a:pt x="5787184" y="5182949"/>
                  <a:pt x="5788617" y="5187095"/>
                </a:cubicBezTo>
                <a:cubicBezTo>
                  <a:pt x="5766670" y="5169203"/>
                  <a:pt x="5741439" y="5149861"/>
                  <a:pt x="5718059" y="5127825"/>
                </a:cubicBezTo>
                <a:cubicBezTo>
                  <a:pt x="5715393" y="5125476"/>
                  <a:pt x="5709443" y="5121676"/>
                  <a:pt x="5707394" y="5118428"/>
                </a:cubicBezTo>
                <a:cubicBezTo>
                  <a:pt x="5702677" y="5112832"/>
                  <a:pt x="5697544" y="5114077"/>
                  <a:pt x="5692828" y="5108481"/>
                </a:cubicBezTo>
                <a:cubicBezTo>
                  <a:pt x="5690162" y="5106132"/>
                  <a:pt x="5688929" y="5107929"/>
                  <a:pt x="5688312" y="5108827"/>
                </a:cubicBezTo>
                <a:cubicBezTo>
                  <a:pt x="5687079" y="5110624"/>
                  <a:pt x="5689745" y="5112972"/>
                  <a:pt x="5692412" y="5115322"/>
                </a:cubicBezTo>
                <a:cubicBezTo>
                  <a:pt x="5705744" y="5127065"/>
                  <a:pt x="5719077" y="5138808"/>
                  <a:pt x="5732408" y="5150553"/>
                </a:cubicBezTo>
                <a:cubicBezTo>
                  <a:pt x="5718460" y="5139707"/>
                  <a:pt x="5703280" y="5130658"/>
                  <a:pt x="5687281" y="5116564"/>
                </a:cubicBezTo>
                <a:cubicBezTo>
                  <a:pt x="5685231" y="5113317"/>
                  <a:pt x="5679898" y="5108620"/>
                  <a:pt x="5678049" y="5111316"/>
                </a:cubicBezTo>
                <a:cubicBezTo>
                  <a:pt x="5676816" y="5113111"/>
                  <a:pt x="5682765" y="5116911"/>
                  <a:pt x="5688098" y="5121609"/>
                </a:cubicBezTo>
                <a:cubicBezTo>
                  <a:pt x="5709431" y="5140398"/>
                  <a:pt x="5730760" y="5159188"/>
                  <a:pt x="5754758" y="5180326"/>
                </a:cubicBezTo>
                <a:cubicBezTo>
                  <a:pt x="5757426" y="5182676"/>
                  <a:pt x="5763374" y="5186475"/>
                  <a:pt x="5764192" y="5191518"/>
                </a:cubicBezTo>
                <a:cubicBezTo>
                  <a:pt x="5758858" y="5186819"/>
                  <a:pt x="5748810" y="5176527"/>
                  <a:pt x="5745528" y="5175076"/>
                </a:cubicBezTo>
                <a:cubicBezTo>
                  <a:pt x="5735680" y="5170725"/>
                  <a:pt x="5728912" y="5161883"/>
                  <a:pt x="5719681" y="5156632"/>
                </a:cubicBezTo>
                <a:cubicBezTo>
                  <a:pt x="5713733" y="5152833"/>
                  <a:pt x="5703682" y="5142540"/>
                  <a:pt x="5695682" y="5135494"/>
                </a:cubicBezTo>
                <a:cubicBezTo>
                  <a:pt x="5690350" y="5130796"/>
                  <a:pt x="5687067" y="5129346"/>
                  <a:pt x="5685835" y="5131143"/>
                </a:cubicBezTo>
                <a:cubicBezTo>
                  <a:pt x="5685219" y="5132040"/>
                  <a:pt x="5686652" y="5136185"/>
                  <a:pt x="5691984" y="5140884"/>
                </a:cubicBezTo>
                <a:cubicBezTo>
                  <a:pt x="5711265" y="5156427"/>
                  <a:pt x="5729931" y="5172868"/>
                  <a:pt x="5747979" y="5190206"/>
                </a:cubicBezTo>
                <a:cubicBezTo>
                  <a:pt x="5755978" y="5197251"/>
                  <a:pt x="5761929" y="5201052"/>
                  <a:pt x="5771361" y="5212243"/>
                </a:cubicBezTo>
                <a:cubicBezTo>
                  <a:pt x="5758029" y="5200499"/>
                  <a:pt x="5749413" y="5194352"/>
                  <a:pt x="5742031" y="5186408"/>
                </a:cubicBezTo>
                <a:cubicBezTo>
                  <a:pt x="5731365" y="5177012"/>
                  <a:pt x="5727466" y="5176460"/>
                  <a:pt x="5720899" y="5173558"/>
                </a:cubicBezTo>
                <a:cubicBezTo>
                  <a:pt x="5717617" y="5172108"/>
                  <a:pt x="5717001" y="5173006"/>
                  <a:pt x="5719051" y="5176252"/>
                </a:cubicBezTo>
                <a:cubicBezTo>
                  <a:pt x="5721101" y="5179500"/>
                  <a:pt x="5723152" y="5182747"/>
                  <a:pt x="5728483" y="5187444"/>
                </a:cubicBezTo>
                <a:cubicBezTo>
                  <a:pt x="5742432" y="5198290"/>
                  <a:pt x="5752482" y="5208583"/>
                  <a:pt x="5761915" y="5219775"/>
                </a:cubicBezTo>
                <a:cubicBezTo>
                  <a:pt x="5776681" y="5235663"/>
                  <a:pt x="5790629" y="5246508"/>
                  <a:pt x="5806628" y="5260601"/>
                </a:cubicBezTo>
                <a:cubicBezTo>
                  <a:pt x="5830625" y="5281740"/>
                  <a:pt x="5854623" y="5302877"/>
                  <a:pt x="5881288" y="5326364"/>
                </a:cubicBezTo>
                <a:cubicBezTo>
                  <a:pt x="5883337" y="5329611"/>
                  <a:pt x="5892569" y="5334861"/>
                  <a:pt x="5894003" y="5339006"/>
                </a:cubicBezTo>
                <a:cubicBezTo>
                  <a:pt x="5890721" y="5337555"/>
                  <a:pt x="5884772" y="5333756"/>
                  <a:pt x="5883539" y="5335552"/>
                </a:cubicBezTo>
                <a:cubicBezTo>
                  <a:pt x="5878408" y="5336795"/>
                  <a:pt x="5870408" y="5329751"/>
                  <a:pt x="5859742" y="5320355"/>
                </a:cubicBezTo>
                <a:cubicBezTo>
                  <a:pt x="5854410" y="5315658"/>
                  <a:pt x="5847026" y="5307713"/>
                  <a:pt x="5837178" y="5303362"/>
                </a:cubicBezTo>
                <a:cubicBezTo>
                  <a:pt x="5824463" y="5290721"/>
                  <a:pt x="5807230" y="5278424"/>
                  <a:pt x="5795131" y="5264885"/>
                </a:cubicBezTo>
                <a:cubicBezTo>
                  <a:pt x="5788365" y="5256042"/>
                  <a:pt x="5779750" y="5249894"/>
                  <a:pt x="5771750" y="5242847"/>
                </a:cubicBezTo>
                <a:cubicBezTo>
                  <a:pt x="5769083" y="5240499"/>
                  <a:pt x="5762519" y="5237598"/>
                  <a:pt x="5761286" y="5239394"/>
                </a:cubicBezTo>
                <a:cubicBezTo>
                  <a:pt x="5762720" y="5243540"/>
                  <a:pt x="5766002" y="5244989"/>
                  <a:pt x="5771335" y="5249687"/>
                </a:cubicBezTo>
                <a:cubicBezTo>
                  <a:pt x="5802717" y="5278770"/>
                  <a:pt x="5835329" y="5306056"/>
                  <a:pt x="5866093" y="5336038"/>
                </a:cubicBezTo>
                <a:cubicBezTo>
                  <a:pt x="5894808" y="5362773"/>
                  <a:pt x="5927422" y="5390058"/>
                  <a:pt x="5956753" y="5415895"/>
                </a:cubicBezTo>
                <a:cubicBezTo>
                  <a:pt x="5959418" y="5418244"/>
                  <a:pt x="5964751" y="5422941"/>
                  <a:pt x="5965367" y="5422042"/>
                </a:cubicBezTo>
                <a:cubicBezTo>
                  <a:pt x="5966600" y="5420247"/>
                  <a:pt x="5963934" y="5417897"/>
                  <a:pt x="5961267" y="5415549"/>
                </a:cubicBezTo>
                <a:cubicBezTo>
                  <a:pt x="5956551" y="5409953"/>
                  <a:pt x="5954500" y="5406706"/>
                  <a:pt x="5949784" y="5401111"/>
                </a:cubicBezTo>
                <a:cubicBezTo>
                  <a:pt x="5947118" y="5398762"/>
                  <a:pt x="5948350" y="5396965"/>
                  <a:pt x="5951017" y="5399314"/>
                </a:cubicBezTo>
                <a:cubicBezTo>
                  <a:pt x="5959016" y="5406361"/>
                  <a:pt x="5963532" y="5406014"/>
                  <a:pt x="5968248" y="5411610"/>
                </a:cubicBezTo>
                <a:cubicBezTo>
                  <a:pt x="5972348" y="5418103"/>
                  <a:pt x="5983014" y="5427498"/>
                  <a:pt x="5983832" y="5432542"/>
                </a:cubicBezTo>
                <a:cubicBezTo>
                  <a:pt x="5986700" y="5440832"/>
                  <a:pt x="5995315" y="5446980"/>
                  <a:pt x="6003314" y="5454026"/>
                </a:cubicBezTo>
                <a:cubicBezTo>
                  <a:pt x="6013979" y="5463421"/>
                  <a:pt x="6021161" y="5465423"/>
                  <a:pt x="6032443" y="5473920"/>
                </a:cubicBezTo>
                <a:cubicBezTo>
                  <a:pt x="6044141" y="5475578"/>
                  <a:pt x="6059523" y="5490568"/>
                  <a:pt x="6074704" y="5499617"/>
                </a:cubicBezTo>
                <a:cubicBezTo>
                  <a:pt x="6077371" y="5501966"/>
                  <a:pt x="6082704" y="5506663"/>
                  <a:pt x="6082087" y="5507561"/>
                </a:cubicBezTo>
                <a:cubicBezTo>
                  <a:pt x="6084137" y="5510808"/>
                  <a:pt x="6082904" y="5512604"/>
                  <a:pt x="6077570" y="5507908"/>
                </a:cubicBezTo>
                <a:cubicBezTo>
                  <a:pt x="6072238" y="5503209"/>
                  <a:pt x="6065673" y="5500309"/>
                  <a:pt x="6068340" y="5502657"/>
                </a:cubicBezTo>
                <a:cubicBezTo>
                  <a:pt x="6069772" y="5506803"/>
                  <a:pt x="6070591" y="5511846"/>
                  <a:pt x="6078590" y="5518892"/>
                </a:cubicBezTo>
                <a:cubicBezTo>
                  <a:pt x="6084539" y="5522691"/>
                  <a:pt x="6089255" y="5528288"/>
                  <a:pt x="6095205" y="5532085"/>
                </a:cubicBezTo>
                <a:cubicBezTo>
                  <a:pt x="6125566" y="5550185"/>
                  <a:pt x="6153666" y="5577816"/>
                  <a:pt x="6181561" y="5599508"/>
                </a:cubicBezTo>
                <a:cubicBezTo>
                  <a:pt x="6204125" y="5616500"/>
                  <a:pt x="6225658" y="5641232"/>
                  <a:pt x="6247606" y="5659123"/>
                </a:cubicBezTo>
                <a:cubicBezTo>
                  <a:pt x="6250273" y="5661472"/>
                  <a:pt x="6249657" y="5662370"/>
                  <a:pt x="6251706" y="5665616"/>
                </a:cubicBezTo>
                <a:cubicBezTo>
                  <a:pt x="6259088" y="5673561"/>
                  <a:pt x="6267705" y="5679709"/>
                  <a:pt x="6269554" y="5677015"/>
                </a:cubicBezTo>
                <a:cubicBezTo>
                  <a:pt x="6277967" y="5677222"/>
                  <a:pt x="6294582" y="5690415"/>
                  <a:pt x="6303199" y="5696565"/>
                </a:cubicBezTo>
                <a:cubicBezTo>
                  <a:pt x="6317147" y="5707408"/>
                  <a:pt x="6331095" y="5718255"/>
                  <a:pt x="6336014" y="5729791"/>
                </a:cubicBezTo>
                <a:cubicBezTo>
                  <a:pt x="6338063" y="5733039"/>
                  <a:pt x="6340114" y="5736286"/>
                  <a:pt x="6342780" y="5738633"/>
                </a:cubicBezTo>
                <a:lnTo>
                  <a:pt x="6361825" y="5758293"/>
                </a:lnTo>
                <a:lnTo>
                  <a:pt x="6351655" y="5754938"/>
                </a:lnTo>
                <a:cubicBezTo>
                  <a:pt x="6350423" y="5756735"/>
                  <a:pt x="6355140" y="5762329"/>
                  <a:pt x="6363139" y="5769376"/>
                </a:cubicBezTo>
                <a:cubicBezTo>
                  <a:pt x="6369088" y="5773176"/>
                  <a:pt x="6375855" y="5782018"/>
                  <a:pt x="6385703" y="5786369"/>
                </a:cubicBezTo>
                <a:cubicBezTo>
                  <a:pt x="6388986" y="5787820"/>
                  <a:pt x="6396369" y="5795764"/>
                  <a:pt x="6399036" y="5798113"/>
                </a:cubicBezTo>
                <a:lnTo>
                  <a:pt x="6423997" y="5823336"/>
                </a:lnTo>
                <a:lnTo>
                  <a:pt x="6424013" y="5823664"/>
                </a:lnTo>
                <a:lnTo>
                  <a:pt x="6419785" y="5833946"/>
                </a:lnTo>
                <a:lnTo>
                  <a:pt x="6411738" y="5829477"/>
                </a:lnTo>
                <a:cubicBezTo>
                  <a:pt x="6407840" y="5828926"/>
                  <a:pt x="6409889" y="5832172"/>
                  <a:pt x="6414606" y="5837768"/>
                </a:cubicBezTo>
                <a:lnTo>
                  <a:pt x="6416470" y="5840323"/>
                </a:lnTo>
                <a:lnTo>
                  <a:pt x="6414349" y="5841030"/>
                </a:lnTo>
                <a:lnTo>
                  <a:pt x="6412756" y="5840462"/>
                </a:lnTo>
                <a:cubicBezTo>
                  <a:pt x="6408140" y="5837837"/>
                  <a:pt x="6405833" y="5836524"/>
                  <a:pt x="6405602" y="5836862"/>
                </a:cubicBezTo>
                <a:lnTo>
                  <a:pt x="6410263" y="5842393"/>
                </a:lnTo>
                <a:lnTo>
                  <a:pt x="6401428" y="5845340"/>
                </a:lnTo>
                <a:cubicBezTo>
                  <a:pt x="6394528" y="5845328"/>
                  <a:pt x="6385956" y="5843578"/>
                  <a:pt x="6375562" y="5840208"/>
                </a:cubicBezTo>
                <a:cubicBezTo>
                  <a:pt x="6353810" y="5829409"/>
                  <a:pt x="6332063" y="5818607"/>
                  <a:pt x="6309353" y="5803749"/>
                </a:cubicBezTo>
                <a:cubicBezTo>
                  <a:pt x="6281141" y="5781859"/>
                  <a:pt x="6235279" y="5782729"/>
                  <a:pt x="6239747" y="5720462"/>
                </a:cubicBezTo>
                <a:cubicBezTo>
                  <a:pt x="6240452" y="5707196"/>
                  <a:pt x="6223243" y="5699370"/>
                  <a:pt x="6214418" y="5710748"/>
                </a:cubicBezTo>
                <a:cubicBezTo>
                  <a:pt x="6175535" y="5757360"/>
                  <a:pt x="6164014" y="5708647"/>
                  <a:pt x="6151089" y="5686468"/>
                </a:cubicBezTo>
                <a:cubicBezTo>
                  <a:pt x="6141749" y="5663198"/>
                  <a:pt x="6132664" y="5657255"/>
                  <a:pt x="6110915" y="5646455"/>
                </a:cubicBezTo>
                <a:cubicBezTo>
                  <a:pt x="6046626" y="5618112"/>
                  <a:pt x="5977097" y="5600064"/>
                  <a:pt x="5926878" y="5550049"/>
                </a:cubicBezTo>
                <a:cubicBezTo>
                  <a:pt x="5849408" y="5482203"/>
                  <a:pt x="5756209" y="5445236"/>
                  <a:pt x="5670873" y="5392829"/>
                </a:cubicBezTo>
                <a:cubicBezTo>
                  <a:pt x="5629998" y="5366082"/>
                  <a:pt x="5586499" y="5344480"/>
                  <a:pt x="5543001" y="5322880"/>
                </a:cubicBezTo>
                <a:cubicBezTo>
                  <a:pt x="5534877" y="5320998"/>
                  <a:pt x="5527456" y="5305847"/>
                  <a:pt x="5517927" y="5330492"/>
                </a:cubicBezTo>
                <a:cubicBezTo>
                  <a:pt x="5500792" y="5387902"/>
                  <a:pt x="5475719" y="5395514"/>
                  <a:pt x="5436506" y="5359561"/>
                </a:cubicBezTo>
                <a:cubicBezTo>
                  <a:pt x="5411876" y="5336583"/>
                  <a:pt x="5391087" y="5329843"/>
                  <a:pt x="5366272" y="5354779"/>
                </a:cubicBezTo>
                <a:cubicBezTo>
                  <a:pt x="5352903" y="5363187"/>
                  <a:pt x="5340496" y="5375657"/>
                  <a:pt x="5324953" y="5358621"/>
                </a:cubicBezTo>
                <a:cubicBezTo>
                  <a:pt x="5273772" y="5304545"/>
                  <a:pt x="5206163" y="5294616"/>
                  <a:pt x="5145457" y="5265188"/>
                </a:cubicBezTo>
                <a:cubicBezTo>
                  <a:pt x="5127289" y="5253300"/>
                  <a:pt x="5107459" y="5250620"/>
                  <a:pt x="5111487" y="5218942"/>
                </a:cubicBezTo>
                <a:cubicBezTo>
                  <a:pt x="5118390" y="5199444"/>
                  <a:pt x="5098560" y="5196760"/>
                  <a:pt x="5086856" y="5195962"/>
                </a:cubicBezTo>
                <a:cubicBezTo>
                  <a:pt x="5070608" y="5192194"/>
                  <a:pt x="5056281" y="5196545"/>
                  <a:pt x="5045793" y="5217131"/>
                </a:cubicBezTo>
                <a:cubicBezTo>
                  <a:pt x="5043173" y="5222279"/>
                  <a:pt x="5039851" y="5240690"/>
                  <a:pt x="5043432" y="5239603"/>
                </a:cubicBezTo>
                <a:cubicBezTo>
                  <a:pt x="5090254" y="5242791"/>
                  <a:pt x="5080282" y="5298026"/>
                  <a:pt x="5108494" y="5319918"/>
                </a:cubicBezTo>
                <a:cubicBezTo>
                  <a:pt x="5172078" y="5361525"/>
                  <a:pt x="5224217" y="5419656"/>
                  <a:pt x="5273733" y="5482936"/>
                </a:cubicBezTo>
                <a:cubicBezTo>
                  <a:pt x="5291199" y="5508093"/>
                  <a:pt x="5309366" y="5519980"/>
                  <a:pt x="5332260" y="5486923"/>
                </a:cubicBezTo>
                <a:cubicBezTo>
                  <a:pt x="5337506" y="5476631"/>
                  <a:pt x="5345370" y="5461189"/>
                  <a:pt x="5359956" y="5474165"/>
                </a:cubicBezTo>
                <a:cubicBezTo>
                  <a:pt x="5369041" y="5480109"/>
                  <a:pt x="5368337" y="5493375"/>
                  <a:pt x="5363094" y="5503669"/>
                </a:cubicBezTo>
                <a:cubicBezTo>
                  <a:pt x="5346402" y="5530489"/>
                  <a:pt x="5356448" y="5540491"/>
                  <a:pt x="5379157" y="5555351"/>
                </a:cubicBezTo>
                <a:cubicBezTo>
                  <a:pt x="5406408" y="5573183"/>
                  <a:pt x="5433658" y="5591015"/>
                  <a:pt x="5466854" y="5585289"/>
                </a:cubicBezTo>
                <a:cubicBezTo>
                  <a:pt x="5478559" y="5586084"/>
                  <a:pt x="5496467" y="5580646"/>
                  <a:pt x="5500308" y="5596885"/>
                </a:cubicBezTo>
                <a:cubicBezTo>
                  <a:pt x="5510869" y="5641538"/>
                  <a:pt x="5547906" y="5652046"/>
                  <a:pt x="5576116" y="5673937"/>
                </a:cubicBezTo>
                <a:cubicBezTo>
                  <a:pt x="5610791" y="5706920"/>
                  <a:pt x="5618027" y="5769983"/>
                  <a:pt x="5591550" y="5804125"/>
                </a:cubicBezTo>
                <a:cubicBezTo>
                  <a:pt x="5577481" y="5825799"/>
                  <a:pt x="5582281" y="5846097"/>
                  <a:pt x="5571793" y="5866683"/>
                </a:cubicBezTo>
                <a:cubicBezTo>
                  <a:pt x="5554587" y="5858852"/>
                  <a:pt x="5540961" y="5849938"/>
                  <a:pt x="5525674" y="5850229"/>
                </a:cubicBezTo>
                <a:cubicBezTo>
                  <a:pt x="5422948" y="5837907"/>
                  <a:pt x="5351421" y="5746503"/>
                  <a:pt x="5261803" y="5708448"/>
                </a:cubicBezTo>
                <a:cubicBezTo>
                  <a:pt x="5198476" y="5684167"/>
                  <a:pt x="5151582" y="5615739"/>
                  <a:pt x="5075145" y="5617189"/>
                </a:cubicBezTo>
                <a:cubicBezTo>
                  <a:pt x="5067021" y="5615305"/>
                  <a:pt x="5054356" y="5610449"/>
                  <a:pt x="5055058" y="5597184"/>
                </a:cubicBezTo>
                <a:cubicBezTo>
                  <a:pt x="5060743" y="5556300"/>
                  <a:pt x="5036631" y="5567971"/>
                  <a:pt x="5017763" y="5569349"/>
                </a:cubicBezTo>
                <a:cubicBezTo>
                  <a:pt x="5007017" y="5572611"/>
                  <a:pt x="4992690" y="5576961"/>
                  <a:pt x="4983606" y="5571014"/>
                </a:cubicBezTo>
                <a:cubicBezTo>
                  <a:pt x="4929804" y="5522088"/>
                  <a:pt x="4855991" y="5518393"/>
                  <a:pt x="4802190" y="5469465"/>
                </a:cubicBezTo>
                <a:cubicBezTo>
                  <a:pt x="4767572" y="5450245"/>
                  <a:pt x="4721538" y="5421982"/>
                  <a:pt x="4677926" y="5396518"/>
                </a:cubicBezTo>
                <a:lnTo>
                  <a:pt x="4673381" y="5393975"/>
                </a:lnTo>
                <a:lnTo>
                  <a:pt x="4588341" y="5331789"/>
                </a:lnTo>
                <a:cubicBezTo>
                  <a:pt x="4554492" y="5306509"/>
                  <a:pt x="4523463" y="5283335"/>
                  <a:pt x="4489614" y="5258055"/>
                </a:cubicBezTo>
                <a:cubicBezTo>
                  <a:pt x="4483972" y="5253842"/>
                  <a:pt x="4477720" y="5250678"/>
                  <a:pt x="4471468" y="5247516"/>
                </a:cubicBezTo>
                <a:cubicBezTo>
                  <a:pt x="4468646" y="5245408"/>
                  <a:pt x="4467048" y="5241201"/>
                  <a:pt x="4461406" y="5236989"/>
                </a:cubicBezTo>
                <a:cubicBezTo>
                  <a:pt x="4444481" y="5224348"/>
                  <a:pt x="4426946" y="5212758"/>
                  <a:pt x="4411621" y="5204324"/>
                </a:cubicBezTo>
                <a:cubicBezTo>
                  <a:pt x="4405979" y="5200111"/>
                  <a:pt x="4396905" y="5194841"/>
                  <a:pt x="4391875" y="5189578"/>
                </a:cubicBezTo>
                <a:cubicBezTo>
                  <a:pt x="4384635" y="5181158"/>
                  <a:pt x="4372742" y="5173781"/>
                  <a:pt x="4364278" y="5167461"/>
                </a:cubicBezTo>
                <a:cubicBezTo>
                  <a:pt x="4355816" y="5161142"/>
                  <a:pt x="4345754" y="5150614"/>
                  <a:pt x="4335459" y="5147443"/>
                </a:cubicBezTo>
                <a:cubicBezTo>
                  <a:pt x="4328597" y="5145331"/>
                  <a:pt x="4327607" y="5140075"/>
                  <a:pt x="4321967" y="5135861"/>
                </a:cubicBezTo>
                <a:cubicBezTo>
                  <a:pt x="4288118" y="5110580"/>
                  <a:pt x="4251448" y="5083194"/>
                  <a:pt x="4214778" y="5055807"/>
                </a:cubicBezTo>
                <a:cubicBezTo>
                  <a:pt x="4190379" y="5042102"/>
                  <a:pt x="4169034" y="5023150"/>
                  <a:pt x="4146468" y="5006296"/>
                </a:cubicBezTo>
                <a:cubicBezTo>
                  <a:pt x="4140826" y="5002082"/>
                  <a:pt x="4134574" y="4998919"/>
                  <a:pt x="4130532" y="4998913"/>
                </a:cubicBezTo>
                <a:cubicBezTo>
                  <a:pt x="4138382" y="5006283"/>
                  <a:pt x="4146235" y="5013653"/>
                  <a:pt x="4154697" y="5019973"/>
                </a:cubicBezTo>
                <a:cubicBezTo>
                  <a:pt x="4165979" y="5028400"/>
                  <a:pt x="4177263" y="5036827"/>
                  <a:pt x="4188546" y="5045252"/>
                </a:cubicBezTo>
                <a:cubicBezTo>
                  <a:pt x="4194187" y="5049466"/>
                  <a:pt x="4205470" y="5057893"/>
                  <a:pt x="4200205" y="5059987"/>
                </a:cubicBezTo>
                <a:cubicBezTo>
                  <a:pt x="4198984" y="5062087"/>
                  <a:pt x="4204626" y="5066300"/>
                  <a:pt x="4207446" y="5068406"/>
                </a:cubicBezTo>
                <a:cubicBezTo>
                  <a:pt x="4224371" y="5081047"/>
                  <a:pt x="4241296" y="5093687"/>
                  <a:pt x="4258220" y="5106328"/>
                </a:cubicBezTo>
                <a:cubicBezTo>
                  <a:pt x="4261041" y="5108433"/>
                  <a:pt x="4263862" y="5110541"/>
                  <a:pt x="4266682" y="5112648"/>
                </a:cubicBezTo>
                <a:cubicBezTo>
                  <a:pt x="4269504" y="5114754"/>
                  <a:pt x="4268892" y="5115805"/>
                  <a:pt x="4268282" y="5116854"/>
                </a:cubicBezTo>
                <a:cubicBezTo>
                  <a:pt x="4268282" y="5116854"/>
                  <a:pt x="4268282" y="5116854"/>
                  <a:pt x="4267670" y="5117904"/>
                </a:cubicBezTo>
                <a:cubicBezTo>
                  <a:pt x="4267670" y="5117904"/>
                  <a:pt x="4264849" y="5115798"/>
                  <a:pt x="4264849" y="5115798"/>
                </a:cubicBezTo>
                <a:cubicBezTo>
                  <a:pt x="4245715" y="5100001"/>
                  <a:pt x="4224748" y="5087353"/>
                  <a:pt x="4204392" y="5073657"/>
                </a:cubicBezTo>
                <a:cubicBezTo>
                  <a:pt x="4190288" y="5063123"/>
                  <a:pt x="4179005" y="5054697"/>
                  <a:pt x="4163679" y="5046263"/>
                </a:cubicBezTo>
                <a:cubicBezTo>
                  <a:pt x="4160248" y="5045206"/>
                  <a:pt x="4157427" y="5043100"/>
                  <a:pt x="4157427" y="5043100"/>
                </a:cubicBezTo>
                <a:cubicBezTo>
                  <a:pt x="4142334" y="5027310"/>
                  <a:pt x="4127009" y="5018877"/>
                  <a:pt x="4110696" y="5005186"/>
                </a:cubicBezTo>
                <a:cubicBezTo>
                  <a:pt x="4105054" y="5000973"/>
                  <a:pt x="4095980" y="4995702"/>
                  <a:pt x="4088740" y="4987282"/>
                </a:cubicBezTo>
                <a:cubicBezTo>
                  <a:pt x="4083710" y="4982020"/>
                  <a:pt x="4077457" y="4978856"/>
                  <a:pt x="4072803" y="4979898"/>
                </a:cubicBezTo>
                <a:cubicBezTo>
                  <a:pt x="4064717" y="4979886"/>
                  <a:pt x="4064108" y="4980936"/>
                  <a:pt x="4074779" y="4990414"/>
                </a:cubicBezTo>
                <a:cubicBezTo>
                  <a:pt x="4085451" y="4999890"/>
                  <a:pt x="4086440" y="5005147"/>
                  <a:pt x="4098334" y="5012522"/>
                </a:cubicBezTo>
                <a:cubicBezTo>
                  <a:pt x="4107407" y="5017793"/>
                  <a:pt x="4115259" y="5025163"/>
                  <a:pt x="4123721" y="5031484"/>
                </a:cubicBezTo>
                <a:cubicBezTo>
                  <a:pt x="4126541" y="5033590"/>
                  <a:pt x="4129363" y="5035698"/>
                  <a:pt x="4134393" y="5040961"/>
                </a:cubicBezTo>
                <a:cubicBezTo>
                  <a:pt x="4123110" y="5032534"/>
                  <a:pt x="4114036" y="5027263"/>
                  <a:pt x="4105575" y="5020944"/>
                </a:cubicBezTo>
                <a:cubicBezTo>
                  <a:pt x="4104352" y="5023043"/>
                  <a:pt x="4100310" y="5023036"/>
                  <a:pt x="4106939" y="5032507"/>
                </a:cubicBezTo>
                <a:cubicBezTo>
                  <a:pt x="4108539" y="5036713"/>
                  <a:pt x="4114180" y="5040927"/>
                  <a:pt x="4122642" y="5047248"/>
                </a:cubicBezTo>
                <a:cubicBezTo>
                  <a:pt x="4125463" y="5049353"/>
                  <a:pt x="4127673" y="5052511"/>
                  <a:pt x="4123630" y="5052504"/>
                </a:cubicBezTo>
                <a:cubicBezTo>
                  <a:pt x="4120809" y="5050398"/>
                  <a:pt x="4120198" y="5051449"/>
                  <a:pt x="4117378" y="5049340"/>
                </a:cubicBezTo>
                <a:cubicBezTo>
                  <a:pt x="4103275" y="5038808"/>
                  <a:pt x="4087948" y="5030374"/>
                  <a:pt x="4078498" y="5018798"/>
                </a:cubicBezTo>
                <a:cubicBezTo>
                  <a:pt x="4071258" y="5010377"/>
                  <a:pt x="4059974" y="5001950"/>
                  <a:pt x="4053111" y="4999837"/>
                </a:cubicBezTo>
                <a:cubicBezTo>
                  <a:pt x="4045637" y="4998773"/>
                  <a:pt x="4037174" y="4992453"/>
                  <a:pt x="4025891" y="4984027"/>
                </a:cubicBezTo>
                <a:cubicBezTo>
                  <a:pt x="4017429" y="4977706"/>
                  <a:pt x="4008967" y="4971386"/>
                  <a:pt x="4005912" y="4976637"/>
                </a:cubicBezTo>
                <a:cubicBezTo>
                  <a:pt x="4004690" y="4978736"/>
                  <a:pt x="3996227" y="4972416"/>
                  <a:pt x="3989975" y="4969253"/>
                </a:cubicBezTo>
                <a:cubicBezTo>
                  <a:pt x="3984334" y="4965040"/>
                  <a:pt x="3978692" y="4960826"/>
                  <a:pt x="3975871" y="4958720"/>
                </a:cubicBezTo>
                <a:cubicBezTo>
                  <a:pt x="3970231" y="4954506"/>
                  <a:pt x="3966399" y="4952399"/>
                  <a:pt x="3964806" y="4952527"/>
                </a:cubicBezTo>
                <a:cubicBezTo>
                  <a:pt x="3963214" y="4952656"/>
                  <a:pt x="3963860" y="4955022"/>
                  <a:pt x="3967175" y="4959757"/>
                </a:cubicBezTo>
                <a:cubicBezTo>
                  <a:pt x="3968774" y="4963963"/>
                  <a:pt x="3969763" y="4969220"/>
                  <a:pt x="3978836" y="4974491"/>
                </a:cubicBezTo>
                <a:cubicBezTo>
                  <a:pt x="3990730" y="4981866"/>
                  <a:pt x="4002013" y="4990294"/>
                  <a:pt x="4012684" y="4999771"/>
                </a:cubicBezTo>
                <a:cubicBezTo>
                  <a:pt x="4026177" y="5011354"/>
                  <a:pt x="4038071" y="5018731"/>
                  <a:pt x="4049354" y="5027157"/>
                </a:cubicBezTo>
                <a:cubicBezTo>
                  <a:pt x="4060638" y="5035585"/>
                  <a:pt x="4067878" y="5044004"/>
                  <a:pt x="4079162" y="5052431"/>
                </a:cubicBezTo>
                <a:cubicBezTo>
                  <a:pt x="4087624" y="5058751"/>
                  <a:pt x="4088612" y="5064008"/>
                  <a:pt x="4085557" y="5069258"/>
                </a:cubicBezTo>
                <a:cubicBezTo>
                  <a:pt x="4081514" y="5069251"/>
                  <a:pt x="4090355" y="5081879"/>
                  <a:pt x="4096606" y="5085042"/>
                </a:cubicBezTo>
                <a:cubicBezTo>
                  <a:pt x="4107890" y="5093469"/>
                  <a:pt x="4115130" y="5101889"/>
                  <a:pt x="4128245" y="5107165"/>
                </a:cubicBezTo>
                <a:cubicBezTo>
                  <a:pt x="4134498" y="5110328"/>
                  <a:pt x="4142350" y="5117699"/>
                  <a:pt x="4141127" y="5119799"/>
                </a:cubicBezTo>
                <a:cubicBezTo>
                  <a:pt x="4138684" y="5123998"/>
                  <a:pt x="4144937" y="5127162"/>
                  <a:pt x="4151190" y="5130326"/>
                </a:cubicBezTo>
                <a:cubicBezTo>
                  <a:pt x="4168724" y="5141916"/>
                  <a:pt x="4168724" y="5141916"/>
                  <a:pt x="4185039" y="5155606"/>
                </a:cubicBezTo>
                <a:cubicBezTo>
                  <a:pt x="4195710" y="5165082"/>
                  <a:pt x="4206382" y="5174560"/>
                  <a:pt x="4217665" y="5182985"/>
                </a:cubicBezTo>
                <a:cubicBezTo>
                  <a:pt x="4231159" y="5194570"/>
                  <a:pt x="4247472" y="5208260"/>
                  <a:pt x="4261576" y="5218793"/>
                </a:cubicBezTo>
                <a:cubicBezTo>
                  <a:pt x="4264397" y="5220900"/>
                  <a:pt x="4264397" y="5220900"/>
                  <a:pt x="4267217" y="5223006"/>
                </a:cubicBezTo>
                <a:cubicBezTo>
                  <a:pt x="4270038" y="5225113"/>
                  <a:pt x="4265385" y="5226158"/>
                  <a:pt x="4271026" y="5230370"/>
                </a:cubicBezTo>
                <a:cubicBezTo>
                  <a:pt x="4277280" y="5233533"/>
                  <a:pt x="4280710" y="5234590"/>
                  <a:pt x="4283531" y="5236698"/>
                </a:cubicBezTo>
                <a:cubicBezTo>
                  <a:pt x="4291993" y="5243017"/>
                  <a:pt x="4296414" y="5249330"/>
                  <a:pt x="4302055" y="5253545"/>
                </a:cubicBezTo>
                <a:cubicBezTo>
                  <a:pt x="4310516" y="5259863"/>
                  <a:pt x="4316770" y="5263027"/>
                  <a:pt x="4321800" y="5268290"/>
                </a:cubicBezTo>
                <a:cubicBezTo>
                  <a:pt x="4326830" y="5273555"/>
                  <a:pt x="4329651" y="5275661"/>
                  <a:pt x="4335293" y="5279875"/>
                </a:cubicBezTo>
                <a:cubicBezTo>
                  <a:pt x="4346577" y="5288301"/>
                  <a:pt x="4356638" y="5298828"/>
                  <a:pt x="4367920" y="5307254"/>
                </a:cubicBezTo>
                <a:cubicBezTo>
                  <a:pt x="4369520" y="5311461"/>
                  <a:pt x="4378592" y="5316731"/>
                  <a:pt x="4384234" y="5320945"/>
                </a:cubicBezTo>
                <a:cubicBezTo>
                  <a:pt x="4387056" y="5323052"/>
                  <a:pt x="4389876" y="5325158"/>
                  <a:pt x="4389876" y="5325158"/>
                </a:cubicBezTo>
                <a:cubicBezTo>
                  <a:pt x="4409622" y="5339905"/>
                  <a:pt x="4429367" y="5354652"/>
                  <a:pt x="4448501" y="5370449"/>
                </a:cubicBezTo>
                <a:cubicBezTo>
                  <a:pt x="4467635" y="5386246"/>
                  <a:pt x="4484561" y="5398885"/>
                  <a:pt x="4504305" y="5413632"/>
                </a:cubicBezTo>
                <a:lnTo>
                  <a:pt x="4519074" y="5424662"/>
                </a:lnTo>
                <a:lnTo>
                  <a:pt x="4519081" y="5424891"/>
                </a:lnTo>
                <a:cubicBezTo>
                  <a:pt x="4528293" y="5439497"/>
                  <a:pt x="4539887" y="5447942"/>
                  <a:pt x="4552464" y="5454456"/>
                </a:cubicBezTo>
                <a:lnTo>
                  <a:pt x="4568754" y="5461914"/>
                </a:lnTo>
                <a:lnTo>
                  <a:pt x="4588335" y="5476902"/>
                </a:lnTo>
                <a:lnTo>
                  <a:pt x="4583821" y="5482802"/>
                </a:lnTo>
                <a:cubicBezTo>
                  <a:pt x="4573051" y="5492801"/>
                  <a:pt x="4559355" y="5501853"/>
                  <a:pt x="4593226" y="5511148"/>
                </a:cubicBezTo>
                <a:cubicBezTo>
                  <a:pt x="4613056" y="5513832"/>
                  <a:pt x="4619516" y="5524921"/>
                  <a:pt x="4605448" y="5546596"/>
                </a:cubicBezTo>
                <a:cubicBezTo>
                  <a:pt x="4600205" y="5556888"/>
                  <a:pt x="4594961" y="5567182"/>
                  <a:pt x="4608586" y="5576098"/>
                </a:cubicBezTo>
                <a:cubicBezTo>
                  <a:pt x="4618629" y="5586100"/>
                  <a:pt x="4627456" y="5574720"/>
                  <a:pt x="4637241" y="5567399"/>
                </a:cubicBezTo>
                <a:cubicBezTo>
                  <a:pt x="4661096" y="5538402"/>
                  <a:pt x="4692631" y="5541883"/>
                  <a:pt x="4704852" y="5577328"/>
                </a:cubicBezTo>
                <a:cubicBezTo>
                  <a:pt x="4709651" y="5597624"/>
                  <a:pt x="4719696" y="5607627"/>
                  <a:pt x="4734984" y="5607338"/>
                </a:cubicBezTo>
                <a:lnTo>
                  <a:pt x="4763677" y="5611862"/>
                </a:lnTo>
                <a:lnTo>
                  <a:pt x="4793012" y="5633772"/>
                </a:lnTo>
                <a:cubicBezTo>
                  <a:pt x="4805894" y="5646405"/>
                  <a:pt x="4820609" y="5655888"/>
                  <a:pt x="4834101" y="5667471"/>
                </a:cubicBezTo>
                <a:lnTo>
                  <a:pt x="4954061" y="5757062"/>
                </a:lnTo>
                <a:lnTo>
                  <a:pt x="4937260" y="5780871"/>
                </a:lnTo>
                <a:cubicBezTo>
                  <a:pt x="4927476" y="5788189"/>
                  <a:pt x="4925814" y="5797397"/>
                  <a:pt x="4928693" y="5809574"/>
                </a:cubicBezTo>
                <a:cubicBezTo>
                  <a:pt x="4928251" y="5840163"/>
                  <a:pt x="4913923" y="5844514"/>
                  <a:pt x="4889551" y="5838860"/>
                </a:cubicBezTo>
                <a:cubicBezTo>
                  <a:pt x="4820019" y="5820812"/>
                  <a:pt x="4753813" y="5784353"/>
                  <a:pt x="4687606" y="5747891"/>
                </a:cubicBezTo>
                <a:cubicBezTo>
                  <a:pt x="4660354" y="5730062"/>
                  <a:pt x="4630481" y="5717376"/>
                  <a:pt x="4607587" y="5750432"/>
                </a:cubicBezTo>
                <a:cubicBezTo>
                  <a:pt x="4590896" y="5777251"/>
                  <a:pt x="4616485" y="5804289"/>
                  <a:pt x="4632991" y="5825381"/>
                </a:cubicBezTo>
                <a:cubicBezTo>
                  <a:pt x="4663122" y="5855392"/>
                  <a:pt x="4666259" y="5884893"/>
                  <a:pt x="4648866" y="5924978"/>
                </a:cubicBezTo>
                <a:cubicBezTo>
                  <a:pt x="4639341" y="5949627"/>
                  <a:pt x="4623611" y="5980505"/>
                  <a:pt x="4632953" y="6003775"/>
                </a:cubicBezTo>
                <a:cubicBezTo>
                  <a:pt x="4666220" y="6063285"/>
                  <a:pt x="4640004" y="6114753"/>
                  <a:pt x="4630031" y="6169988"/>
                </a:cubicBezTo>
                <a:cubicBezTo>
                  <a:pt x="4623385" y="6206811"/>
                  <a:pt x="4600231" y="6222543"/>
                  <a:pt x="4580143" y="6202536"/>
                </a:cubicBezTo>
                <a:cubicBezTo>
                  <a:pt x="4522763" y="6154695"/>
                  <a:pt x="4446584" y="6173472"/>
                  <a:pt x="4397069" y="6110189"/>
                </a:cubicBezTo>
                <a:cubicBezTo>
                  <a:pt x="4371477" y="6083156"/>
                  <a:pt x="4333480" y="6068584"/>
                  <a:pt x="4332707" y="6016610"/>
                </a:cubicBezTo>
                <a:cubicBezTo>
                  <a:pt x="4334368" y="6007405"/>
                  <a:pt x="4327907" y="5996315"/>
                  <a:pt x="4319782" y="5994429"/>
                </a:cubicBezTo>
                <a:cubicBezTo>
                  <a:pt x="4281083" y="5993127"/>
                  <a:pt x="4248332" y="5968264"/>
                  <a:pt x="4205536" y="5933398"/>
                </a:cubicBezTo>
                <a:cubicBezTo>
                  <a:pt x="4223516" y="5993198"/>
                  <a:pt x="4251986" y="6032415"/>
                  <a:pt x="4256344" y="6083300"/>
                </a:cubicBezTo>
                <a:cubicBezTo>
                  <a:pt x="4259225" y="6095478"/>
                  <a:pt x="4257563" y="6104683"/>
                  <a:pt x="4246816" y="6107945"/>
                </a:cubicBezTo>
                <a:cubicBezTo>
                  <a:pt x="4236070" y="6111208"/>
                  <a:pt x="4226988" y="6105265"/>
                  <a:pt x="4223148" y="6089028"/>
                </a:cubicBezTo>
                <a:cubicBezTo>
                  <a:pt x="4215724" y="6073878"/>
                  <a:pt x="4233375" y="6051116"/>
                  <a:pt x="4209004" y="6045463"/>
                </a:cubicBezTo>
                <a:cubicBezTo>
                  <a:pt x="4205423" y="6046550"/>
                  <a:pt x="4205423" y="6046550"/>
                  <a:pt x="4202802" y="6051698"/>
                </a:cubicBezTo>
                <a:cubicBezTo>
                  <a:pt x="4195196" y="6084461"/>
                  <a:pt x="4224624" y="6127737"/>
                  <a:pt x="4186441" y="6161081"/>
                </a:cubicBezTo>
                <a:cubicBezTo>
                  <a:pt x="4186441" y="6161081"/>
                  <a:pt x="4193161" y="6189495"/>
                  <a:pt x="4209150" y="6175940"/>
                </a:cubicBezTo>
                <a:cubicBezTo>
                  <a:pt x="4225138" y="6162383"/>
                  <a:pt x="4233263" y="6164269"/>
                  <a:pt x="4241645" y="6183480"/>
                </a:cubicBezTo>
                <a:cubicBezTo>
                  <a:pt x="4256489" y="6213779"/>
                  <a:pt x="4273954" y="6238932"/>
                  <a:pt x="4260143" y="6277932"/>
                </a:cubicBezTo>
                <a:cubicBezTo>
                  <a:pt x="4256819" y="6296342"/>
                  <a:pt x="4259699" y="6308520"/>
                  <a:pt x="4283111" y="6310113"/>
                </a:cubicBezTo>
                <a:cubicBezTo>
                  <a:pt x="4293856" y="6306851"/>
                  <a:pt x="4304603" y="6303589"/>
                  <a:pt x="4305821" y="6324974"/>
                </a:cubicBezTo>
                <a:cubicBezTo>
                  <a:pt x="4306078" y="6342298"/>
                  <a:pt x="4297252" y="6353678"/>
                  <a:pt x="4283886" y="6362087"/>
                </a:cubicBezTo>
                <a:cubicBezTo>
                  <a:pt x="4270516" y="6370497"/>
                  <a:pt x="4261436" y="6364551"/>
                  <a:pt x="4254972" y="6353462"/>
                </a:cubicBezTo>
                <a:cubicBezTo>
                  <a:pt x="4237507" y="6328308"/>
                  <a:pt x="4227205" y="6300982"/>
                  <a:pt x="4187547" y="6295619"/>
                </a:cubicBezTo>
                <a:cubicBezTo>
                  <a:pt x="4224656" y="6371367"/>
                  <a:pt x="4262468" y="6433849"/>
                  <a:pt x="4334178" y="6477341"/>
                </a:cubicBezTo>
                <a:cubicBezTo>
                  <a:pt x="4332000" y="6451899"/>
                  <a:pt x="4317414" y="6438925"/>
                  <a:pt x="4313571" y="6422687"/>
                </a:cubicBezTo>
                <a:cubicBezTo>
                  <a:pt x="4305191" y="6403478"/>
                  <a:pt x="4288685" y="6382384"/>
                  <a:pt x="4311838" y="6366653"/>
                </a:cubicBezTo>
                <a:cubicBezTo>
                  <a:pt x="4331411" y="6352012"/>
                  <a:pt x="4349577" y="6363899"/>
                  <a:pt x="4362501" y="6386080"/>
                </a:cubicBezTo>
                <a:lnTo>
                  <a:pt x="4496093" y="6658775"/>
                </a:lnTo>
                <a:cubicBezTo>
                  <a:pt x="4505435" y="6682042"/>
                  <a:pt x="4471869" y="6783599"/>
                  <a:pt x="4453960" y="6789036"/>
                </a:cubicBezTo>
                <a:cubicBezTo>
                  <a:pt x="4424346" y="6793674"/>
                  <a:pt x="4393771" y="6794256"/>
                  <a:pt x="4374384" y="6760985"/>
                </a:cubicBezTo>
                <a:cubicBezTo>
                  <a:pt x="4366963" y="6745836"/>
                  <a:pt x="4356218" y="6749098"/>
                  <a:pt x="4344511" y="6748299"/>
                </a:cubicBezTo>
                <a:cubicBezTo>
                  <a:pt x="4292448" y="6755404"/>
                  <a:pt x="4262315" y="6725394"/>
                  <a:pt x="4239089" y="6675887"/>
                </a:cubicBezTo>
                <a:cubicBezTo>
                  <a:pt x="4221366" y="6633410"/>
                  <a:pt x="4196480" y="6593109"/>
                  <a:pt x="4185918" y="6548453"/>
                </a:cubicBezTo>
                <a:cubicBezTo>
                  <a:pt x="4183039" y="6536275"/>
                  <a:pt x="4175617" y="6521126"/>
                  <a:pt x="4157706" y="6526563"/>
                </a:cubicBezTo>
                <a:cubicBezTo>
                  <a:pt x="4154385" y="6544975"/>
                  <a:pt x="4160845" y="6556065"/>
                  <a:pt x="4167307" y="6567157"/>
                </a:cubicBezTo>
                <a:cubicBezTo>
                  <a:pt x="4172810" y="6574187"/>
                  <a:pt x="4179273" y="6585278"/>
                  <a:pt x="4169485" y="6592600"/>
                </a:cubicBezTo>
                <a:cubicBezTo>
                  <a:pt x="4159699" y="6599923"/>
                  <a:pt x="4153239" y="6588831"/>
                  <a:pt x="4147737" y="6581799"/>
                </a:cubicBezTo>
                <a:cubicBezTo>
                  <a:pt x="4116389" y="6530407"/>
                  <a:pt x="4115871" y="6495758"/>
                  <a:pt x="4152133" y="6454293"/>
                </a:cubicBezTo>
                <a:cubicBezTo>
                  <a:pt x="4110813" y="6458136"/>
                  <a:pt x="4083562" y="6440305"/>
                  <a:pt x="4066797" y="6401889"/>
                </a:cubicBezTo>
                <a:cubicBezTo>
                  <a:pt x="4041653" y="6344261"/>
                  <a:pt x="3975519" y="6373039"/>
                  <a:pt x="3948711" y="6324618"/>
                </a:cubicBezTo>
                <a:cubicBezTo>
                  <a:pt x="3947751" y="6320559"/>
                  <a:pt x="3944168" y="6321646"/>
                  <a:pt x="3940587" y="6322732"/>
                </a:cubicBezTo>
                <a:cubicBezTo>
                  <a:pt x="3883277" y="6340131"/>
                  <a:pt x="3874710" y="6368836"/>
                  <a:pt x="3911563" y="6427260"/>
                </a:cubicBezTo>
                <a:lnTo>
                  <a:pt x="3928065" y="6448354"/>
                </a:lnTo>
                <a:cubicBezTo>
                  <a:pt x="3946750" y="6494891"/>
                  <a:pt x="3995048" y="6536789"/>
                  <a:pt x="3938257" y="6588835"/>
                </a:cubicBezTo>
                <a:cubicBezTo>
                  <a:pt x="3934676" y="6589923"/>
                  <a:pt x="3933012" y="6599129"/>
                  <a:pt x="3933971" y="6603188"/>
                </a:cubicBezTo>
                <a:cubicBezTo>
                  <a:pt x="3935708" y="6659219"/>
                  <a:pt x="3917097" y="6677924"/>
                  <a:pt x="3867395" y="6662557"/>
                </a:cubicBezTo>
                <a:cubicBezTo>
                  <a:pt x="3859272" y="6660671"/>
                  <a:pt x="3846605" y="6655814"/>
                  <a:pt x="3842321" y="6670170"/>
                </a:cubicBezTo>
                <a:cubicBezTo>
                  <a:pt x="3837337" y="6697786"/>
                  <a:pt x="3820128" y="6689959"/>
                  <a:pt x="3802921" y="6682131"/>
                </a:cubicBezTo>
                <a:lnTo>
                  <a:pt x="3801960" y="6681709"/>
                </a:lnTo>
                <a:lnTo>
                  <a:pt x="3792202" y="6673520"/>
                </a:lnTo>
                <a:cubicBezTo>
                  <a:pt x="3792202" y="6673520"/>
                  <a:pt x="3789755" y="6670884"/>
                  <a:pt x="3787307" y="6668247"/>
                </a:cubicBezTo>
                <a:cubicBezTo>
                  <a:pt x="3777144" y="6652589"/>
                  <a:pt x="3762138" y="6642704"/>
                  <a:pt x="3750591" y="6628695"/>
                </a:cubicBezTo>
                <a:cubicBezTo>
                  <a:pt x="3739045" y="6614686"/>
                  <a:pt x="3726807" y="6601504"/>
                  <a:pt x="3713876" y="6589144"/>
                </a:cubicBezTo>
                <a:cubicBezTo>
                  <a:pt x="3675085" y="6552067"/>
                  <a:pt x="3642201" y="6513503"/>
                  <a:pt x="3604795" y="6474775"/>
                </a:cubicBezTo>
                <a:cubicBezTo>
                  <a:pt x="3604795" y="6474775"/>
                  <a:pt x="3605486" y="6473952"/>
                  <a:pt x="3603039" y="6471314"/>
                </a:cubicBezTo>
                <a:cubicBezTo>
                  <a:pt x="3606870" y="6472302"/>
                  <a:pt x="3608626" y="6475764"/>
                  <a:pt x="3613521" y="6481037"/>
                </a:cubicBezTo>
                <a:cubicBezTo>
                  <a:pt x="3615968" y="6483674"/>
                  <a:pt x="3616661" y="6482849"/>
                  <a:pt x="3616661" y="6482849"/>
                </a:cubicBezTo>
                <a:cubicBezTo>
                  <a:pt x="3617353" y="6482024"/>
                  <a:pt x="3618736" y="6480377"/>
                  <a:pt x="3615597" y="6478563"/>
                </a:cubicBezTo>
                <a:cubicBezTo>
                  <a:pt x="3613149" y="6475928"/>
                  <a:pt x="3612085" y="6471641"/>
                  <a:pt x="3609638" y="6469005"/>
                </a:cubicBezTo>
                <a:cubicBezTo>
                  <a:pt x="3594259" y="6454009"/>
                  <a:pt x="3584097" y="6438352"/>
                  <a:pt x="3569410" y="6422531"/>
                </a:cubicBezTo>
                <a:cubicBezTo>
                  <a:pt x="3525351" y="6375069"/>
                  <a:pt x="3478846" y="6324971"/>
                  <a:pt x="3434788" y="6277510"/>
                </a:cubicBezTo>
                <a:cubicBezTo>
                  <a:pt x="3420103" y="6261689"/>
                  <a:pt x="3408556" y="6247681"/>
                  <a:pt x="3404671" y="6235649"/>
                </a:cubicBezTo>
                <a:cubicBezTo>
                  <a:pt x="3408503" y="6236636"/>
                  <a:pt x="3413399" y="6241910"/>
                  <a:pt x="3416538" y="6243722"/>
                </a:cubicBezTo>
                <a:cubicBezTo>
                  <a:pt x="3432609" y="6257893"/>
                  <a:pt x="3437504" y="6263167"/>
                  <a:pt x="3438248" y="6273387"/>
                </a:cubicBezTo>
                <a:cubicBezTo>
                  <a:pt x="3439312" y="6277674"/>
                  <a:pt x="3441759" y="6280310"/>
                  <a:pt x="3444899" y="6282122"/>
                </a:cubicBezTo>
                <a:cubicBezTo>
                  <a:pt x="3453625" y="6288383"/>
                  <a:pt x="3462725" y="6299755"/>
                  <a:pt x="3470068" y="6307664"/>
                </a:cubicBezTo>
                <a:cubicBezTo>
                  <a:pt x="3484753" y="6323484"/>
                  <a:pt x="3496992" y="6336669"/>
                  <a:pt x="3513755" y="6350016"/>
                </a:cubicBezTo>
                <a:cubicBezTo>
                  <a:pt x="3519341" y="6354466"/>
                  <a:pt x="3529824" y="6364188"/>
                  <a:pt x="3531579" y="6367648"/>
                </a:cubicBezTo>
                <a:cubicBezTo>
                  <a:pt x="3539295" y="6380670"/>
                  <a:pt x="3552917" y="6392204"/>
                  <a:pt x="3558876" y="6401763"/>
                </a:cubicBezTo>
                <a:cubicBezTo>
                  <a:pt x="3563080" y="6407862"/>
                  <a:pt x="3567974" y="6413135"/>
                  <a:pt x="3573561" y="6417584"/>
                </a:cubicBezTo>
                <a:cubicBezTo>
                  <a:pt x="3584737" y="6426483"/>
                  <a:pt x="3592080" y="6434392"/>
                  <a:pt x="3600487" y="6446589"/>
                </a:cubicBezTo>
                <a:cubicBezTo>
                  <a:pt x="3607138" y="6455323"/>
                  <a:pt x="3612033" y="6460596"/>
                  <a:pt x="3620760" y="6466859"/>
                </a:cubicBezTo>
                <a:cubicBezTo>
                  <a:pt x="3636458" y="6475919"/>
                  <a:pt x="3654284" y="6493552"/>
                  <a:pt x="3670725" y="6512833"/>
                </a:cubicBezTo>
                <a:cubicBezTo>
                  <a:pt x="3675621" y="6518107"/>
                  <a:pt x="3679825" y="6524205"/>
                  <a:pt x="3681580" y="6527666"/>
                </a:cubicBezTo>
                <a:cubicBezTo>
                  <a:pt x="3691051" y="6544148"/>
                  <a:pt x="3702598" y="6558156"/>
                  <a:pt x="3714836" y="6571340"/>
                </a:cubicBezTo>
                <a:cubicBezTo>
                  <a:pt x="3727075" y="6584523"/>
                  <a:pt x="3741760" y="6600344"/>
                  <a:pt x="3753999" y="6613527"/>
                </a:cubicBezTo>
                <a:cubicBezTo>
                  <a:pt x="3768685" y="6629349"/>
                  <a:pt x="3786511" y="6646981"/>
                  <a:pt x="3803273" y="6660328"/>
                </a:cubicBezTo>
                <a:cubicBezTo>
                  <a:pt x="3808168" y="6665602"/>
                  <a:pt x="3813063" y="6670875"/>
                  <a:pt x="3815512" y="6673513"/>
                </a:cubicBezTo>
                <a:cubicBezTo>
                  <a:pt x="3822854" y="6681422"/>
                  <a:pt x="3825994" y="6683235"/>
                  <a:pt x="3829825" y="6684222"/>
                </a:cubicBezTo>
                <a:cubicBezTo>
                  <a:pt x="3812000" y="6666588"/>
                  <a:pt x="3801837" y="6650932"/>
                  <a:pt x="3787150" y="6635111"/>
                </a:cubicBezTo>
                <a:cubicBezTo>
                  <a:pt x="3768261" y="6613193"/>
                  <a:pt x="3749371" y="6591275"/>
                  <a:pt x="3733622" y="6571169"/>
                </a:cubicBezTo>
                <a:cubicBezTo>
                  <a:pt x="3722075" y="6557160"/>
                  <a:pt x="3710528" y="6543153"/>
                  <a:pt x="3698982" y="6529144"/>
                </a:cubicBezTo>
                <a:cubicBezTo>
                  <a:pt x="3684987" y="6512498"/>
                  <a:pt x="3671366" y="6500964"/>
                  <a:pt x="3659819" y="6486955"/>
                </a:cubicBezTo>
                <a:cubicBezTo>
                  <a:pt x="3650720" y="6475584"/>
                  <a:pt x="3641301" y="6470147"/>
                  <a:pt x="3629063" y="6456965"/>
                </a:cubicBezTo>
                <a:cubicBezTo>
                  <a:pt x="3622411" y="6448229"/>
                  <a:pt x="3611929" y="6438507"/>
                  <a:pt x="3602138" y="6427960"/>
                </a:cubicBezTo>
                <a:cubicBezTo>
                  <a:pt x="3599690" y="6425323"/>
                  <a:pt x="3599690" y="6425323"/>
                  <a:pt x="3597243" y="6422687"/>
                </a:cubicBezTo>
                <a:cubicBezTo>
                  <a:pt x="3583993" y="6416261"/>
                  <a:pt x="3572447" y="6402254"/>
                  <a:pt x="3561591" y="6387421"/>
                </a:cubicBezTo>
                <a:cubicBezTo>
                  <a:pt x="3553184" y="6375225"/>
                  <a:pt x="3542702" y="6365502"/>
                  <a:pt x="3534987" y="6352481"/>
                </a:cubicBezTo>
                <a:cubicBezTo>
                  <a:pt x="3534987" y="6352481"/>
                  <a:pt x="3532539" y="6349845"/>
                  <a:pt x="3529400" y="6348033"/>
                </a:cubicBezTo>
                <a:cubicBezTo>
                  <a:pt x="3526260" y="6346221"/>
                  <a:pt x="3523812" y="6343583"/>
                  <a:pt x="3521365" y="6340948"/>
                </a:cubicBezTo>
                <a:cubicBezTo>
                  <a:pt x="3497579" y="6313755"/>
                  <a:pt x="3470336" y="6290686"/>
                  <a:pt x="3447243" y="6262669"/>
                </a:cubicBezTo>
                <a:cubicBezTo>
                  <a:pt x="3437452" y="6252122"/>
                  <a:pt x="3430481" y="6249322"/>
                  <a:pt x="3423829" y="6240587"/>
                </a:cubicBezTo>
                <a:cubicBezTo>
                  <a:pt x="3416486" y="6232677"/>
                  <a:pt x="3406695" y="6222130"/>
                  <a:pt x="3399352" y="6214219"/>
                </a:cubicBezTo>
                <a:cubicBezTo>
                  <a:pt x="3383975" y="6199224"/>
                  <a:pt x="3374504" y="6182742"/>
                  <a:pt x="3360882" y="6171208"/>
                </a:cubicBezTo>
                <a:cubicBezTo>
                  <a:pt x="3355986" y="6165934"/>
                  <a:pt x="3353538" y="6163298"/>
                  <a:pt x="3351091" y="6160661"/>
                </a:cubicBezTo>
                <a:cubicBezTo>
                  <a:pt x="3348643" y="6158023"/>
                  <a:pt x="3346888" y="6154562"/>
                  <a:pt x="3343057" y="6153575"/>
                </a:cubicBezTo>
                <a:cubicBezTo>
                  <a:pt x="3342365" y="6154399"/>
                  <a:pt x="3343428" y="6158685"/>
                  <a:pt x="3345875" y="6161321"/>
                </a:cubicBezTo>
                <a:cubicBezTo>
                  <a:pt x="3352527" y="6170057"/>
                  <a:pt x="3357794" y="6180440"/>
                  <a:pt x="3367584" y="6190988"/>
                </a:cubicBezTo>
                <a:cubicBezTo>
                  <a:pt x="3372481" y="6196261"/>
                  <a:pt x="3371097" y="6197910"/>
                  <a:pt x="3375300" y="6204007"/>
                </a:cubicBezTo>
                <a:cubicBezTo>
                  <a:pt x="3360985" y="6193297"/>
                  <a:pt x="3348747" y="6180115"/>
                  <a:pt x="3335817" y="6167754"/>
                </a:cubicBezTo>
                <a:cubicBezTo>
                  <a:pt x="3325334" y="6158031"/>
                  <a:pt x="3316607" y="6151770"/>
                  <a:pt x="3306125" y="6142047"/>
                </a:cubicBezTo>
                <a:cubicBezTo>
                  <a:pt x="3303677" y="6139411"/>
                  <a:pt x="3297399" y="6135788"/>
                  <a:pt x="3298462" y="6140072"/>
                </a:cubicBezTo>
                <a:cubicBezTo>
                  <a:pt x="3299525" y="6144358"/>
                  <a:pt x="3305113" y="6148807"/>
                  <a:pt x="3307560" y="6151444"/>
                </a:cubicBezTo>
                <a:cubicBezTo>
                  <a:pt x="3324695" y="6169902"/>
                  <a:pt x="3339380" y="6185722"/>
                  <a:pt x="3356513" y="6204180"/>
                </a:cubicBezTo>
                <a:cubicBezTo>
                  <a:pt x="3385886" y="6235820"/>
                  <a:pt x="3413183" y="6269934"/>
                  <a:pt x="3435957" y="6303886"/>
                </a:cubicBezTo>
                <a:cubicBezTo>
                  <a:pt x="3444363" y="6316081"/>
                  <a:pt x="3457293" y="6328441"/>
                  <a:pt x="3465700" y="6340636"/>
                </a:cubicBezTo>
                <a:cubicBezTo>
                  <a:pt x="3474799" y="6352008"/>
                  <a:pt x="3487730" y="6364367"/>
                  <a:pt x="3500659" y="6376726"/>
                </a:cubicBezTo>
                <a:cubicBezTo>
                  <a:pt x="3511834" y="6385624"/>
                  <a:pt x="3527212" y="6400620"/>
                  <a:pt x="3539450" y="6413805"/>
                </a:cubicBezTo>
                <a:cubicBezTo>
                  <a:pt x="3558340" y="6435721"/>
                  <a:pt x="3579305" y="6455168"/>
                  <a:pt x="3596811" y="6478735"/>
                </a:cubicBezTo>
                <a:cubicBezTo>
                  <a:pt x="3598567" y="6482197"/>
                  <a:pt x="3601015" y="6484833"/>
                  <a:pt x="3604154" y="6486646"/>
                </a:cubicBezTo>
                <a:cubicBezTo>
                  <a:pt x="3625811" y="6505266"/>
                  <a:pt x="3644009" y="6528009"/>
                  <a:pt x="3663591" y="6549103"/>
                </a:cubicBezTo>
                <a:cubicBezTo>
                  <a:pt x="3686312" y="6572009"/>
                  <a:pt x="3706585" y="6592278"/>
                  <a:pt x="3727231" y="6617658"/>
                </a:cubicBezTo>
                <a:lnTo>
                  <a:pt x="3773911" y="6669390"/>
                </a:lnTo>
                <a:lnTo>
                  <a:pt x="3767043" y="6666373"/>
                </a:lnTo>
                <a:cubicBezTo>
                  <a:pt x="3754705" y="6660874"/>
                  <a:pt x="3742695" y="6654731"/>
                  <a:pt x="3733131" y="6646757"/>
                </a:cubicBezTo>
                <a:lnTo>
                  <a:pt x="3643075" y="6575667"/>
                </a:lnTo>
                <a:lnTo>
                  <a:pt x="3622560" y="6553568"/>
                </a:lnTo>
                <a:lnTo>
                  <a:pt x="3630978" y="6566537"/>
                </a:lnTo>
                <a:lnTo>
                  <a:pt x="3543875" y="6501902"/>
                </a:lnTo>
                <a:lnTo>
                  <a:pt x="3454606" y="6429900"/>
                </a:lnTo>
                <a:lnTo>
                  <a:pt x="3445895" y="6419772"/>
                </a:lnTo>
                <a:cubicBezTo>
                  <a:pt x="3442755" y="6417959"/>
                  <a:pt x="3437860" y="6412686"/>
                  <a:pt x="3436796" y="6408399"/>
                </a:cubicBezTo>
                <a:cubicBezTo>
                  <a:pt x="3435041" y="6404939"/>
                  <a:pt x="3432593" y="6402301"/>
                  <a:pt x="3429453" y="6400489"/>
                </a:cubicBezTo>
                <a:cubicBezTo>
                  <a:pt x="3415139" y="6389780"/>
                  <a:pt x="3401837" y="6372310"/>
                  <a:pt x="3389599" y="6359126"/>
                </a:cubicBezTo>
                <a:cubicBezTo>
                  <a:pt x="3388215" y="6360775"/>
                  <a:pt x="3389970" y="6364236"/>
                  <a:pt x="3384383" y="6359788"/>
                </a:cubicBezTo>
                <a:cubicBezTo>
                  <a:pt x="3381936" y="6357151"/>
                  <a:pt x="3377041" y="6351877"/>
                  <a:pt x="3380872" y="6352865"/>
                </a:cubicBezTo>
                <a:cubicBezTo>
                  <a:pt x="3375976" y="6347591"/>
                  <a:pt x="3371081" y="6342317"/>
                  <a:pt x="3366186" y="6337044"/>
                </a:cubicBezTo>
                <a:cubicBezTo>
                  <a:pt x="3365840" y="6337457"/>
                  <a:pt x="3365932" y="6338734"/>
                  <a:pt x="3365413" y="6339353"/>
                </a:cubicBezTo>
                <a:lnTo>
                  <a:pt x="3362538" y="6338286"/>
                </a:lnTo>
                <a:lnTo>
                  <a:pt x="3360079" y="6335948"/>
                </a:lnTo>
                <a:lnTo>
                  <a:pt x="3357459" y="6330784"/>
                </a:lnTo>
                <a:cubicBezTo>
                  <a:pt x="3352563" y="6325510"/>
                  <a:pt x="3347668" y="6320236"/>
                  <a:pt x="3345220" y="6317600"/>
                </a:cubicBezTo>
                <a:cubicBezTo>
                  <a:pt x="3342080" y="6315787"/>
                  <a:pt x="3343145" y="6320072"/>
                  <a:pt x="3338249" y="6314799"/>
                </a:cubicBezTo>
                <a:cubicBezTo>
                  <a:pt x="3335801" y="6312163"/>
                  <a:pt x="3330215" y="6307714"/>
                  <a:pt x="3329151" y="6303428"/>
                </a:cubicBezTo>
                <a:cubicBezTo>
                  <a:pt x="3324946" y="6297330"/>
                  <a:pt x="3315528" y="6291893"/>
                  <a:pt x="3311325" y="6285795"/>
                </a:cubicBezTo>
                <a:cubicBezTo>
                  <a:pt x="3305366" y="6276237"/>
                  <a:pt x="3299779" y="6271786"/>
                  <a:pt x="3294883" y="6266513"/>
                </a:cubicBezTo>
                <a:cubicBezTo>
                  <a:pt x="3290679" y="6260415"/>
                  <a:pt x="3287541" y="6258603"/>
                  <a:pt x="3282645" y="6253329"/>
                </a:cubicBezTo>
                <a:cubicBezTo>
                  <a:pt x="3273917" y="6247069"/>
                  <a:pt x="3261679" y="6233884"/>
                  <a:pt x="3253272" y="6221688"/>
                </a:cubicBezTo>
                <a:cubicBezTo>
                  <a:pt x="3245930" y="6213778"/>
                  <a:pt x="3236511" y="6208341"/>
                  <a:pt x="3228103" y="6196146"/>
                </a:cubicBezTo>
                <a:cubicBezTo>
                  <a:pt x="3227411" y="6196970"/>
                  <a:pt x="3217993" y="6191533"/>
                  <a:pt x="3214853" y="6189721"/>
                </a:cubicBezTo>
                <a:cubicBezTo>
                  <a:pt x="3202986" y="6181647"/>
                  <a:pt x="3202986" y="6181647"/>
                  <a:pt x="3198411" y="6170439"/>
                </a:cubicBezTo>
                <a:cubicBezTo>
                  <a:pt x="3196655" y="6166978"/>
                  <a:pt x="3194900" y="6163517"/>
                  <a:pt x="3198039" y="6165329"/>
                </a:cubicBezTo>
                <a:cubicBezTo>
                  <a:pt x="3201178" y="6167142"/>
                  <a:pt x="3201871" y="6166316"/>
                  <a:pt x="3206767" y="6171590"/>
                </a:cubicBezTo>
                <a:cubicBezTo>
                  <a:pt x="3214110" y="6179500"/>
                  <a:pt x="3221452" y="6187411"/>
                  <a:pt x="3228795" y="6195320"/>
                </a:cubicBezTo>
                <a:cubicBezTo>
                  <a:pt x="3238906" y="6199933"/>
                  <a:pt x="3250080" y="6208831"/>
                  <a:pt x="3264767" y="6224652"/>
                </a:cubicBezTo>
                <a:cubicBezTo>
                  <a:pt x="3269662" y="6229926"/>
                  <a:pt x="3274558" y="6235200"/>
                  <a:pt x="3279452" y="6240473"/>
                </a:cubicBezTo>
                <a:cubicBezTo>
                  <a:pt x="3303237" y="6267665"/>
                  <a:pt x="3329790" y="6291558"/>
                  <a:pt x="3354959" y="6317103"/>
                </a:cubicBezTo>
                <a:cubicBezTo>
                  <a:pt x="3357407" y="6319738"/>
                  <a:pt x="3361239" y="6320726"/>
                  <a:pt x="3366826" y="6325175"/>
                </a:cubicBezTo>
                <a:cubicBezTo>
                  <a:pt x="3352831" y="6308531"/>
                  <a:pt x="3338145" y="6292710"/>
                  <a:pt x="3325906" y="6279525"/>
                </a:cubicBezTo>
                <a:cubicBezTo>
                  <a:pt x="3325906" y="6279525"/>
                  <a:pt x="3326599" y="6278701"/>
                  <a:pt x="3326599" y="6278701"/>
                </a:cubicBezTo>
                <a:cubicBezTo>
                  <a:pt x="3341285" y="6294522"/>
                  <a:pt x="3355971" y="6310342"/>
                  <a:pt x="3368210" y="6323526"/>
                </a:cubicBezTo>
                <a:cubicBezTo>
                  <a:pt x="3382896" y="6339347"/>
                  <a:pt x="3395134" y="6352530"/>
                  <a:pt x="3407373" y="6365714"/>
                </a:cubicBezTo>
                <a:cubicBezTo>
                  <a:pt x="3409819" y="6368352"/>
                  <a:pt x="3414715" y="6373625"/>
                  <a:pt x="3417855" y="6375437"/>
                </a:cubicBezTo>
                <a:cubicBezTo>
                  <a:pt x="3424134" y="6379061"/>
                  <a:pt x="3424454" y="6373126"/>
                  <a:pt x="3433552" y="6384497"/>
                </a:cubicBezTo>
                <a:cubicBezTo>
                  <a:pt x="3440203" y="6393233"/>
                  <a:pt x="3447175" y="6396033"/>
                  <a:pt x="3453826" y="6404767"/>
                </a:cubicBezTo>
                <a:cubicBezTo>
                  <a:pt x="3458722" y="6410041"/>
                  <a:pt x="3466756" y="6417126"/>
                  <a:pt x="3470268" y="6424049"/>
                </a:cubicBezTo>
                <a:cubicBezTo>
                  <a:pt x="3472023" y="6427510"/>
                  <a:pt x="3475163" y="6429322"/>
                  <a:pt x="3480059" y="6434595"/>
                </a:cubicBezTo>
                <a:cubicBezTo>
                  <a:pt x="3478994" y="6430310"/>
                  <a:pt x="3474791" y="6424212"/>
                  <a:pt x="3475483" y="6423388"/>
                </a:cubicBezTo>
                <a:cubicBezTo>
                  <a:pt x="3474419" y="6419102"/>
                  <a:pt x="3478250" y="6420090"/>
                  <a:pt x="3483146" y="6425363"/>
                </a:cubicBezTo>
                <a:cubicBezTo>
                  <a:pt x="3488042" y="6430637"/>
                  <a:pt x="3495385" y="6438547"/>
                  <a:pt x="3497460" y="6436073"/>
                </a:cubicBezTo>
                <a:cubicBezTo>
                  <a:pt x="3498152" y="6435249"/>
                  <a:pt x="3503047" y="6440522"/>
                  <a:pt x="3505495" y="6443159"/>
                </a:cubicBezTo>
                <a:cubicBezTo>
                  <a:pt x="3515658" y="6458816"/>
                  <a:pt x="3530664" y="6468701"/>
                  <a:pt x="3540455" y="6479249"/>
                </a:cubicBezTo>
                <a:cubicBezTo>
                  <a:pt x="3543595" y="6481061"/>
                  <a:pt x="3546042" y="6483698"/>
                  <a:pt x="3546734" y="6482873"/>
                </a:cubicBezTo>
                <a:cubicBezTo>
                  <a:pt x="3547427" y="6482049"/>
                  <a:pt x="3545670" y="6478588"/>
                  <a:pt x="3543223" y="6475951"/>
                </a:cubicBezTo>
                <a:cubicBezTo>
                  <a:pt x="3532368" y="6461119"/>
                  <a:pt x="3521513" y="6446286"/>
                  <a:pt x="3514490" y="6432441"/>
                </a:cubicBezTo>
                <a:cubicBezTo>
                  <a:pt x="3510287" y="6426343"/>
                  <a:pt x="3506455" y="6425355"/>
                  <a:pt x="3505763" y="6426179"/>
                </a:cubicBezTo>
                <a:cubicBezTo>
                  <a:pt x="3503687" y="6428653"/>
                  <a:pt x="3499856" y="6427666"/>
                  <a:pt x="3491129" y="6421403"/>
                </a:cubicBezTo>
                <a:cubicBezTo>
                  <a:pt x="3487989" y="6419591"/>
                  <a:pt x="3485542" y="6416955"/>
                  <a:pt x="3483093" y="6414318"/>
                </a:cubicBezTo>
                <a:cubicBezTo>
                  <a:pt x="3477827" y="6403935"/>
                  <a:pt x="3464204" y="6392399"/>
                  <a:pt x="3458245" y="6382841"/>
                </a:cubicBezTo>
                <a:cubicBezTo>
                  <a:pt x="3454041" y="6376743"/>
                  <a:pt x="3449146" y="6371469"/>
                  <a:pt x="3441803" y="6363558"/>
                </a:cubicBezTo>
                <a:cubicBezTo>
                  <a:pt x="3436908" y="6358285"/>
                  <a:pt x="3432385" y="6358121"/>
                  <a:pt x="3428552" y="6357135"/>
                </a:cubicBezTo>
                <a:cubicBezTo>
                  <a:pt x="3421582" y="6354334"/>
                  <a:pt x="3411100" y="6344611"/>
                  <a:pt x="3408973" y="6336040"/>
                </a:cubicBezTo>
                <a:cubicBezTo>
                  <a:pt x="3410357" y="6334391"/>
                  <a:pt x="3408600" y="6330930"/>
                  <a:pt x="3407536" y="6326645"/>
                </a:cubicBezTo>
                <a:cubicBezTo>
                  <a:pt x="3408920" y="6324996"/>
                  <a:pt x="3404716" y="6318898"/>
                  <a:pt x="3397373" y="6310987"/>
                </a:cubicBezTo>
                <a:cubicBezTo>
                  <a:pt x="3392478" y="6305715"/>
                  <a:pt x="3387583" y="6300440"/>
                  <a:pt x="3384071" y="6293517"/>
                </a:cubicBezTo>
                <a:cubicBezTo>
                  <a:pt x="3377420" y="6284783"/>
                  <a:pt x="3368694" y="6278522"/>
                  <a:pt x="3361722" y="6275721"/>
                </a:cubicBezTo>
                <a:cubicBezTo>
                  <a:pt x="3350227" y="6272758"/>
                  <a:pt x="3335542" y="6256938"/>
                  <a:pt x="3321919" y="6245403"/>
                </a:cubicBezTo>
                <a:cubicBezTo>
                  <a:pt x="3316331" y="6240954"/>
                  <a:pt x="3312821" y="6234031"/>
                  <a:pt x="3306169" y="6225297"/>
                </a:cubicBezTo>
                <a:cubicBezTo>
                  <a:pt x="3298826" y="6217387"/>
                  <a:pt x="3292868" y="6207827"/>
                  <a:pt x="3289355" y="6200905"/>
                </a:cubicBezTo>
                <a:cubicBezTo>
                  <a:pt x="3277436" y="6181787"/>
                  <a:pt x="3274989" y="6179149"/>
                  <a:pt x="3261739" y="6172726"/>
                </a:cubicBezTo>
                <a:cubicBezTo>
                  <a:pt x="3259292" y="6170088"/>
                  <a:pt x="3257908" y="6171738"/>
                  <a:pt x="3254768" y="6169925"/>
                </a:cubicBezTo>
                <a:cubicBezTo>
                  <a:pt x="3243541" y="6149982"/>
                  <a:pt x="3231302" y="6136799"/>
                  <a:pt x="3216617" y="6120978"/>
                </a:cubicBezTo>
                <a:cubicBezTo>
                  <a:pt x="3206826" y="6110431"/>
                  <a:pt x="3199483" y="6102521"/>
                  <a:pt x="3189692" y="6091974"/>
                </a:cubicBezTo>
                <a:cubicBezTo>
                  <a:pt x="3169419" y="6071705"/>
                  <a:pt x="3151913" y="6048138"/>
                  <a:pt x="3129192" y="6025230"/>
                </a:cubicBezTo>
                <a:cubicBezTo>
                  <a:pt x="3121849" y="6017320"/>
                  <a:pt x="3122169" y="6011386"/>
                  <a:pt x="3112750" y="6005949"/>
                </a:cubicBezTo>
                <a:cubicBezTo>
                  <a:pt x="3104023" y="5999687"/>
                  <a:pt x="3098064" y="5990129"/>
                  <a:pt x="3092477" y="5985679"/>
                </a:cubicBezTo>
                <a:cubicBezTo>
                  <a:pt x="3085133" y="5977768"/>
                  <a:pt x="3077791" y="5969859"/>
                  <a:pt x="3070448" y="5961948"/>
                </a:cubicBezTo>
                <a:cubicBezTo>
                  <a:pt x="3064168" y="5958324"/>
                  <a:pt x="3067681" y="5965247"/>
                  <a:pt x="3063848" y="5964259"/>
                </a:cubicBezTo>
                <a:cubicBezTo>
                  <a:pt x="3053737" y="5959646"/>
                  <a:pt x="3043254" y="5949924"/>
                  <a:pt x="3032401" y="5935092"/>
                </a:cubicBezTo>
                <a:cubicBezTo>
                  <a:pt x="3029953" y="5932454"/>
                  <a:pt x="3030645" y="5931630"/>
                  <a:pt x="3025749" y="5926357"/>
                </a:cubicBezTo>
                <a:cubicBezTo>
                  <a:pt x="3023302" y="5923720"/>
                  <a:pt x="3020162" y="5921908"/>
                  <a:pt x="3018778" y="5923557"/>
                </a:cubicBezTo>
                <a:cubicBezTo>
                  <a:pt x="3018086" y="5924381"/>
                  <a:pt x="3016702" y="5926030"/>
                  <a:pt x="3021598" y="5931304"/>
                </a:cubicBezTo>
                <a:cubicBezTo>
                  <a:pt x="3029633" y="5938389"/>
                  <a:pt x="3036284" y="5947125"/>
                  <a:pt x="3041871" y="5951573"/>
                </a:cubicBezTo>
                <a:cubicBezTo>
                  <a:pt x="3051662" y="5962119"/>
                  <a:pt x="3055174" y="5969042"/>
                  <a:pt x="3062516" y="5976953"/>
                </a:cubicBezTo>
                <a:cubicBezTo>
                  <a:pt x="3066720" y="5983051"/>
                  <a:pt x="3067092" y="5988161"/>
                  <a:pt x="3065708" y="5989810"/>
                </a:cubicBezTo>
                <a:cubicBezTo>
                  <a:pt x="3068527" y="5997556"/>
                  <a:pt x="3067836" y="5998381"/>
                  <a:pt x="3076564" y="6004642"/>
                </a:cubicBezTo>
                <a:cubicBezTo>
                  <a:pt x="3087046" y="6014365"/>
                  <a:pt x="3097528" y="6024088"/>
                  <a:pt x="3108703" y="6032985"/>
                </a:cubicBezTo>
                <a:cubicBezTo>
                  <a:pt x="3111842" y="6034798"/>
                  <a:pt x="3116046" y="6040896"/>
                  <a:pt x="3120941" y="6046170"/>
                </a:cubicBezTo>
                <a:cubicBezTo>
                  <a:pt x="3123389" y="6048806"/>
                  <a:pt x="3122005" y="6050455"/>
                  <a:pt x="3123761" y="6053916"/>
                </a:cubicBezTo>
                <a:cubicBezTo>
                  <a:pt x="3127273" y="6060839"/>
                  <a:pt x="3121685" y="6056390"/>
                  <a:pt x="3117854" y="6055402"/>
                </a:cubicBezTo>
                <a:cubicBezTo>
                  <a:pt x="3114023" y="6054415"/>
                  <a:pt x="3106679" y="6046504"/>
                  <a:pt x="3100399" y="6042880"/>
                </a:cubicBezTo>
                <a:cubicBezTo>
                  <a:pt x="3097261" y="6041068"/>
                  <a:pt x="3097261" y="6041068"/>
                  <a:pt x="3096569" y="6041891"/>
                </a:cubicBezTo>
                <a:cubicBezTo>
                  <a:pt x="3095876" y="6042717"/>
                  <a:pt x="3098324" y="6045353"/>
                  <a:pt x="3100772" y="6047990"/>
                </a:cubicBezTo>
                <a:cubicBezTo>
                  <a:pt x="3108114" y="6055901"/>
                  <a:pt x="3117213" y="6067272"/>
                  <a:pt x="3125940" y="6073532"/>
                </a:cubicBezTo>
                <a:cubicBezTo>
                  <a:pt x="3126632" y="6072708"/>
                  <a:pt x="3128388" y="6076169"/>
                  <a:pt x="3128388" y="6076169"/>
                </a:cubicBezTo>
                <a:cubicBezTo>
                  <a:pt x="3132591" y="6082268"/>
                  <a:pt x="3127696" y="6076994"/>
                  <a:pt x="3127004" y="6077818"/>
                </a:cubicBezTo>
                <a:cubicBezTo>
                  <a:pt x="3123865" y="6076005"/>
                  <a:pt x="3122481" y="6077655"/>
                  <a:pt x="3127376" y="6082928"/>
                </a:cubicBezTo>
                <a:cubicBezTo>
                  <a:pt x="3132271" y="6088203"/>
                  <a:pt x="3137167" y="6093476"/>
                  <a:pt x="3144510" y="6101386"/>
                </a:cubicBezTo>
                <a:cubicBezTo>
                  <a:pt x="3135784" y="6095125"/>
                  <a:pt x="3128440" y="6087214"/>
                  <a:pt x="3120406" y="6080129"/>
                </a:cubicBezTo>
                <a:cubicBezTo>
                  <a:pt x="3114818" y="6075679"/>
                  <a:pt x="3114126" y="6076504"/>
                  <a:pt x="3115882" y="6079966"/>
                </a:cubicBezTo>
                <a:cubicBezTo>
                  <a:pt x="3115562" y="6085900"/>
                  <a:pt x="3114870" y="6086724"/>
                  <a:pt x="3104388" y="6077001"/>
                </a:cubicBezTo>
                <a:cubicBezTo>
                  <a:pt x="3101940" y="6074366"/>
                  <a:pt x="3097044" y="6069091"/>
                  <a:pt x="3094597" y="6066455"/>
                </a:cubicBezTo>
                <a:cubicBezTo>
                  <a:pt x="3093904" y="6067279"/>
                  <a:pt x="3093904" y="6067279"/>
                  <a:pt x="3093213" y="6068104"/>
                </a:cubicBezTo>
                <a:cubicBezTo>
                  <a:pt x="3093213" y="6068104"/>
                  <a:pt x="3092521" y="6068928"/>
                  <a:pt x="3092521" y="6068928"/>
                </a:cubicBezTo>
                <a:cubicBezTo>
                  <a:pt x="3110347" y="6086562"/>
                  <a:pt x="3119126" y="6103868"/>
                  <a:pt x="3136259" y="6122325"/>
                </a:cubicBezTo>
                <a:cubicBezTo>
                  <a:pt x="3146050" y="6132872"/>
                  <a:pt x="3154457" y="6145067"/>
                  <a:pt x="3162172" y="6158088"/>
                </a:cubicBezTo>
                <a:cubicBezTo>
                  <a:pt x="3161480" y="6158912"/>
                  <a:pt x="3166376" y="6164185"/>
                  <a:pt x="3165683" y="6165011"/>
                </a:cubicBezTo>
                <a:cubicBezTo>
                  <a:pt x="3164300" y="6166659"/>
                  <a:pt x="3159404" y="6161387"/>
                  <a:pt x="3156957" y="6158749"/>
                </a:cubicBezTo>
                <a:cubicBezTo>
                  <a:pt x="3149614" y="6150838"/>
                  <a:pt x="3142271" y="6142929"/>
                  <a:pt x="3134927" y="6135019"/>
                </a:cubicBezTo>
                <a:cubicBezTo>
                  <a:pt x="3132480" y="6132382"/>
                  <a:pt x="3130032" y="6129745"/>
                  <a:pt x="3129340" y="6130570"/>
                </a:cubicBezTo>
                <a:cubicBezTo>
                  <a:pt x="3128648" y="6131394"/>
                  <a:pt x="3127956" y="6132219"/>
                  <a:pt x="3130405" y="6134855"/>
                </a:cubicBezTo>
                <a:cubicBezTo>
                  <a:pt x="3135299" y="6140128"/>
                  <a:pt x="3136362" y="6144416"/>
                  <a:pt x="3143706" y="6152325"/>
                </a:cubicBezTo>
                <a:cubicBezTo>
                  <a:pt x="3151049" y="6160235"/>
                  <a:pt x="3158392" y="6168146"/>
                  <a:pt x="3165735" y="6176055"/>
                </a:cubicBezTo>
                <a:cubicBezTo>
                  <a:pt x="3169939" y="6182153"/>
                  <a:pt x="3166108" y="6181166"/>
                  <a:pt x="3165416" y="6181991"/>
                </a:cubicBezTo>
                <a:cubicBezTo>
                  <a:pt x="3164724" y="6182815"/>
                  <a:pt x="3164032" y="6183639"/>
                  <a:pt x="3164032" y="6183639"/>
                </a:cubicBezTo>
                <a:cubicBezTo>
                  <a:pt x="3148653" y="6168643"/>
                  <a:pt x="3137852" y="6164855"/>
                  <a:pt x="3123165" y="6149035"/>
                </a:cubicBezTo>
                <a:cubicBezTo>
                  <a:pt x="3093793" y="6117393"/>
                  <a:pt x="3068945" y="6085916"/>
                  <a:pt x="3038880" y="6055101"/>
                </a:cubicBezTo>
                <a:cubicBezTo>
                  <a:pt x="3033293" y="6050651"/>
                  <a:pt x="3027334" y="6041091"/>
                  <a:pt x="3025258" y="6043565"/>
                </a:cubicBezTo>
                <a:cubicBezTo>
                  <a:pt x="3020043" y="6044225"/>
                  <a:pt x="3031217" y="6053124"/>
                  <a:pt x="3036112" y="6058397"/>
                </a:cubicBezTo>
                <a:cubicBezTo>
                  <a:pt x="3046594" y="6068120"/>
                  <a:pt x="3054310" y="6081140"/>
                  <a:pt x="3064101" y="6091687"/>
                </a:cubicBezTo>
                <a:cubicBezTo>
                  <a:pt x="3074584" y="6101410"/>
                  <a:pt x="3087514" y="6113770"/>
                  <a:pt x="3095921" y="6125964"/>
                </a:cubicBezTo>
                <a:cubicBezTo>
                  <a:pt x="3111671" y="6146072"/>
                  <a:pt x="3129496" y="6163704"/>
                  <a:pt x="3144182" y="6179525"/>
                </a:cubicBezTo>
                <a:cubicBezTo>
                  <a:pt x="3175310" y="6214626"/>
                  <a:pt x="3202607" y="6248741"/>
                  <a:pt x="3218410" y="6279893"/>
                </a:cubicBezTo>
                <a:cubicBezTo>
                  <a:pt x="3226124" y="6292913"/>
                  <a:pt x="3235914" y="6303460"/>
                  <a:pt x="3245705" y="6314007"/>
                </a:cubicBezTo>
                <a:cubicBezTo>
                  <a:pt x="3246929" y="6315326"/>
                  <a:pt x="3249549" y="6317757"/>
                  <a:pt x="3251691" y="6320063"/>
                </a:cubicBezTo>
                <a:lnTo>
                  <a:pt x="3253815" y="6323689"/>
                </a:lnTo>
                <a:lnTo>
                  <a:pt x="3254672" y="6325327"/>
                </a:lnTo>
                <a:lnTo>
                  <a:pt x="3249098" y="6323154"/>
                </a:lnTo>
                <a:cubicBezTo>
                  <a:pt x="3246956" y="6320848"/>
                  <a:pt x="3244854" y="6317799"/>
                  <a:pt x="3243630" y="6316480"/>
                </a:cubicBezTo>
                <a:cubicBezTo>
                  <a:pt x="3202019" y="6271656"/>
                  <a:pt x="3160409" y="6226830"/>
                  <a:pt x="3116351" y="6179370"/>
                </a:cubicBezTo>
                <a:cubicBezTo>
                  <a:pt x="3101664" y="6163548"/>
                  <a:pt x="3088414" y="6157125"/>
                  <a:pt x="3072716" y="6148063"/>
                </a:cubicBezTo>
                <a:cubicBezTo>
                  <a:pt x="3072716" y="6148063"/>
                  <a:pt x="3072024" y="6148888"/>
                  <a:pt x="3071332" y="6149712"/>
                </a:cubicBezTo>
                <a:cubicBezTo>
                  <a:pt x="3074152" y="6157459"/>
                  <a:pt x="3075215" y="6161745"/>
                  <a:pt x="3075589" y="6166854"/>
                </a:cubicBezTo>
                <a:cubicBezTo>
                  <a:pt x="3073513" y="6169329"/>
                  <a:pt x="3078779" y="6179712"/>
                  <a:pt x="3086123" y="6187622"/>
                </a:cubicBezTo>
                <a:cubicBezTo>
                  <a:pt x="3105704" y="6208716"/>
                  <a:pt x="3100861" y="6214487"/>
                  <a:pt x="3099848" y="6221246"/>
                </a:cubicBezTo>
                <a:cubicBezTo>
                  <a:pt x="3097452" y="6229654"/>
                  <a:pt x="3106233" y="6246961"/>
                  <a:pt x="3115011" y="6264268"/>
                </a:cubicBezTo>
                <a:cubicBezTo>
                  <a:pt x="3116075" y="6268552"/>
                  <a:pt x="3121662" y="6273002"/>
                  <a:pt x="3124110" y="6275638"/>
                </a:cubicBezTo>
                <a:cubicBezTo>
                  <a:pt x="3133900" y="6286186"/>
                  <a:pt x="3144383" y="6295908"/>
                  <a:pt x="3149650" y="6306291"/>
                </a:cubicBezTo>
                <a:cubicBezTo>
                  <a:pt x="3151406" y="6309753"/>
                  <a:pt x="3153854" y="6312391"/>
                  <a:pt x="3158750" y="6317663"/>
                </a:cubicBezTo>
                <a:cubicBezTo>
                  <a:pt x="3166092" y="6325574"/>
                  <a:pt x="3173436" y="6333484"/>
                  <a:pt x="3178330" y="6338757"/>
                </a:cubicBezTo>
                <a:cubicBezTo>
                  <a:pt x="3189878" y="6352766"/>
                  <a:pt x="3202807" y="6365125"/>
                  <a:pt x="3214674" y="6373199"/>
                </a:cubicBezTo>
                <a:cubicBezTo>
                  <a:pt x="3224093" y="6378635"/>
                  <a:pt x="3233191" y="6390006"/>
                  <a:pt x="3238459" y="6400390"/>
                </a:cubicBezTo>
                <a:cubicBezTo>
                  <a:pt x="3247929" y="6416872"/>
                  <a:pt x="3265063" y="6435329"/>
                  <a:pt x="3275226" y="6450987"/>
                </a:cubicBezTo>
                <a:cubicBezTo>
                  <a:pt x="3276982" y="6454447"/>
                  <a:pt x="3322744" y="6494326"/>
                  <a:pt x="3323436" y="6493501"/>
                </a:cubicBezTo>
                <a:lnTo>
                  <a:pt x="3327061" y="6495637"/>
                </a:lnTo>
                <a:lnTo>
                  <a:pt x="3332637" y="6511649"/>
                </a:lnTo>
                <a:cubicBezTo>
                  <a:pt x="3341276" y="6548180"/>
                  <a:pt x="3326247" y="6565795"/>
                  <a:pt x="3305973" y="6593704"/>
                </a:cubicBezTo>
                <a:cubicBezTo>
                  <a:pt x="3253020" y="6661989"/>
                  <a:pt x="3199222" y="6613060"/>
                  <a:pt x="3148560" y="6593635"/>
                </a:cubicBezTo>
                <a:cubicBezTo>
                  <a:pt x="3101480" y="6573121"/>
                  <a:pt x="3061305" y="6533108"/>
                  <a:pt x="3036158" y="6475482"/>
                </a:cubicBezTo>
                <a:cubicBezTo>
                  <a:pt x="3029698" y="6464391"/>
                  <a:pt x="3017732" y="6446269"/>
                  <a:pt x="3006988" y="6449530"/>
                </a:cubicBezTo>
                <a:cubicBezTo>
                  <a:pt x="2949677" y="6466929"/>
                  <a:pt x="2921909" y="6414450"/>
                  <a:pt x="2881035" y="6387703"/>
                </a:cubicBezTo>
                <a:cubicBezTo>
                  <a:pt x="2781114" y="6322320"/>
                  <a:pt x="2675951" y="6267231"/>
                  <a:pt x="2601545" y="6163648"/>
                </a:cubicBezTo>
                <a:lnTo>
                  <a:pt x="2600585" y="6159591"/>
                </a:lnTo>
                <a:cubicBezTo>
                  <a:pt x="2570455" y="6129580"/>
                  <a:pt x="2540841" y="6134219"/>
                  <a:pt x="2522487" y="6170247"/>
                </a:cubicBezTo>
                <a:cubicBezTo>
                  <a:pt x="2501513" y="6211419"/>
                  <a:pt x="2478102" y="6209826"/>
                  <a:pt x="2448931" y="6183875"/>
                </a:cubicBezTo>
                <a:cubicBezTo>
                  <a:pt x="2438887" y="6173874"/>
                  <a:pt x="2429803" y="6167928"/>
                  <a:pt x="2419759" y="6157925"/>
                </a:cubicBezTo>
                <a:cubicBezTo>
                  <a:pt x="2410676" y="6151982"/>
                  <a:pt x="2409457" y="6130598"/>
                  <a:pt x="2396091" y="6139007"/>
                </a:cubicBezTo>
                <a:cubicBezTo>
                  <a:pt x="2388927" y="6141182"/>
                  <a:pt x="2383683" y="6151474"/>
                  <a:pt x="2382022" y="6160681"/>
                </a:cubicBezTo>
                <a:cubicBezTo>
                  <a:pt x="2381321" y="6173946"/>
                  <a:pt x="2393984" y="6178802"/>
                  <a:pt x="2406651" y="6183659"/>
                </a:cubicBezTo>
                <a:cubicBezTo>
                  <a:pt x="2419317" y="6188515"/>
                  <a:pt x="2436525" y="6196345"/>
                  <a:pt x="2430579" y="6219902"/>
                </a:cubicBezTo>
                <a:cubicBezTo>
                  <a:pt x="2427256" y="6238313"/>
                  <a:pt x="2414848" y="6250783"/>
                  <a:pt x="2395978" y="6252159"/>
                </a:cubicBezTo>
                <a:cubicBezTo>
                  <a:pt x="2381650" y="6256510"/>
                  <a:pt x="2368987" y="6251652"/>
                  <a:pt x="2358240" y="6254914"/>
                </a:cubicBezTo>
                <a:cubicBezTo>
                  <a:pt x="2329586" y="6263614"/>
                  <a:pt x="2301891" y="6276371"/>
                  <a:pt x="2305988" y="6309935"/>
                </a:cubicBezTo>
                <a:cubicBezTo>
                  <a:pt x="2305804" y="6357848"/>
                  <a:pt x="2282391" y="6356256"/>
                  <a:pt x="2255398" y="6355747"/>
                </a:cubicBezTo>
                <a:cubicBezTo>
                  <a:pt x="2181585" y="6352051"/>
                  <a:pt x="2104890" y="6336178"/>
                  <a:pt x="2032996" y="6340601"/>
                </a:cubicBezTo>
                <a:cubicBezTo>
                  <a:pt x="2021288" y="6339804"/>
                  <a:pt x="2013167" y="6337921"/>
                  <a:pt x="2012908" y="6320596"/>
                </a:cubicBezTo>
                <a:cubicBezTo>
                  <a:pt x="2048469" y="6292397"/>
                  <a:pt x="2092926" y="6318055"/>
                  <a:pt x="2127785" y="6303125"/>
                </a:cubicBezTo>
                <a:cubicBezTo>
                  <a:pt x="2166225" y="6287103"/>
                  <a:pt x="2194362" y="6243754"/>
                  <a:pt x="2231843" y="6223676"/>
                </a:cubicBezTo>
                <a:cubicBezTo>
                  <a:pt x="2248792" y="6214179"/>
                  <a:pt x="2263118" y="6209830"/>
                  <a:pt x="2279365" y="6213598"/>
                </a:cubicBezTo>
                <a:cubicBezTo>
                  <a:pt x="2332392" y="6210555"/>
                  <a:pt x="2309166" y="6161045"/>
                  <a:pt x="2314152" y="6133427"/>
                </a:cubicBezTo>
                <a:cubicBezTo>
                  <a:pt x="2323422" y="6091457"/>
                  <a:pt x="2293105" y="6109362"/>
                  <a:pt x="2277818" y="6109652"/>
                </a:cubicBezTo>
                <a:cubicBezTo>
                  <a:pt x="2236498" y="6113494"/>
                  <a:pt x="2192556" y="6122484"/>
                  <a:pt x="2157180" y="6102766"/>
                </a:cubicBezTo>
                <a:cubicBezTo>
                  <a:pt x="2113682" y="6081168"/>
                  <a:pt x="2073323" y="6089069"/>
                  <a:pt x="2033218" y="6114297"/>
                </a:cubicBezTo>
                <a:cubicBezTo>
                  <a:pt x="1975208" y="6144958"/>
                  <a:pt x="1914318" y="6163443"/>
                  <a:pt x="1852209" y="6160547"/>
                </a:cubicBezTo>
                <a:cubicBezTo>
                  <a:pt x="1774813" y="6157938"/>
                  <a:pt x="1697158" y="6138006"/>
                  <a:pt x="1620979" y="6156781"/>
                </a:cubicBezTo>
                <a:cubicBezTo>
                  <a:pt x="1606653" y="6161130"/>
                  <a:pt x="1581580" y="6168742"/>
                  <a:pt x="1575819" y="6144386"/>
                </a:cubicBezTo>
                <a:cubicBezTo>
                  <a:pt x="1570059" y="6120031"/>
                  <a:pt x="1605433" y="6139745"/>
                  <a:pt x="1606836" y="6113217"/>
                </a:cubicBezTo>
                <a:cubicBezTo>
                  <a:pt x="1436128" y="6186795"/>
                  <a:pt x="1265530" y="6147219"/>
                  <a:pt x="1084447" y="6128232"/>
                </a:cubicBezTo>
                <a:cubicBezTo>
                  <a:pt x="1153646" y="6063715"/>
                  <a:pt x="1217160" y="6040083"/>
                  <a:pt x="1292192" y="6065165"/>
                </a:cubicBezTo>
                <a:cubicBezTo>
                  <a:pt x="1358616" y="6045724"/>
                  <a:pt x="1454261" y="6025390"/>
                  <a:pt x="1482990" y="6011592"/>
                </a:cubicBezTo>
                <a:cubicBezTo>
                  <a:pt x="1473906" y="6005647"/>
                  <a:pt x="1458617" y="6005937"/>
                  <a:pt x="1464564" y="5982380"/>
                </a:cubicBezTo>
                <a:cubicBezTo>
                  <a:pt x="1467890" y="5963967"/>
                  <a:pt x="1479592" y="5964763"/>
                  <a:pt x="1495840" y="5968533"/>
                </a:cubicBezTo>
                <a:cubicBezTo>
                  <a:pt x="1512086" y="5972302"/>
                  <a:pt x="1527374" y="5972012"/>
                  <a:pt x="1543621" y="5975782"/>
                </a:cubicBezTo>
                <a:cubicBezTo>
                  <a:pt x="1575157" y="5979261"/>
                  <a:pt x="1582321" y="5977086"/>
                  <a:pt x="1605214" y="5944029"/>
                </a:cubicBezTo>
                <a:cubicBezTo>
                  <a:pt x="1550269" y="5938958"/>
                  <a:pt x="1493662" y="5943091"/>
                  <a:pt x="1439418" y="5924753"/>
                </a:cubicBezTo>
                <a:cubicBezTo>
                  <a:pt x="1448945" y="5900106"/>
                  <a:pt x="1461610" y="5904961"/>
                  <a:pt x="1476898" y="5904672"/>
                </a:cubicBezTo>
                <a:cubicBezTo>
                  <a:pt x="1533505" y="5900537"/>
                  <a:pt x="1587490" y="5901553"/>
                  <a:pt x="1642437" y="5906626"/>
                </a:cubicBezTo>
                <a:cubicBezTo>
                  <a:pt x="1710048" y="5916555"/>
                  <a:pt x="1772602" y="5888865"/>
                  <a:pt x="1804063" y="5827103"/>
                </a:cubicBezTo>
                <a:cubicBezTo>
                  <a:pt x="1703327" y="5888140"/>
                  <a:pt x="1606989" y="5821671"/>
                  <a:pt x="1510980" y="5837767"/>
                </a:cubicBezTo>
                <a:cubicBezTo>
                  <a:pt x="1456296" y="5850017"/>
                  <a:pt x="1399171" y="5819501"/>
                  <a:pt x="1343782" y="5845016"/>
                </a:cubicBezTo>
                <a:cubicBezTo>
                  <a:pt x="1312505" y="5858863"/>
                  <a:pt x="1294338" y="5846975"/>
                  <a:pt x="1279493" y="5816674"/>
                </a:cubicBezTo>
                <a:cubicBezTo>
                  <a:pt x="1265610" y="5790435"/>
                  <a:pt x="1242902" y="5775575"/>
                  <a:pt x="1212326" y="5776157"/>
                </a:cubicBezTo>
                <a:cubicBezTo>
                  <a:pt x="1178168" y="5777823"/>
                  <a:pt x="1149958" y="5755932"/>
                  <a:pt x="1119125" y="5739191"/>
                </a:cubicBezTo>
                <a:cubicBezTo>
                  <a:pt x="1110040" y="5733245"/>
                  <a:pt x="1108122" y="5725128"/>
                  <a:pt x="1112405" y="5710776"/>
                </a:cubicBezTo>
                <a:cubicBezTo>
                  <a:pt x="1117648" y="5700481"/>
                  <a:pt x="1125773" y="5702366"/>
                  <a:pt x="1132938" y="5700191"/>
                </a:cubicBezTo>
                <a:cubicBezTo>
                  <a:pt x="1224918" y="5715772"/>
                  <a:pt x="1310367" y="5655029"/>
                  <a:pt x="1404971" y="5665463"/>
                </a:cubicBezTo>
                <a:cubicBezTo>
                  <a:pt x="1413094" y="5667349"/>
                  <a:pt x="1421918" y="5655967"/>
                  <a:pt x="1419998" y="5647849"/>
                </a:cubicBezTo>
                <a:cubicBezTo>
                  <a:pt x="1421660" y="5638641"/>
                  <a:pt x="1412577" y="5632701"/>
                  <a:pt x="1404454" y="5630814"/>
                </a:cubicBezTo>
                <a:cubicBezTo>
                  <a:pt x="1392749" y="5630019"/>
                  <a:pt x="1381043" y="5629221"/>
                  <a:pt x="1370296" y="5632483"/>
                </a:cubicBezTo>
                <a:cubicBezTo>
                  <a:pt x="1230791" y="5626977"/>
                  <a:pt x="1089624" y="5630677"/>
                  <a:pt x="947239" y="5612992"/>
                </a:cubicBezTo>
                <a:lnTo>
                  <a:pt x="649801" y="5572766"/>
                </a:lnTo>
                <a:cubicBezTo>
                  <a:pt x="638094" y="5571970"/>
                  <a:pt x="614683" y="5570377"/>
                  <a:pt x="613465" y="5548992"/>
                </a:cubicBezTo>
                <a:cubicBezTo>
                  <a:pt x="614869" y="5522462"/>
                  <a:pt x="637321" y="5519996"/>
                  <a:pt x="652607" y="5519706"/>
                </a:cubicBezTo>
                <a:cubicBezTo>
                  <a:pt x="675057" y="5517242"/>
                  <a:pt x="697510" y="5514775"/>
                  <a:pt x="717339" y="5517458"/>
                </a:cubicBezTo>
                <a:lnTo>
                  <a:pt x="1048459" y="5518877"/>
                </a:lnTo>
                <a:lnTo>
                  <a:pt x="1033426" y="5513068"/>
                </a:lnTo>
                <a:cubicBezTo>
                  <a:pt x="1000971" y="5504139"/>
                  <a:pt x="967588" y="5497836"/>
                  <a:pt x="943479" y="5472628"/>
                </a:cubicBezTo>
                <a:cubicBezTo>
                  <a:pt x="932352" y="5460025"/>
                  <a:pt x="917515" y="5455822"/>
                  <a:pt x="906387" y="5443222"/>
                </a:cubicBezTo>
                <a:cubicBezTo>
                  <a:pt x="876713" y="5401206"/>
                  <a:pt x="839620" y="5380200"/>
                  <a:pt x="798818" y="5359191"/>
                </a:cubicBezTo>
                <a:cubicBezTo>
                  <a:pt x="787692" y="5354990"/>
                  <a:pt x="780274" y="5346588"/>
                  <a:pt x="769144" y="5342389"/>
                </a:cubicBezTo>
                <a:cubicBezTo>
                  <a:pt x="743181" y="5342387"/>
                  <a:pt x="754307" y="5254160"/>
                  <a:pt x="702380" y="5308776"/>
                </a:cubicBezTo>
                <a:cubicBezTo>
                  <a:pt x="680125" y="5329784"/>
                  <a:pt x="646742" y="5325581"/>
                  <a:pt x="620777" y="5359191"/>
                </a:cubicBezTo>
                <a:cubicBezTo>
                  <a:pt x="591105" y="5397005"/>
                  <a:pt x="546593" y="5405407"/>
                  <a:pt x="505791" y="5375996"/>
                </a:cubicBezTo>
                <a:cubicBezTo>
                  <a:pt x="394514" y="5296173"/>
                  <a:pt x="279534" y="5220549"/>
                  <a:pt x="179385" y="5119718"/>
                </a:cubicBezTo>
                <a:cubicBezTo>
                  <a:pt x="145999" y="5086107"/>
                  <a:pt x="112616" y="5048295"/>
                  <a:pt x="75524" y="5018886"/>
                </a:cubicBezTo>
                <a:cubicBezTo>
                  <a:pt x="45850" y="4997880"/>
                  <a:pt x="31013" y="4951665"/>
                  <a:pt x="12469" y="4918053"/>
                </a:cubicBezTo>
                <a:lnTo>
                  <a:pt x="1" y="48993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974115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3662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2FE957E-B654-4424-ACDA-8DED4BC6F6D5}"/>
              </a:ext>
            </a:extLst>
          </p:cNvPr>
          <p:cNvSpPr>
            <a:spLocks noGrp="1"/>
          </p:cNvSpPr>
          <p:nvPr>
            <p:ph type="pic" idx="12"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733116 h 6858000"/>
              <a:gd name="connsiteX3" fmla="*/ 11907421 w 12192000"/>
              <a:gd name="connsiteY3" fmla="*/ 754971 h 6858000"/>
              <a:gd name="connsiteX4" fmla="*/ 4835485 w 12192000"/>
              <a:gd name="connsiteY4" fmla="*/ 4225159 h 6858000"/>
              <a:gd name="connsiteX5" fmla="*/ 3131054 w 12192000"/>
              <a:gd name="connsiteY5" fmla="*/ 6545165 h 6858000"/>
              <a:gd name="connsiteX6" fmla="*/ 2967653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733116"/>
                </a:lnTo>
                <a:lnTo>
                  <a:pt x="11907421" y="754971"/>
                </a:lnTo>
                <a:cubicBezTo>
                  <a:pt x="9224455" y="1029960"/>
                  <a:pt x="6712117" y="2253165"/>
                  <a:pt x="4835485" y="4225159"/>
                </a:cubicBezTo>
                <a:cubicBezTo>
                  <a:pt x="4165259" y="4929443"/>
                  <a:pt x="3594441" y="5709981"/>
                  <a:pt x="3131054" y="6545165"/>
                </a:cubicBezTo>
                <a:lnTo>
                  <a:pt x="2967653" y="6858000"/>
                </a:lnTo>
                <a:lnTo>
                  <a:pt x="0" y="6858000"/>
                </a:lnTo>
                <a:close/>
              </a:path>
            </a:pathLst>
          </a:custGeom>
          <a:solidFill>
            <a:schemeClr val="bg1">
              <a:lumMod val="95000"/>
            </a:schemeClr>
          </a:solidFill>
          <a:ln w="50800">
            <a:noFill/>
          </a:ln>
        </p:spPr>
        <p:txBody>
          <a:bodyPr wrap="square" lIns="1737360" tIns="2194560" anchor="t">
            <a:noAutofit/>
          </a:bodyPr>
          <a:lstStyle>
            <a:lvl1pPr marL="0" indent="0" algn="l">
              <a:buNone/>
              <a:defRPr sz="20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304985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694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C33AD2-2541-4EED-BE36-07BC50CC14A3}"/>
              </a:ext>
            </a:extLst>
          </p:cNvPr>
          <p:cNvSpPr/>
          <p:nvPr userDrawn="1"/>
        </p:nvSpPr>
        <p:spPr>
          <a:xfrm>
            <a:off x="3699754" y="379379"/>
            <a:ext cx="1472119"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91A442F-20CA-4E52-BC0A-4A8DC2F4758D}"/>
              </a:ext>
            </a:extLst>
          </p:cNvPr>
          <p:cNvSpPr/>
          <p:nvPr userDrawn="1"/>
        </p:nvSpPr>
        <p:spPr>
          <a:xfrm>
            <a:off x="5408579" y="379379"/>
            <a:ext cx="5204298"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8C948B0E-F0C3-4AAE-BE39-BB126DB62130}"/>
              </a:ext>
            </a:extLst>
          </p:cNvPr>
          <p:cNvSpPr>
            <a:spLocks noGrp="1"/>
          </p:cNvSpPr>
          <p:nvPr>
            <p:ph type="pic" sz="quarter" idx="14" hasCustomPrompt="1"/>
          </p:nvPr>
        </p:nvSpPr>
        <p:spPr>
          <a:xfrm>
            <a:off x="6096000" y="1274323"/>
            <a:ext cx="5635556" cy="2971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F817C0B7-75DD-4635-A6F5-5F728C537367}"/>
              </a:ext>
            </a:extLst>
          </p:cNvPr>
          <p:cNvSpPr>
            <a:spLocks noGrp="1"/>
          </p:cNvSpPr>
          <p:nvPr>
            <p:ph type="pic" sz="quarter" idx="15" hasCustomPrompt="1"/>
          </p:nvPr>
        </p:nvSpPr>
        <p:spPr>
          <a:xfrm>
            <a:off x="3320375" y="1274323"/>
            <a:ext cx="2538919" cy="190986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12ECC0D2-2B41-40CF-A370-67703981D717}"/>
              </a:ext>
            </a:extLst>
          </p:cNvPr>
          <p:cNvSpPr>
            <a:spLocks noGrp="1"/>
          </p:cNvSpPr>
          <p:nvPr>
            <p:ph type="pic" sz="quarter" idx="16" hasCustomPrompt="1"/>
          </p:nvPr>
        </p:nvSpPr>
        <p:spPr>
          <a:xfrm>
            <a:off x="544749"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A29FCD8B-B96F-49BF-A552-82D510B6D078}"/>
              </a:ext>
            </a:extLst>
          </p:cNvPr>
          <p:cNvSpPr>
            <a:spLocks noGrp="1"/>
          </p:cNvSpPr>
          <p:nvPr>
            <p:ph type="pic" sz="quarter" idx="17" hasCustomPrompt="1"/>
          </p:nvPr>
        </p:nvSpPr>
        <p:spPr>
          <a:xfrm>
            <a:off x="3320375"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1198387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B4FCA94-9D4B-4D6C-AEDA-E106A18D1007}"/>
              </a:ext>
            </a:extLst>
          </p:cNvPr>
          <p:cNvSpPr/>
          <p:nvPr userDrawn="1"/>
        </p:nvSpPr>
        <p:spPr>
          <a:xfrm>
            <a:off x="0" y="3937992"/>
            <a:ext cx="12192000" cy="29200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grpSp>
        <p:nvGrpSpPr>
          <p:cNvPr id="2" name="Group 1">
            <a:extLst>
              <a:ext uri="{FF2B5EF4-FFF2-40B4-BE49-F238E27FC236}">
                <a16:creationId xmlns:a16="http://schemas.microsoft.com/office/drawing/2014/main" id="{68FBAC0C-90AE-4BF6-BD45-2223214B1DE3}"/>
              </a:ext>
            </a:extLst>
          </p:cNvPr>
          <p:cNvGrpSpPr/>
          <p:nvPr userDrawn="1"/>
        </p:nvGrpSpPr>
        <p:grpSpPr>
          <a:xfrm flipH="1">
            <a:off x="722146" y="1529130"/>
            <a:ext cx="4407202" cy="4681248"/>
            <a:chOff x="6446339" y="1280897"/>
            <a:chExt cx="4320717" cy="5285178"/>
          </a:xfrm>
        </p:grpSpPr>
        <p:sp>
          <p:nvSpPr>
            <p:cNvPr id="3" name="Freeform: Shape 2">
              <a:extLst>
                <a:ext uri="{FF2B5EF4-FFF2-40B4-BE49-F238E27FC236}">
                  <a16:creationId xmlns:a16="http://schemas.microsoft.com/office/drawing/2014/main" id="{05A3C585-6A40-421A-A680-72A17DBD858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B91228CF-D9D2-4A77-A0A6-42B0F6E8601E}"/>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557DB8C-C6A3-4BA7-8B7B-0B6FC3E2C603}"/>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98D523C-46A5-416E-B591-48E33B848D89}"/>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22D7AD7-4668-4FFE-80F1-76809786FDF2}"/>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FBCB2EB-235B-4673-A50A-BFA682F8C1D7}"/>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4F00AD-8287-4317-831D-EDF1AB1B8705}"/>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0" name="Text Placeholder 9">
            <a:extLst>
              <a:ext uri="{FF2B5EF4-FFF2-40B4-BE49-F238E27FC236}">
                <a16:creationId xmlns:a16="http://schemas.microsoft.com/office/drawing/2014/main" id="{5697076B-D9FB-482E-A52D-539AB42CF95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1" name="그림 개체 틀 2">
            <a:extLst>
              <a:ext uri="{FF2B5EF4-FFF2-40B4-BE49-F238E27FC236}">
                <a16:creationId xmlns:a16="http://schemas.microsoft.com/office/drawing/2014/main" id="{C05109EE-F6D7-44D9-8EB0-F43BF05022CC}"/>
              </a:ext>
            </a:extLst>
          </p:cNvPr>
          <p:cNvSpPr>
            <a:spLocks noGrp="1"/>
          </p:cNvSpPr>
          <p:nvPr>
            <p:ph type="pic" sz="quarter" idx="44" hasCustomPrompt="1"/>
          </p:nvPr>
        </p:nvSpPr>
        <p:spPr>
          <a:xfrm flipH="1">
            <a:off x="973352" y="1721796"/>
            <a:ext cx="4027726" cy="3180943"/>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684388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3368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236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4BDBA62A-FFB9-4EAA-A845-F9E7FBE1656D}"/>
              </a:ext>
            </a:extLst>
          </p:cNvPr>
          <p:cNvGrpSpPr/>
          <p:nvPr userDrawn="1"/>
        </p:nvGrpSpPr>
        <p:grpSpPr>
          <a:xfrm>
            <a:off x="850796" y="1991644"/>
            <a:ext cx="2126862" cy="3673670"/>
            <a:chOff x="1438761" y="2033015"/>
            <a:chExt cx="1980000" cy="3420000"/>
          </a:xfrm>
        </p:grpSpPr>
        <p:sp>
          <p:nvSpPr>
            <p:cNvPr id="3" name="Rounded Rectangle 58">
              <a:extLst>
                <a:ext uri="{FF2B5EF4-FFF2-40B4-BE49-F238E27FC236}">
                  <a16:creationId xmlns:a16="http://schemas.microsoft.com/office/drawing/2014/main" id="{501CB877-1AC6-424C-B3BA-D6ABFC26E3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a:extLst>
                <a:ext uri="{FF2B5EF4-FFF2-40B4-BE49-F238E27FC236}">
                  <a16:creationId xmlns:a16="http://schemas.microsoft.com/office/drawing/2014/main" id="{0C2BE5BA-7167-4D0A-A2D3-B5A7EBB251A0}"/>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a:extLst>
                <a:ext uri="{FF2B5EF4-FFF2-40B4-BE49-F238E27FC236}">
                  <a16:creationId xmlns:a16="http://schemas.microsoft.com/office/drawing/2014/main" id="{DEE94761-F08C-411E-92F5-94A4A9F63953}"/>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id="{4AFCDA50-2E11-42B5-B780-32DE53F40798}"/>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a:extLst>
                  <a:ext uri="{FF2B5EF4-FFF2-40B4-BE49-F238E27FC236}">
                    <a16:creationId xmlns:a16="http://schemas.microsoft.com/office/drawing/2014/main" id="{BBF714BD-7EA8-4CDD-96C3-883EA2DD0D6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a:extLst>
              <a:ext uri="{FF2B5EF4-FFF2-40B4-BE49-F238E27FC236}">
                <a16:creationId xmlns:a16="http://schemas.microsoft.com/office/drawing/2014/main" id="{32032593-70A5-4ED1-86D3-FEE66C4BEB96}"/>
              </a:ext>
            </a:extLst>
          </p:cNvPr>
          <p:cNvGrpSpPr/>
          <p:nvPr userDrawn="1"/>
        </p:nvGrpSpPr>
        <p:grpSpPr>
          <a:xfrm>
            <a:off x="3428276" y="1957776"/>
            <a:ext cx="2126862" cy="3673670"/>
            <a:chOff x="1438761" y="2033015"/>
            <a:chExt cx="1980000" cy="3420000"/>
          </a:xfrm>
        </p:grpSpPr>
        <p:sp>
          <p:nvSpPr>
            <p:cNvPr id="9" name="Rounded Rectangle 52">
              <a:extLst>
                <a:ext uri="{FF2B5EF4-FFF2-40B4-BE49-F238E27FC236}">
                  <a16:creationId xmlns:a16="http://schemas.microsoft.com/office/drawing/2014/main" id="{E3B77530-799D-492E-8338-01D56FC3BD56}"/>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a:extLst>
                <a:ext uri="{FF2B5EF4-FFF2-40B4-BE49-F238E27FC236}">
                  <a16:creationId xmlns:a16="http://schemas.microsoft.com/office/drawing/2014/main" id="{68998195-F1B1-45FE-ABA1-91E09AA9722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a:extLst>
                <a:ext uri="{FF2B5EF4-FFF2-40B4-BE49-F238E27FC236}">
                  <a16:creationId xmlns:a16="http://schemas.microsoft.com/office/drawing/2014/main" id="{F93E3408-54D7-4DC3-8B96-960AECE6A448}"/>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id="{F9BAFA1E-AE64-4351-B7F7-0D40065FD22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a:extLst>
                  <a:ext uri="{FF2B5EF4-FFF2-40B4-BE49-F238E27FC236}">
                    <a16:creationId xmlns:a16="http://schemas.microsoft.com/office/drawing/2014/main" id="{4ECD5656-3255-49C7-9627-AEFD2E735DC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a:extLst>
              <a:ext uri="{FF2B5EF4-FFF2-40B4-BE49-F238E27FC236}">
                <a16:creationId xmlns:a16="http://schemas.microsoft.com/office/drawing/2014/main" id="{E38E2520-FC64-4AE0-A8E6-D22504244896}"/>
              </a:ext>
            </a:extLst>
          </p:cNvPr>
          <p:cNvSpPr>
            <a:spLocks noGrp="1"/>
          </p:cNvSpPr>
          <p:nvPr>
            <p:ph type="pic" sz="quarter" idx="11" hasCustomPrompt="1"/>
          </p:nvPr>
        </p:nvSpPr>
        <p:spPr>
          <a:xfrm>
            <a:off x="4356027"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5" name="Picture Placeholder 9">
            <a:extLst>
              <a:ext uri="{FF2B5EF4-FFF2-40B4-BE49-F238E27FC236}">
                <a16:creationId xmlns:a16="http://schemas.microsoft.com/office/drawing/2014/main" id="{53F7F2A9-FB3A-469D-A025-F0EF53225AC0}"/>
              </a:ext>
            </a:extLst>
          </p:cNvPr>
          <p:cNvSpPr>
            <a:spLocks noGrp="1"/>
          </p:cNvSpPr>
          <p:nvPr>
            <p:ph type="pic" sz="quarter" idx="12" hasCustomPrompt="1"/>
          </p:nvPr>
        </p:nvSpPr>
        <p:spPr>
          <a:xfrm>
            <a:off x="1002845" y="2290033"/>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16" name="Group 5">
            <a:extLst>
              <a:ext uri="{FF2B5EF4-FFF2-40B4-BE49-F238E27FC236}">
                <a16:creationId xmlns:a16="http://schemas.microsoft.com/office/drawing/2014/main" id="{CE0A9AE1-D462-4ABF-9729-E8E271CD12A0}"/>
              </a:ext>
            </a:extLst>
          </p:cNvPr>
          <p:cNvGrpSpPr/>
          <p:nvPr userDrawn="1"/>
        </p:nvGrpSpPr>
        <p:grpSpPr>
          <a:xfrm>
            <a:off x="2077784" y="1819949"/>
            <a:ext cx="2304289" cy="3980137"/>
            <a:chOff x="1438761" y="2033015"/>
            <a:chExt cx="1980000" cy="3420000"/>
          </a:xfrm>
        </p:grpSpPr>
        <p:sp>
          <p:nvSpPr>
            <p:cNvPr id="17" name="Rounded Rectangle 41">
              <a:extLst>
                <a:ext uri="{FF2B5EF4-FFF2-40B4-BE49-F238E27FC236}">
                  <a16:creationId xmlns:a16="http://schemas.microsoft.com/office/drawing/2014/main" id="{FECFE306-FB02-4369-B9F4-F163D0F1DA39}"/>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a:extLst>
                <a:ext uri="{FF2B5EF4-FFF2-40B4-BE49-F238E27FC236}">
                  <a16:creationId xmlns:a16="http://schemas.microsoft.com/office/drawing/2014/main" id="{60177CAD-2350-4B3F-A424-4E8BEF4DEFB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a:extLst>
                <a:ext uri="{FF2B5EF4-FFF2-40B4-BE49-F238E27FC236}">
                  <a16:creationId xmlns:a16="http://schemas.microsoft.com/office/drawing/2014/main" id="{DE285963-536D-4D67-BDAD-A913A1868D4D}"/>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id="{B63BD6C0-18F6-4761-9CE9-FCC79EFA9A05}"/>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a:extLst>
                  <a:ext uri="{FF2B5EF4-FFF2-40B4-BE49-F238E27FC236}">
                    <a16:creationId xmlns:a16="http://schemas.microsoft.com/office/drawing/2014/main" id="{EFAA093E-94D8-4FBC-8C9E-FB5F9E39F6B9}"/>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a:extLst>
              <a:ext uri="{FF2B5EF4-FFF2-40B4-BE49-F238E27FC236}">
                <a16:creationId xmlns:a16="http://schemas.microsoft.com/office/drawing/2014/main" id="{1D6A7D47-511A-445A-9ED2-C0B31C62F7F1}"/>
              </a:ext>
            </a:extLst>
          </p:cNvPr>
          <p:cNvSpPr>
            <a:spLocks noGrp="1"/>
          </p:cNvSpPr>
          <p:nvPr>
            <p:ph type="pic" sz="quarter" idx="10" hasCustomPrompt="1"/>
          </p:nvPr>
        </p:nvSpPr>
        <p:spPr>
          <a:xfrm>
            <a:off x="2217448"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Text Placeholder 9">
            <a:extLst>
              <a:ext uri="{FF2B5EF4-FFF2-40B4-BE49-F238E27FC236}">
                <a16:creationId xmlns:a16="http://schemas.microsoft.com/office/drawing/2014/main" id="{B6267096-FAB5-45A6-A9F7-99EC8A46D0C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898074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77E02B4-A751-4DC8-B44F-BB87A3DE0B1C}"/>
              </a:ext>
            </a:extLst>
          </p:cNvPr>
          <p:cNvSpPr>
            <a:spLocks noGrp="1"/>
          </p:cNvSpPr>
          <p:nvPr>
            <p:ph type="pic" sz="quarter" idx="14" hasCustomPrompt="1"/>
          </p:nvPr>
        </p:nvSpPr>
        <p:spPr>
          <a:xfrm>
            <a:off x="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2890659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A154925-98A8-49FD-BE84-A5D751523852}"/>
              </a:ext>
            </a:extLst>
          </p:cNvPr>
          <p:cNvGrpSpPr/>
          <p:nvPr/>
        </p:nvGrpSpPr>
        <p:grpSpPr>
          <a:xfrm>
            <a:off x="2625505" y="390548"/>
            <a:ext cx="6940990" cy="4073450"/>
            <a:chOff x="2687161" y="3731096"/>
            <a:chExt cx="5158677" cy="3027467"/>
          </a:xfrm>
          <a:solidFill>
            <a:schemeClr val="bg1">
              <a:alpha val="20000"/>
            </a:schemeClr>
          </a:solidFill>
        </p:grpSpPr>
        <p:sp>
          <p:nvSpPr>
            <p:cNvPr id="3" name="Freeform: Shape 2">
              <a:extLst>
                <a:ext uri="{FF2B5EF4-FFF2-40B4-BE49-F238E27FC236}">
                  <a16:creationId xmlns:a16="http://schemas.microsoft.com/office/drawing/2014/main" id="{48C91CDE-6BAD-4527-BF49-24910C225FB1}"/>
                </a:ext>
              </a:extLst>
            </p:cNvPr>
            <p:cNvSpPr/>
            <p:nvPr/>
          </p:nvSpPr>
          <p:spPr>
            <a:xfrm>
              <a:off x="2725967" y="4290519"/>
              <a:ext cx="1906137" cy="2468044"/>
            </a:xfrm>
            <a:custGeom>
              <a:avLst/>
              <a:gdLst>
                <a:gd name="connsiteX0" fmla="*/ 1901480 w 1906136"/>
                <a:gd name="connsiteY0" fmla="*/ 1594450 h 2468044"/>
                <a:gd name="connsiteX1" fmla="*/ 1898376 w 1906136"/>
                <a:gd name="connsiteY1" fmla="*/ 1588241 h 2468044"/>
                <a:gd name="connsiteX2" fmla="*/ 1892167 w 1906136"/>
                <a:gd name="connsiteY2" fmla="*/ 1582963 h 2468044"/>
                <a:gd name="connsiteX3" fmla="*/ 1886889 w 1906136"/>
                <a:gd name="connsiteY3" fmla="*/ 1575513 h 2468044"/>
                <a:gd name="connsiteX4" fmla="*/ 1879749 w 1906136"/>
                <a:gd name="connsiteY4" fmla="*/ 1577686 h 2468044"/>
                <a:gd name="connsiteX5" fmla="*/ 1870436 w 1906136"/>
                <a:gd name="connsiteY5" fmla="*/ 1577686 h 2468044"/>
                <a:gd name="connsiteX6" fmla="*/ 1862054 w 1906136"/>
                <a:gd name="connsiteY6" fmla="*/ 1575513 h 2468044"/>
                <a:gd name="connsiteX7" fmla="*/ 1855845 w 1906136"/>
                <a:gd name="connsiteY7" fmla="*/ 1568062 h 2468044"/>
                <a:gd name="connsiteX8" fmla="*/ 1854913 w 1906136"/>
                <a:gd name="connsiteY8" fmla="*/ 1558748 h 2468044"/>
                <a:gd name="connsiteX9" fmla="*/ 1850878 w 1906136"/>
                <a:gd name="connsiteY9" fmla="*/ 1548193 h 2468044"/>
                <a:gd name="connsiteX10" fmla="*/ 1845600 w 1906136"/>
                <a:gd name="connsiteY10" fmla="*/ 1542916 h 2468044"/>
                <a:gd name="connsiteX11" fmla="*/ 1789410 w 1906136"/>
                <a:gd name="connsiteY11" fmla="*/ 1538569 h 2468044"/>
                <a:gd name="connsiteX12" fmla="*/ 1785374 w 1906136"/>
                <a:gd name="connsiteY12" fmla="*/ 1537638 h 2468044"/>
                <a:gd name="connsiteX13" fmla="*/ 1782269 w 1906136"/>
                <a:gd name="connsiteY13" fmla="*/ 1535465 h 2468044"/>
                <a:gd name="connsiteX14" fmla="*/ 1778233 w 1906136"/>
                <a:gd name="connsiteY14" fmla="*/ 1533292 h 2468044"/>
                <a:gd name="connsiteX15" fmla="*/ 1777302 w 1906136"/>
                <a:gd name="connsiteY15" fmla="*/ 1533292 h 2468044"/>
                <a:gd name="connsiteX16" fmla="*/ 1771093 w 1906136"/>
                <a:gd name="connsiteY16" fmla="*/ 1531119 h 2468044"/>
                <a:gd name="connsiteX17" fmla="*/ 1767989 w 1906136"/>
                <a:gd name="connsiteY17" fmla="*/ 1533292 h 2468044"/>
                <a:gd name="connsiteX18" fmla="*/ 1762711 w 1906136"/>
                <a:gd name="connsiteY18" fmla="*/ 1535465 h 2468044"/>
                <a:gd name="connsiteX19" fmla="*/ 1758675 w 1906136"/>
                <a:gd name="connsiteY19" fmla="*/ 1522737 h 2468044"/>
                <a:gd name="connsiteX20" fmla="*/ 1736944 w 1906136"/>
                <a:gd name="connsiteY20" fmla="*/ 1515286 h 2468044"/>
                <a:gd name="connsiteX21" fmla="*/ 1713971 w 1906136"/>
                <a:gd name="connsiteY21" fmla="*/ 1515286 h 2468044"/>
                <a:gd name="connsiteX22" fmla="*/ 1717075 w 1906136"/>
                <a:gd name="connsiteY22" fmla="*/ 1509077 h 2468044"/>
                <a:gd name="connsiteX23" fmla="*/ 1721111 w 1906136"/>
                <a:gd name="connsiteY23" fmla="*/ 1505973 h 2468044"/>
                <a:gd name="connsiteX24" fmla="*/ 1724216 w 1906136"/>
                <a:gd name="connsiteY24" fmla="*/ 1500695 h 2468044"/>
                <a:gd name="connsiteX25" fmla="*/ 1728252 w 1906136"/>
                <a:gd name="connsiteY25" fmla="*/ 1496349 h 2468044"/>
                <a:gd name="connsiteX26" fmla="*/ 1729183 w 1906136"/>
                <a:gd name="connsiteY26" fmla="*/ 1488898 h 2468044"/>
                <a:gd name="connsiteX27" fmla="*/ 1704037 w 1906136"/>
                <a:gd name="connsiteY27" fmla="*/ 1476170 h 2468044"/>
                <a:gd name="connsiteX28" fmla="*/ 1682306 w 1906136"/>
                <a:gd name="connsiteY28" fmla="*/ 1459406 h 2468044"/>
                <a:gd name="connsiteX29" fmla="*/ 1662437 w 1906136"/>
                <a:gd name="connsiteY29" fmla="*/ 1439537 h 2468044"/>
                <a:gd name="connsiteX30" fmla="*/ 1645673 w 1906136"/>
                <a:gd name="connsiteY30" fmla="*/ 1417496 h 2468044"/>
                <a:gd name="connsiteX31" fmla="*/ 1621769 w 1906136"/>
                <a:gd name="connsiteY31" fmla="*/ 1415322 h 2468044"/>
                <a:gd name="connsiteX32" fmla="*/ 1604073 w 1906136"/>
                <a:gd name="connsiteY32" fmla="*/ 1414391 h 2468044"/>
                <a:gd name="connsiteX33" fmla="*/ 1582342 w 1906136"/>
                <a:gd name="connsiteY33" fmla="*/ 1412218 h 2468044"/>
                <a:gd name="connsiteX34" fmla="*/ 1578306 w 1906136"/>
                <a:gd name="connsiteY34" fmla="*/ 1400732 h 2468044"/>
                <a:gd name="connsiteX35" fmla="*/ 1571166 w 1906136"/>
                <a:gd name="connsiteY35" fmla="*/ 1393281 h 2468044"/>
                <a:gd name="connsiteX36" fmla="*/ 1562784 w 1906136"/>
                <a:gd name="connsiteY36" fmla="*/ 1392350 h 2468044"/>
                <a:gd name="connsiteX37" fmla="*/ 1549124 w 1906136"/>
                <a:gd name="connsiteY37" fmla="*/ 1388003 h 2468044"/>
                <a:gd name="connsiteX38" fmla="*/ 1549124 w 1906136"/>
                <a:gd name="connsiteY38" fmla="*/ 1377448 h 2468044"/>
                <a:gd name="connsiteX39" fmla="*/ 1536707 w 1906136"/>
                <a:gd name="connsiteY39" fmla="*/ 1371239 h 2468044"/>
                <a:gd name="connsiteX40" fmla="*/ 1529566 w 1906136"/>
                <a:gd name="connsiteY40" fmla="*/ 1365962 h 2468044"/>
                <a:gd name="connsiteX41" fmla="*/ 1522426 w 1906136"/>
                <a:gd name="connsiteY41" fmla="*/ 1360684 h 2468044"/>
                <a:gd name="connsiteX42" fmla="*/ 1510008 w 1906136"/>
                <a:gd name="connsiteY42" fmla="*/ 1356338 h 2468044"/>
                <a:gd name="connsiteX43" fmla="*/ 1512181 w 1906136"/>
                <a:gd name="connsiteY43" fmla="*/ 1353233 h 2468044"/>
                <a:gd name="connsiteX44" fmla="*/ 1512181 w 1906136"/>
                <a:gd name="connsiteY44" fmla="*/ 1351060 h 2468044"/>
                <a:gd name="connsiteX45" fmla="*/ 1514354 w 1906136"/>
                <a:gd name="connsiteY45" fmla="*/ 1350129 h 2468044"/>
                <a:gd name="connsiteX46" fmla="*/ 1514354 w 1906136"/>
                <a:gd name="connsiteY46" fmla="*/ 1347956 h 2468044"/>
                <a:gd name="connsiteX47" fmla="*/ 1514354 w 1906136"/>
                <a:gd name="connsiteY47" fmla="*/ 1343609 h 2468044"/>
                <a:gd name="connsiteX48" fmla="*/ 1488277 w 1906136"/>
                <a:gd name="connsiteY48" fmla="*/ 1345783 h 2468044"/>
                <a:gd name="connsiteX49" fmla="*/ 1463131 w 1906136"/>
                <a:gd name="connsiteY49" fmla="*/ 1347956 h 2468044"/>
                <a:gd name="connsiteX50" fmla="*/ 1441400 w 1906136"/>
                <a:gd name="connsiteY50" fmla="*/ 1345783 h 2468044"/>
                <a:gd name="connsiteX51" fmla="*/ 1419668 w 1906136"/>
                <a:gd name="connsiteY51" fmla="*/ 1338332 h 2468044"/>
                <a:gd name="connsiteX52" fmla="*/ 1402904 w 1906136"/>
                <a:gd name="connsiteY52" fmla="*/ 1323741 h 2468044"/>
                <a:gd name="connsiteX53" fmla="*/ 1399800 w 1906136"/>
                <a:gd name="connsiteY53" fmla="*/ 1325914 h 2468044"/>
                <a:gd name="connsiteX54" fmla="*/ 1395764 w 1906136"/>
                <a:gd name="connsiteY54" fmla="*/ 1328087 h 2468044"/>
                <a:gd name="connsiteX55" fmla="*/ 1393591 w 1906136"/>
                <a:gd name="connsiteY55" fmla="*/ 1329019 h 2468044"/>
                <a:gd name="connsiteX56" fmla="*/ 1392660 w 1906136"/>
                <a:gd name="connsiteY56" fmla="*/ 1331192 h 2468044"/>
                <a:gd name="connsiteX57" fmla="*/ 1390487 w 1906136"/>
                <a:gd name="connsiteY57" fmla="*/ 1333365 h 2468044"/>
                <a:gd name="connsiteX58" fmla="*/ 1386451 w 1906136"/>
                <a:gd name="connsiteY58" fmla="*/ 1336469 h 2468044"/>
                <a:gd name="connsiteX59" fmla="*/ 1386451 w 1906136"/>
                <a:gd name="connsiteY59" fmla="*/ 1340815 h 2468044"/>
                <a:gd name="connsiteX60" fmla="*/ 1383346 w 1906136"/>
                <a:gd name="connsiteY60" fmla="*/ 1338642 h 2468044"/>
                <a:gd name="connsiteX61" fmla="*/ 1381173 w 1906136"/>
                <a:gd name="connsiteY61" fmla="*/ 1336469 h 2468044"/>
                <a:gd name="connsiteX62" fmla="*/ 1379000 w 1906136"/>
                <a:gd name="connsiteY62" fmla="*/ 1336469 h 2468044"/>
                <a:gd name="connsiteX63" fmla="*/ 1379000 w 1906136"/>
                <a:gd name="connsiteY63" fmla="*/ 1335538 h 2468044"/>
                <a:gd name="connsiteX64" fmla="*/ 1381173 w 1906136"/>
                <a:gd name="connsiteY64" fmla="*/ 1335538 h 2468044"/>
                <a:gd name="connsiteX65" fmla="*/ 1381173 w 1906136"/>
                <a:gd name="connsiteY65" fmla="*/ 1331192 h 2468044"/>
                <a:gd name="connsiteX66" fmla="*/ 1383346 w 1906136"/>
                <a:gd name="connsiteY66" fmla="*/ 1328087 h 2468044"/>
                <a:gd name="connsiteX67" fmla="*/ 1378069 w 1906136"/>
                <a:gd name="connsiteY67" fmla="*/ 1328087 h 2468044"/>
                <a:gd name="connsiteX68" fmla="*/ 1374033 w 1906136"/>
                <a:gd name="connsiteY68" fmla="*/ 1325914 h 2468044"/>
                <a:gd name="connsiteX69" fmla="*/ 1371860 w 1906136"/>
                <a:gd name="connsiteY69" fmla="*/ 1325914 h 2468044"/>
                <a:gd name="connsiteX70" fmla="*/ 1368755 w 1906136"/>
                <a:gd name="connsiteY70" fmla="*/ 1325914 h 2468044"/>
                <a:gd name="connsiteX71" fmla="*/ 1366582 w 1906136"/>
                <a:gd name="connsiteY71" fmla="*/ 1325914 h 2468044"/>
                <a:gd name="connsiteX72" fmla="*/ 1363478 w 1906136"/>
                <a:gd name="connsiteY72" fmla="*/ 1328087 h 2468044"/>
                <a:gd name="connsiteX73" fmla="*/ 1343609 w 1906136"/>
                <a:gd name="connsiteY73" fmla="*/ 1331192 h 2468044"/>
                <a:gd name="connsiteX74" fmla="*/ 1329950 w 1906136"/>
                <a:gd name="connsiteY74" fmla="*/ 1338642 h 2468044"/>
                <a:gd name="connsiteX75" fmla="*/ 1319395 w 1906136"/>
                <a:gd name="connsiteY75" fmla="*/ 1347956 h 2468044"/>
                <a:gd name="connsiteX76" fmla="*/ 1310081 w 1906136"/>
                <a:gd name="connsiteY76" fmla="*/ 1358511 h 2468044"/>
                <a:gd name="connsiteX77" fmla="*/ 1302941 w 1906136"/>
                <a:gd name="connsiteY77" fmla="*/ 1373102 h 2468044"/>
                <a:gd name="connsiteX78" fmla="*/ 1296111 w 1906136"/>
                <a:gd name="connsiteY78" fmla="*/ 1371550 h 2468044"/>
                <a:gd name="connsiteX79" fmla="*/ 1290833 w 1906136"/>
                <a:gd name="connsiteY79" fmla="*/ 1370618 h 2468044"/>
                <a:gd name="connsiteX80" fmla="*/ 1288660 w 1906136"/>
                <a:gd name="connsiteY80" fmla="*/ 1370618 h 2468044"/>
                <a:gd name="connsiteX81" fmla="*/ 1286798 w 1906136"/>
                <a:gd name="connsiteY81" fmla="*/ 1368445 h 2468044"/>
                <a:gd name="connsiteX82" fmla="*/ 1283693 w 1906136"/>
                <a:gd name="connsiteY82" fmla="*/ 1364099 h 2468044"/>
                <a:gd name="connsiteX83" fmla="*/ 1281520 w 1906136"/>
                <a:gd name="connsiteY83" fmla="*/ 1360994 h 2468044"/>
                <a:gd name="connsiteX84" fmla="*/ 1264756 w 1906136"/>
                <a:gd name="connsiteY84" fmla="*/ 1360994 h 2468044"/>
                <a:gd name="connsiteX85" fmla="*/ 1255443 w 1906136"/>
                <a:gd name="connsiteY85" fmla="*/ 1364099 h 2468044"/>
                <a:gd name="connsiteX86" fmla="*/ 1248302 w 1906136"/>
                <a:gd name="connsiteY86" fmla="*/ 1373412 h 2468044"/>
                <a:gd name="connsiteX87" fmla="*/ 1234643 w 1906136"/>
                <a:gd name="connsiteY87" fmla="*/ 1370308 h 2468044"/>
                <a:gd name="connsiteX88" fmla="*/ 1223156 w 1906136"/>
                <a:gd name="connsiteY88" fmla="*/ 1364099 h 2468044"/>
                <a:gd name="connsiteX89" fmla="*/ 1216016 w 1906136"/>
                <a:gd name="connsiteY89" fmla="*/ 1356648 h 2468044"/>
                <a:gd name="connsiteX90" fmla="*/ 1210739 w 1906136"/>
                <a:gd name="connsiteY90" fmla="*/ 1350439 h 2468044"/>
                <a:gd name="connsiteX91" fmla="*/ 1201425 w 1906136"/>
                <a:gd name="connsiteY91" fmla="*/ 1341126 h 2468044"/>
                <a:gd name="connsiteX92" fmla="*/ 1201425 w 1906136"/>
                <a:gd name="connsiteY92" fmla="*/ 1326535 h 2468044"/>
                <a:gd name="connsiteX93" fmla="*/ 1205461 w 1906136"/>
                <a:gd name="connsiteY93" fmla="*/ 1311944 h 2468044"/>
                <a:gd name="connsiteX94" fmla="*/ 1208565 w 1906136"/>
                <a:gd name="connsiteY94" fmla="*/ 1300457 h 2468044"/>
                <a:gd name="connsiteX95" fmla="*/ 1206392 w 1906136"/>
                <a:gd name="connsiteY95" fmla="*/ 1284625 h 2468044"/>
                <a:gd name="connsiteX96" fmla="*/ 1199252 w 1906136"/>
                <a:gd name="connsiteY96" fmla="*/ 1273138 h 2468044"/>
                <a:gd name="connsiteX97" fmla="*/ 1190870 w 1906136"/>
                <a:gd name="connsiteY97" fmla="*/ 1267861 h 2468044"/>
                <a:gd name="connsiteX98" fmla="*/ 1177210 w 1906136"/>
                <a:gd name="connsiteY98" fmla="*/ 1265688 h 2468044"/>
                <a:gd name="connsiteX99" fmla="*/ 1162619 w 1906136"/>
                <a:gd name="connsiteY99" fmla="*/ 1265688 h 2468044"/>
                <a:gd name="connsiteX100" fmla="*/ 1147097 w 1906136"/>
                <a:gd name="connsiteY100" fmla="*/ 1267861 h 2468044"/>
                <a:gd name="connsiteX101" fmla="*/ 1128470 w 1906136"/>
                <a:gd name="connsiteY101" fmla="*/ 1267861 h 2468044"/>
                <a:gd name="connsiteX102" fmla="*/ 1134679 w 1906136"/>
                <a:gd name="connsiteY102" fmla="*/ 1255132 h 2468044"/>
                <a:gd name="connsiteX103" fmla="*/ 1139957 w 1906136"/>
                <a:gd name="connsiteY103" fmla="*/ 1238368 h 2468044"/>
                <a:gd name="connsiteX104" fmla="*/ 1145234 w 1906136"/>
                <a:gd name="connsiteY104" fmla="*/ 1220362 h 2468044"/>
                <a:gd name="connsiteX105" fmla="*/ 1150512 w 1906136"/>
                <a:gd name="connsiteY105" fmla="*/ 1206703 h 2468044"/>
                <a:gd name="connsiteX106" fmla="*/ 1157652 w 1906136"/>
                <a:gd name="connsiteY106" fmla="*/ 1199252 h 2468044"/>
                <a:gd name="connsiteX107" fmla="*/ 1157652 w 1906136"/>
                <a:gd name="connsiteY107" fmla="*/ 1183420 h 2468044"/>
                <a:gd name="connsiteX108" fmla="*/ 1152375 w 1906136"/>
                <a:gd name="connsiteY108" fmla="*/ 1184351 h 2468044"/>
                <a:gd name="connsiteX109" fmla="*/ 1148339 w 1906136"/>
                <a:gd name="connsiteY109" fmla="*/ 1184351 h 2468044"/>
                <a:gd name="connsiteX110" fmla="*/ 1147097 w 1906136"/>
                <a:gd name="connsiteY110" fmla="*/ 1184351 h 2468044"/>
                <a:gd name="connsiteX111" fmla="*/ 1147097 w 1906136"/>
                <a:gd name="connsiteY111" fmla="*/ 1186524 h 2468044"/>
                <a:gd name="connsiteX112" fmla="*/ 1144924 w 1906136"/>
                <a:gd name="connsiteY112" fmla="*/ 1186524 h 2468044"/>
                <a:gd name="connsiteX113" fmla="*/ 1144924 w 1906136"/>
                <a:gd name="connsiteY113" fmla="*/ 1184351 h 2468044"/>
                <a:gd name="connsiteX114" fmla="*/ 1142751 w 1906136"/>
                <a:gd name="connsiteY114" fmla="*/ 1183420 h 2468044"/>
                <a:gd name="connsiteX115" fmla="*/ 1141820 w 1906136"/>
                <a:gd name="connsiteY115" fmla="*/ 1179073 h 2468044"/>
                <a:gd name="connsiteX116" fmla="*/ 1125055 w 1906136"/>
                <a:gd name="connsiteY116" fmla="*/ 1181246 h 2468044"/>
                <a:gd name="connsiteX117" fmla="*/ 1113569 w 1906136"/>
                <a:gd name="connsiteY117" fmla="*/ 1186524 h 2468044"/>
                <a:gd name="connsiteX118" fmla="*/ 1105187 w 1906136"/>
                <a:gd name="connsiteY118" fmla="*/ 1195837 h 2468044"/>
                <a:gd name="connsiteX119" fmla="*/ 1103014 w 1906136"/>
                <a:gd name="connsiteY119" fmla="*/ 1198942 h 2468044"/>
                <a:gd name="connsiteX120" fmla="*/ 1100841 w 1906136"/>
                <a:gd name="connsiteY120" fmla="*/ 1205151 h 2468044"/>
                <a:gd name="connsiteX121" fmla="*/ 1098668 w 1906136"/>
                <a:gd name="connsiteY121" fmla="*/ 1210428 h 2468044"/>
                <a:gd name="connsiteX122" fmla="*/ 1097736 w 1906136"/>
                <a:gd name="connsiteY122" fmla="*/ 1215706 h 2468044"/>
                <a:gd name="connsiteX123" fmla="*/ 1093700 w 1906136"/>
                <a:gd name="connsiteY123" fmla="*/ 1220052 h 2468044"/>
                <a:gd name="connsiteX124" fmla="*/ 1093700 w 1906136"/>
                <a:gd name="connsiteY124" fmla="*/ 1220983 h 2468044"/>
                <a:gd name="connsiteX125" fmla="*/ 1091527 w 1906136"/>
                <a:gd name="connsiteY125" fmla="*/ 1220983 h 2468044"/>
                <a:gd name="connsiteX126" fmla="*/ 1090596 w 1906136"/>
                <a:gd name="connsiteY126" fmla="*/ 1220983 h 2468044"/>
                <a:gd name="connsiteX127" fmla="*/ 1086560 w 1906136"/>
                <a:gd name="connsiteY127" fmla="*/ 1220983 h 2468044"/>
                <a:gd name="connsiteX128" fmla="*/ 1084387 w 1906136"/>
                <a:gd name="connsiteY128" fmla="*/ 1220983 h 2468044"/>
                <a:gd name="connsiteX129" fmla="*/ 1081283 w 1906136"/>
                <a:gd name="connsiteY129" fmla="*/ 1223157 h 2468044"/>
                <a:gd name="connsiteX130" fmla="*/ 1066692 w 1906136"/>
                <a:gd name="connsiteY130" fmla="*/ 1230607 h 2468044"/>
                <a:gd name="connsiteX131" fmla="*/ 1057378 w 1906136"/>
                <a:gd name="connsiteY131" fmla="*/ 1234953 h 2468044"/>
                <a:gd name="connsiteX132" fmla="*/ 1052101 w 1906136"/>
                <a:gd name="connsiteY132" fmla="*/ 1232780 h 2468044"/>
                <a:gd name="connsiteX133" fmla="*/ 1048065 w 1906136"/>
                <a:gd name="connsiteY133" fmla="*/ 1230607 h 2468044"/>
                <a:gd name="connsiteX134" fmla="*/ 1044960 w 1906136"/>
                <a:gd name="connsiteY134" fmla="*/ 1227503 h 2468044"/>
                <a:gd name="connsiteX135" fmla="*/ 1037820 w 1906136"/>
                <a:gd name="connsiteY135" fmla="*/ 1225330 h 2468044"/>
                <a:gd name="connsiteX136" fmla="*/ 1025402 w 1906136"/>
                <a:gd name="connsiteY136" fmla="*/ 1223157 h 2468044"/>
                <a:gd name="connsiteX137" fmla="*/ 1013916 w 1906136"/>
                <a:gd name="connsiteY137" fmla="*/ 1201115 h 2468044"/>
                <a:gd name="connsiteX138" fmla="*/ 1006776 w 1906136"/>
                <a:gd name="connsiteY138" fmla="*/ 1183109 h 2468044"/>
                <a:gd name="connsiteX139" fmla="*/ 1005844 w 1906136"/>
                <a:gd name="connsiteY139" fmla="*/ 1164172 h 2468044"/>
                <a:gd name="connsiteX140" fmla="*/ 1005844 w 1906136"/>
                <a:gd name="connsiteY140" fmla="*/ 1146166 h 2468044"/>
                <a:gd name="connsiteX141" fmla="*/ 1012985 w 1906136"/>
                <a:gd name="connsiteY141" fmla="*/ 1121951 h 2468044"/>
                <a:gd name="connsiteX142" fmla="*/ 1016089 w 1906136"/>
                <a:gd name="connsiteY142" fmla="*/ 1111396 h 2468044"/>
                <a:gd name="connsiteX143" fmla="*/ 1016089 w 1906136"/>
                <a:gd name="connsiteY143" fmla="*/ 1102083 h 2468044"/>
                <a:gd name="connsiteX144" fmla="*/ 1013916 w 1906136"/>
                <a:gd name="connsiteY144" fmla="*/ 1094632 h 2468044"/>
                <a:gd name="connsiteX145" fmla="*/ 1017952 w 1906136"/>
                <a:gd name="connsiteY145" fmla="*/ 1085319 h 2468044"/>
                <a:gd name="connsiteX146" fmla="*/ 1025092 w 1906136"/>
                <a:gd name="connsiteY146" fmla="*/ 1074764 h 2468044"/>
                <a:gd name="connsiteX147" fmla="*/ 1035647 w 1906136"/>
                <a:gd name="connsiteY147" fmla="*/ 1067313 h 2468044"/>
                <a:gd name="connsiteX148" fmla="*/ 1048065 w 1906136"/>
                <a:gd name="connsiteY148" fmla="*/ 1061104 h 2468044"/>
                <a:gd name="connsiteX149" fmla="*/ 1059551 w 1906136"/>
                <a:gd name="connsiteY149" fmla="*/ 1057999 h 2468044"/>
                <a:gd name="connsiteX150" fmla="*/ 1076316 w 1906136"/>
                <a:gd name="connsiteY150" fmla="*/ 1055826 h 2468044"/>
                <a:gd name="connsiteX151" fmla="*/ 1091838 w 1906136"/>
                <a:gd name="connsiteY151" fmla="*/ 1055826 h 2468044"/>
                <a:gd name="connsiteX152" fmla="*/ 1108602 w 1906136"/>
                <a:gd name="connsiteY152" fmla="*/ 1060173 h 2468044"/>
                <a:gd name="connsiteX153" fmla="*/ 1121020 w 1906136"/>
                <a:gd name="connsiteY153" fmla="*/ 1065450 h 2468044"/>
                <a:gd name="connsiteX154" fmla="*/ 1137784 w 1906136"/>
                <a:gd name="connsiteY154" fmla="*/ 1065450 h 2468044"/>
                <a:gd name="connsiteX155" fmla="*/ 1134679 w 1906136"/>
                <a:gd name="connsiteY155" fmla="*/ 1060173 h 2468044"/>
                <a:gd name="connsiteX156" fmla="*/ 1132506 w 1906136"/>
                <a:gd name="connsiteY156" fmla="*/ 1055826 h 2468044"/>
                <a:gd name="connsiteX157" fmla="*/ 1130333 w 1906136"/>
                <a:gd name="connsiteY157" fmla="*/ 1052722 h 2468044"/>
                <a:gd name="connsiteX158" fmla="*/ 1127229 w 1906136"/>
                <a:gd name="connsiteY158" fmla="*/ 1047444 h 2468044"/>
                <a:gd name="connsiteX159" fmla="*/ 1125055 w 1906136"/>
                <a:gd name="connsiteY159" fmla="*/ 1041235 h 2468044"/>
                <a:gd name="connsiteX160" fmla="*/ 1128160 w 1906136"/>
                <a:gd name="connsiteY160" fmla="*/ 1041235 h 2468044"/>
                <a:gd name="connsiteX161" fmla="*/ 1128160 w 1906136"/>
                <a:gd name="connsiteY161" fmla="*/ 1038131 h 2468044"/>
                <a:gd name="connsiteX162" fmla="*/ 1149891 w 1906136"/>
                <a:gd name="connsiteY162" fmla="*/ 1041235 h 2468044"/>
                <a:gd name="connsiteX163" fmla="*/ 1168518 w 1906136"/>
                <a:gd name="connsiteY163" fmla="*/ 1048686 h 2468044"/>
                <a:gd name="connsiteX164" fmla="*/ 1184040 w 1906136"/>
                <a:gd name="connsiteY164" fmla="*/ 1056137 h 2468044"/>
                <a:gd name="connsiteX165" fmla="*/ 1197700 w 1906136"/>
                <a:gd name="connsiteY165" fmla="*/ 1058310 h 2468044"/>
                <a:gd name="connsiteX166" fmla="*/ 1208255 w 1906136"/>
                <a:gd name="connsiteY166" fmla="*/ 1067623 h 2468044"/>
                <a:gd name="connsiteX167" fmla="*/ 1219741 w 1906136"/>
                <a:gd name="connsiteY167" fmla="*/ 1083456 h 2468044"/>
                <a:gd name="connsiteX168" fmla="*/ 1230297 w 1906136"/>
                <a:gd name="connsiteY168" fmla="*/ 1105498 h 2468044"/>
                <a:gd name="connsiteX169" fmla="*/ 1239610 w 1906136"/>
                <a:gd name="connsiteY169" fmla="*/ 1126608 h 2468044"/>
                <a:gd name="connsiteX170" fmla="*/ 1244888 w 1906136"/>
                <a:gd name="connsiteY170" fmla="*/ 1142441 h 2468044"/>
                <a:gd name="connsiteX171" fmla="*/ 1257305 w 1906136"/>
                <a:gd name="connsiteY171" fmla="*/ 1146787 h 2468044"/>
                <a:gd name="connsiteX172" fmla="*/ 1257305 w 1906136"/>
                <a:gd name="connsiteY172" fmla="*/ 1142441 h 2468044"/>
                <a:gd name="connsiteX173" fmla="*/ 1261341 w 1906136"/>
                <a:gd name="connsiteY173" fmla="*/ 1142441 h 2468044"/>
                <a:gd name="connsiteX174" fmla="*/ 1257305 w 1906136"/>
                <a:gd name="connsiteY174" fmla="*/ 1124435 h 2468044"/>
                <a:gd name="connsiteX175" fmla="*/ 1250165 w 1906136"/>
                <a:gd name="connsiteY175" fmla="*/ 1104566 h 2468044"/>
                <a:gd name="connsiteX176" fmla="*/ 1243025 w 1906136"/>
                <a:gd name="connsiteY176" fmla="*/ 1083456 h 2468044"/>
                <a:gd name="connsiteX177" fmla="*/ 1237747 w 1906136"/>
                <a:gd name="connsiteY177" fmla="*/ 1063587 h 2468044"/>
                <a:gd name="connsiteX178" fmla="*/ 1235574 w 1906136"/>
                <a:gd name="connsiteY178" fmla="*/ 1045581 h 2468044"/>
                <a:gd name="connsiteX179" fmla="*/ 1241783 w 1906136"/>
                <a:gd name="connsiteY179" fmla="*/ 1030991 h 2468044"/>
                <a:gd name="connsiteX180" fmla="*/ 1247061 w 1906136"/>
                <a:gd name="connsiteY180" fmla="*/ 1012053 h 2468044"/>
                <a:gd name="connsiteX181" fmla="*/ 1257616 w 1906136"/>
                <a:gd name="connsiteY181" fmla="*/ 997462 h 2468044"/>
                <a:gd name="connsiteX182" fmla="*/ 1274380 w 1906136"/>
                <a:gd name="connsiteY182" fmla="*/ 986907 h 2468044"/>
                <a:gd name="connsiteX183" fmla="*/ 1291144 w 1906136"/>
                <a:gd name="connsiteY183" fmla="*/ 975421 h 2468044"/>
                <a:gd name="connsiteX184" fmla="*/ 1306666 w 1906136"/>
                <a:gd name="connsiteY184" fmla="*/ 967039 h 2468044"/>
                <a:gd name="connsiteX185" fmla="*/ 1321257 w 1906136"/>
                <a:gd name="connsiteY185" fmla="*/ 957725 h 2468044"/>
                <a:gd name="connsiteX186" fmla="*/ 1321257 w 1906136"/>
                <a:gd name="connsiteY186" fmla="*/ 952448 h 2468044"/>
                <a:gd name="connsiteX187" fmla="*/ 1318153 w 1906136"/>
                <a:gd name="connsiteY187" fmla="*/ 940961 h 2468044"/>
                <a:gd name="connsiteX188" fmla="*/ 1314117 w 1906136"/>
                <a:gd name="connsiteY188" fmla="*/ 928233 h 2468044"/>
                <a:gd name="connsiteX189" fmla="*/ 1311012 w 1906136"/>
                <a:gd name="connsiteY189" fmla="*/ 917678 h 2468044"/>
                <a:gd name="connsiteX190" fmla="*/ 1308839 w 1906136"/>
                <a:gd name="connsiteY190" fmla="*/ 913332 h 2468044"/>
                <a:gd name="connsiteX191" fmla="*/ 1308839 w 1906136"/>
                <a:gd name="connsiteY191" fmla="*/ 904018 h 2468044"/>
                <a:gd name="connsiteX192" fmla="*/ 1314117 w 1906136"/>
                <a:gd name="connsiteY192" fmla="*/ 908364 h 2468044"/>
                <a:gd name="connsiteX193" fmla="*/ 1316290 w 1906136"/>
                <a:gd name="connsiteY193" fmla="*/ 910538 h 2468044"/>
                <a:gd name="connsiteX194" fmla="*/ 1320326 w 1906136"/>
                <a:gd name="connsiteY194" fmla="*/ 911469 h 2468044"/>
                <a:gd name="connsiteX195" fmla="*/ 1321257 w 1906136"/>
                <a:gd name="connsiteY195" fmla="*/ 913642 h 2468044"/>
                <a:gd name="connsiteX196" fmla="*/ 1325293 w 1906136"/>
                <a:gd name="connsiteY196" fmla="*/ 917988 h 2468044"/>
                <a:gd name="connsiteX197" fmla="*/ 1337711 w 1906136"/>
                <a:gd name="connsiteY197" fmla="*/ 886633 h 2468044"/>
                <a:gd name="connsiteX198" fmla="*/ 1348266 w 1906136"/>
                <a:gd name="connsiteY198" fmla="*/ 857141 h 2468044"/>
                <a:gd name="connsiteX199" fmla="*/ 1362857 w 1906136"/>
                <a:gd name="connsiteY199" fmla="*/ 854968 h 2468044"/>
                <a:gd name="connsiteX200" fmla="*/ 1376517 w 1906136"/>
                <a:gd name="connsiteY200" fmla="*/ 852795 h 2468044"/>
                <a:gd name="connsiteX201" fmla="*/ 1391108 w 1906136"/>
                <a:gd name="connsiteY201" fmla="*/ 849690 h 2468044"/>
                <a:gd name="connsiteX202" fmla="*/ 1401663 w 1906136"/>
                <a:gd name="connsiteY202" fmla="*/ 840377 h 2468044"/>
                <a:gd name="connsiteX203" fmla="*/ 1408803 w 1906136"/>
                <a:gd name="connsiteY203" fmla="*/ 840377 h 2468044"/>
                <a:gd name="connsiteX204" fmla="*/ 1405698 w 1906136"/>
                <a:gd name="connsiteY204" fmla="*/ 837272 h 2468044"/>
                <a:gd name="connsiteX205" fmla="*/ 1398558 w 1906136"/>
                <a:gd name="connsiteY205" fmla="*/ 835099 h 2468044"/>
                <a:gd name="connsiteX206" fmla="*/ 1392349 w 1906136"/>
                <a:gd name="connsiteY206" fmla="*/ 832926 h 2468044"/>
                <a:gd name="connsiteX207" fmla="*/ 1398558 w 1906136"/>
                <a:gd name="connsiteY207" fmla="*/ 814920 h 2468044"/>
                <a:gd name="connsiteX208" fmla="*/ 1406940 w 1906136"/>
                <a:gd name="connsiteY208" fmla="*/ 802192 h 2468044"/>
                <a:gd name="connsiteX209" fmla="*/ 1420600 w 1906136"/>
                <a:gd name="connsiteY209" fmla="*/ 792879 h 2468044"/>
                <a:gd name="connsiteX210" fmla="*/ 1435191 w 1906136"/>
                <a:gd name="connsiteY210" fmla="*/ 785428 h 2468044"/>
                <a:gd name="connsiteX211" fmla="*/ 1448850 w 1906136"/>
                <a:gd name="connsiteY211" fmla="*/ 780150 h 2468044"/>
                <a:gd name="connsiteX212" fmla="*/ 1465615 w 1906136"/>
                <a:gd name="connsiteY212" fmla="*/ 772700 h 2468044"/>
                <a:gd name="connsiteX213" fmla="*/ 1478032 w 1906136"/>
                <a:gd name="connsiteY213" fmla="*/ 763386 h 2468044"/>
                <a:gd name="connsiteX214" fmla="*/ 1478032 w 1906136"/>
                <a:gd name="connsiteY214" fmla="*/ 761213 h 2468044"/>
                <a:gd name="connsiteX215" fmla="*/ 1478032 w 1906136"/>
                <a:gd name="connsiteY215" fmla="*/ 759040 h 2468044"/>
                <a:gd name="connsiteX216" fmla="*/ 1480205 w 1906136"/>
                <a:gd name="connsiteY216" fmla="*/ 759040 h 2468044"/>
                <a:gd name="connsiteX217" fmla="*/ 1482379 w 1906136"/>
                <a:gd name="connsiteY217" fmla="*/ 759040 h 2468044"/>
                <a:gd name="connsiteX218" fmla="*/ 1482379 w 1906136"/>
                <a:gd name="connsiteY218" fmla="*/ 763386 h 2468044"/>
                <a:gd name="connsiteX219" fmla="*/ 1489519 w 1906136"/>
                <a:gd name="connsiteY219" fmla="*/ 766491 h 2468044"/>
                <a:gd name="connsiteX220" fmla="*/ 1482379 w 1906136"/>
                <a:gd name="connsiteY220" fmla="*/ 775804 h 2468044"/>
                <a:gd name="connsiteX221" fmla="*/ 1475238 w 1906136"/>
                <a:gd name="connsiteY221" fmla="*/ 781082 h 2468044"/>
                <a:gd name="connsiteX222" fmla="*/ 1465925 w 1906136"/>
                <a:gd name="connsiteY222" fmla="*/ 787291 h 2468044"/>
                <a:gd name="connsiteX223" fmla="*/ 1465925 w 1906136"/>
                <a:gd name="connsiteY223" fmla="*/ 803123 h 2468044"/>
                <a:gd name="connsiteX224" fmla="*/ 1484552 w 1906136"/>
                <a:gd name="connsiteY224" fmla="*/ 795673 h 2468044"/>
                <a:gd name="connsiteX225" fmla="*/ 1499143 w 1906136"/>
                <a:gd name="connsiteY225" fmla="*/ 785117 h 2468044"/>
                <a:gd name="connsiteX226" fmla="*/ 1509698 w 1906136"/>
                <a:gd name="connsiteY226" fmla="*/ 772389 h 2468044"/>
                <a:gd name="connsiteX227" fmla="*/ 1511871 w 1906136"/>
                <a:gd name="connsiteY227" fmla="*/ 770216 h 2468044"/>
                <a:gd name="connsiteX228" fmla="*/ 1511871 w 1906136"/>
                <a:gd name="connsiteY228" fmla="*/ 768043 h 2468044"/>
                <a:gd name="connsiteX229" fmla="*/ 1514044 w 1906136"/>
                <a:gd name="connsiteY229" fmla="*/ 768043 h 2468044"/>
                <a:gd name="connsiteX230" fmla="*/ 1514044 w 1906136"/>
                <a:gd name="connsiteY230" fmla="*/ 765870 h 2468044"/>
                <a:gd name="connsiteX231" fmla="*/ 1514044 w 1906136"/>
                <a:gd name="connsiteY231" fmla="*/ 762765 h 2468044"/>
                <a:gd name="connsiteX232" fmla="*/ 1504731 w 1906136"/>
                <a:gd name="connsiteY232" fmla="*/ 751279 h 2468044"/>
                <a:gd name="connsiteX233" fmla="*/ 1497590 w 1906136"/>
                <a:gd name="connsiteY233" fmla="*/ 740724 h 2468044"/>
                <a:gd name="connsiteX234" fmla="*/ 1488277 w 1906136"/>
                <a:gd name="connsiteY234" fmla="*/ 730169 h 2468044"/>
                <a:gd name="connsiteX235" fmla="*/ 1473686 w 1906136"/>
                <a:gd name="connsiteY235" fmla="*/ 722718 h 2468044"/>
                <a:gd name="connsiteX236" fmla="*/ 1475859 w 1906136"/>
                <a:gd name="connsiteY236" fmla="*/ 711231 h 2468044"/>
                <a:gd name="connsiteX237" fmla="*/ 1478032 w 1906136"/>
                <a:gd name="connsiteY237" fmla="*/ 703781 h 2468044"/>
                <a:gd name="connsiteX238" fmla="*/ 1481137 w 1906136"/>
                <a:gd name="connsiteY238" fmla="*/ 696330 h 2468044"/>
                <a:gd name="connsiteX239" fmla="*/ 1486414 w 1906136"/>
                <a:gd name="connsiteY239" fmla="*/ 687017 h 2468044"/>
                <a:gd name="connsiteX240" fmla="*/ 1483310 w 1906136"/>
                <a:gd name="connsiteY240" fmla="*/ 683912 h 2468044"/>
                <a:gd name="connsiteX241" fmla="*/ 1479274 w 1906136"/>
                <a:gd name="connsiteY241" fmla="*/ 681739 h 2468044"/>
                <a:gd name="connsiteX242" fmla="*/ 1476170 w 1906136"/>
                <a:gd name="connsiteY242" fmla="*/ 679566 h 2468044"/>
                <a:gd name="connsiteX243" fmla="*/ 1473996 w 1906136"/>
                <a:gd name="connsiteY243" fmla="*/ 678635 h 2468044"/>
                <a:gd name="connsiteX244" fmla="*/ 1471823 w 1906136"/>
                <a:gd name="connsiteY244" fmla="*/ 674288 h 2468044"/>
                <a:gd name="connsiteX245" fmla="*/ 1470892 w 1906136"/>
                <a:gd name="connsiteY245" fmla="*/ 671184 h 2468044"/>
                <a:gd name="connsiteX246" fmla="*/ 1446988 w 1906136"/>
                <a:gd name="connsiteY246" fmla="*/ 676461 h 2468044"/>
                <a:gd name="connsiteX247" fmla="*/ 1425257 w 1906136"/>
                <a:gd name="connsiteY247" fmla="*/ 685775 h 2468044"/>
                <a:gd name="connsiteX248" fmla="*/ 1407561 w 1906136"/>
                <a:gd name="connsiteY248" fmla="*/ 698503 h 2468044"/>
                <a:gd name="connsiteX249" fmla="*/ 1403525 w 1906136"/>
                <a:gd name="connsiteY249" fmla="*/ 698503 h 2468044"/>
                <a:gd name="connsiteX250" fmla="*/ 1418116 w 1906136"/>
                <a:gd name="connsiteY250" fmla="*/ 681739 h 2468044"/>
                <a:gd name="connsiteX251" fmla="*/ 1437985 w 1906136"/>
                <a:gd name="connsiteY251" fmla="*/ 672426 h 2468044"/>
                <a:gd name="connsiteX252" fmla="*/ 1459716 w 1906136"/>
                <a:gd name="connsiteY252" fmla="*/ 664975 h 2468044"/>
                <a:gd name="connsiteX253" fmla="*/ 1485793 w 1906136"/>
                <a:gd name="connsiteY253" fmla="*/ 661870 h 2468044"/>
                <a:gd name="connsiteX254" fmla="*/ 1510940 w 1906136"/>
                <a:gd name="connsiteY254" fmla="*/ 657524 h 2468044"/>
                <a:gd name="connsiteX255" fmla="*/ 1537017 w 1906136"/>
                <a:gd name="connsiteY255" fmla="*/ 654420 h 2468044"/>
                <a:gd name="connsiteX256" fmla="*/ 1562163 w 1906136"/>
                <a:gd name="connsiteY256" fmla="*/ 649142 h 2468044"/>
                <a:gd name="connsiteX257" fmla="*/ 1583894 w 1906136"/>
                <a:gd name="connsiteY257" fmla="*/ 639829 h 2468044"/>
                <a:gd name="connsiteX258" fmla="*/ 1603763 w 1906136"/>
                <a:gd name="connsiteY258" fmla="*/ 625238 h 2468044"/>
                <a:gd name="connsiteX259" fmla="*/ 1603763 w 1906136"/>
                <a:gd name="connsiteY259" fmla="*/ 622133 h 2468044"/>
                <a:gd name="connsiteX260" fmla="*/ 1603763 w 1906136"/>
                <a:gd name="connsiteY260" fmla="*/ 619960 h 2468044"/>
                <a:gd name="connsiteX261" fmla="*/ 1603763 w 1906136"/>
                <a:gd name="connsiteY261" fmla="*/ 615614 h 2468044"/>
                <a:gd name="connsiteX262" fmla="*/ 1601590 w 1906136"/>
                <a:gd name="connsiteY262" fmla="*/ 614683 h 2468044"/>
                <a:gd name="connsiteX263" fmla="*/ 1601590 w 1906136"/>
                <a:gd name="connsiteY263" fmla="*/ 610336 h 2468044"/>
                <a:gd name="connsiteX264" fmla="*/ 1601590 w 1906136"/>
                <a:gd name="connsiteY264" fmla="*/ 607232 h 2468044"/>
                <a:gd name="connsiteX265" fmla="*/ 1603763 w 1906136"/>
                <a:gd name="connsiteY265" fmla="*/ 601023 h 2468044"/>
                <a:gd name="connsiteX266" fmla="*/ 1601590 w 1906136"/>
                <a:gd name="connsiteY266" fmla="*/ 595746 h 2468044"/>
                <a:gd name="connsiteX267" fmla="*/ 1601590 w 1906136"/>
                <a:gd name="connsiteY267" fmla="*/ 590468 h 2468044"/>
                <a:gd name="connsiteX268" fmla="*/ 1600658 w 1906136"/>
                <a:gd name="connsiteY268" fmla="*/ 586122 h 2468044"/>
                <a:gd name="connsiteX269" fmla="*/ 1600658 w 1906136"/>
                <a:gd name="connsiteY269" fmla="*/ 580844 h 2468044"/>
                <a:gd name="connsiteX270" fmla="*/ 1581721 w 1906136"/>
                <a:gd name="connsiteY270" fmla="*/ 580844 h 2468044"/>
                <a:gd name="connsiteX271" fmla="*/ 1579548 w 1906136"/>
                <a:gd name="connsiteY271" fmla="*/ 566253 h 2468044"/>
                <a:gd name="connsiteX272" fmla="*/ 1572408 w 1906136"/>
                <a:gd name="connsiteY272" fmla="*/ 556940 h 2468044"/>
                <a:gd name="connsiteX273" fmla="*/ 1565268 w 1906136"/>
                <a:gd name="connsiteY273" fmla="*/ 549489 h 2468044"/>
                <a:gd name="connsiteX274" fmla="*/ 1552850 w 1906136"/>
                <a:gd name="connsiteY274" fmla="*/ 546385 h 2468044"/>
                <a:gd name="connsiteX275" fmla="*/ 1543536 w 1906136"/>
                <a:gd name="connsiteY275" fmla="*/ 556940 h 2468044"/>
                <a:gd name="connsiteX276" fmla="*/ 1532981 w 1906136"/>
                <a:gd name="connsiteY276" fmla="*/ 566253 h 2468044"/>
                <a:gd name="connsiteX277" fmla="*/ 1521495 w 1906136"/>
                <a:gd name="connsiteY277" fmla="*/ 577740 h 2468044"/>
                <a:gd name="connsiteX278" fmla="*/ 1518390 w 1906136"/>
                <a:gd name="connsiteY278" fmla="*/ 577740 h 2468044"/>
                <a:gd name="connsiteX279" fmla="*/ 1530808 w 1906136"/>
                <a:gd name="connsiteY279" fmla="*/ 558803 h 2468044"/>
                <a:gd name="connsiteX280" fmla="*/ 1542295 w 1906136"/>
                <a:gd name="connsiteY280" fmla="*/ 536761 h 2468044"/>
                <a:gd name="connsiteX281" fmla="*/ 1528635 w 1906136"/>
                <a:gd name="connsiteY281" fmla="*/ 526206 h 2468044"/>
                <a:gd name="connsiteX282" fmla="*/ 1525531 w 1906136"/>
                <a:gd name="connsiteY282" fmla="*/ 516892 h 2468044"/>
                <a:gd name="connsiteX283" fmla="*/ 1527704 w 1906136"/>
                <a:gd name="connsiteY283" fmla="*/ 506337 h 2468044"/>
                <a:gd name="connsiteX284" fmla="*/ 1527704 w 1906136"/>
                <a:gd name="connsiteY284" fmla="*/ 494851 h 2468044"/>
                <a:gd name="connsiteX285" fmla="*/ 1521495 w 1906136"/>
                <a:gd name="connsiteY285" fmla="*/ 480260 h 2468044"/>
                <a:gd name="connsiteX286" fmla="*/ 1520563 w 1906136"/>
                <a:gd name="connsiteY286" fmla="*/ 478087 h 2468044"/>
                <a:gd name="connsiteX287" fmla="*/ 1516528 w 1906136"/>
                <a:gd name="connsiteY287" fmla="*/ 478087 h 2468044"/>
                <a:gd name="connsiteX288" fmla="*/ 1514354 w 1906136"/>
                <a:gd name="connsiteY288" fmla="*/ 478087 h 2468044"/>
                <a:gd name="connsiteX289" fmla="*/ 1511250 w 1906136"/>
                <a:gd name="connsiteY289" fmla="*/ 478087 h 2468044"/>
                <a:gd name="connsiteX290" fmla="*/ 1507214 w 1906136"/>
                <a:gd name="connsiteY290" fmla="*/ 478087 h 2468044"/>
                <a:gd name="connsiteX291" fmla="*/ 1506283 w 1906136"/>
                <a:gd name="connsiteY291" fmla="*/ 477155 h 2468044"/>
                <a:gd name="connsiteX292" fmla="*/ 1504110 w 1906136"/>
                <a:gd name="connsiteY292" fmla="*/ 472809 h 2468044"/>
                <a:gd name="connsiteX293" fmla="*/ 1501937 w 1906136"/>
                <a:gd name="connsiteY293" fmla="*/ 469705 h 2468044"/>
                <a:gd name="connsiteX294" fmla="*/ 1504110 w 1906136"/>
                <a:gd name="connsiteY294" fmla="*/ 465358 h 2468044"/>
                <a:gd name="connsiteX295" fmla="*/ 1504110 w 1906136"/>
                <a:gd name="connsiteY295" fmla="*/ 462254 h 2468044"/>
                <a:gd name="connsiteX296" fmla="*/ 1506283 w 1906136"/>
                <a:gd name="connsiteY296" fmla="*/ 460081 h 2468044"/>
                <a:gd name="connsiteX297" fmla="*/ 1506283 w 1906136"/>
                <a:gd name="connsiteY297" fmla="*/ 455734 h 2468044"/>
                <a:gd name="connsiteX298" fmla="*/ 1506283 w 1906136"/>
                <a:gd name="connsiteY298" fmla="*/ 452630 h 2468044"/>
                <a:gd name="connsiteX299" fmla="*/ 1500074 w 1906136"/>
                <a:gd name="connsiteY299" fmla="*/ 443317 h 2468044"/>
                <a:gd name="connsiteX300" fmla="*/ 1492934 w 1906136"/>
                <a:gd name="connsiteY300" fmla="*/ 435866 h 2468044"/>
                <a:gd name="connsiteX301" fmla="*/ 1485793 w 1906136"/>
                <a:gd name="connsiteY301" fmla="*/ 428415 h 2468044"/>
                <a:gd name="connsiteX302" fmla="*/ 1480516 w 1906136"/>
                <a:gd name="connsiteY302" fmla="*/ 420964 h 2468044"/>
                <a:gd name="connsiteX303" fmla="*/ 1478343 w 1906136"/>
                <a:gd name="connsiteY303" fmla="*/ 408236 h 2468044"/>
                <a:gd name="connsiteX304" fmla="*/ 1463752 w 1906136"/>
                <a:gd name="connsiteY304" fmla="*/ 419723 h 2468044"/>
                <a:gd name="connsiteX305" fmla="*/ 1455370 w 1906136"/>
                <a:gd name="connsiteY305" fmla="*/ 434314 h 2468044"/>
                <a:gd name="connsiteX306" fmla="*/ 1443883 w 1906136"/>
                <a:gd name="connsiteY306" fmla="*/ 447973 h 2468044"/>
                <a:gd name="connsiteX307" fmla="*/ 1429292 w 1906136"/>
                <a:gd name="connsiteY307" fmla="*/ 459460 h 2468044"/>
                <a:gd name="connsiteX308" fmla="*/ 1428361 w 1906136"/>
                <a:gd name="connsiteY308" fmla="*/ 455114 h 2468044"/>
                <a:gd name="connsiteX309" fmla="*/ 1422152 w 1906136"/>
                <a:gd name="connsiteY309" fmla="*/ 454182 h 2468044"/>
                <a:gd name="connsiteX310" fmla="*/ 1419048 w 1906136"/>
                <a:gd name="connsiteY310" fmla="*/ 449836 h 2468044"/>
                <a:gd name="connsiteX311" fmla="*/ 1415012 w 1906136"/>
                <a:gd name="connsiteY311" fmla="*/ 447663 h 2468044"/>
                <a:gd name="connsiteX312" fmla="*/ 1411907 w 1906136"/>
                <a:gd name="connsiteY312" fmla="*/ 444558 h 2468044"/>
                <a:gd name="connsiteX313" fmla="*/ 1409734 w 1906136"/>
                <a:gd name="connsiteY313" fmla="*/ 442385 h 2468044"/>
                <a:gd name="connsiteX314" fmla="*/ 1406630 w 1906136"/>
                <a:gd name="connsiteY314" fmla="*/ 431830 h 2468044"/>
                <a:gd name="connsiteX315" fmla="*/ 1404457 w 1906136"/>
                <a:gd name="connsiteY315" fmla="*/ 417239 h 2468044"/>
                <a:gd name="connsiteX316" fmla="*/ 1400421 w 1906136"/>
                <a:gd name="connsiteY316" fmla="*/ 400475 h 2468044"/>
                <a:gd name="connsiteX317" fmla="*/ 1399490 w 1906136"/>
                <a:gd name="connsiteY317" fmla="*/ 391162 h 2468044"/>
                <a:gd name="connsiteX318" fmla="*/ 1395454 w 1906136"/>
                <a:gd name="connsiteY318" fmla="*/ 388057 h 2468044"/>
                <a:gd name="connsiteX319" fmla="*/ 1390176 w 1906136"/>
                <a:gd name="connsiteY319" fmla="*/ 385884 h 2468044"/>
                <a:gd name="connsiteX320" fmla="*/ 1384899 w 1906136"/>
                <a:gd name="connsiteY320" fmla="*/ 383711 h 2468044"/>
                <a:gd name="connsiteX321" fmla="*/ 1378690 w 1906136"/>
                <a:gd name="connsiteY321" fmla="*/ 383711 h 2468044"/>
                <a:gd name="connsiteX322" fmla="*/ 1375585 w 1906136"/>
                <a:gd name="connsiteY322" fmla="*/ 382780 h 2468044"/>
                <a:gd name="connsiteX323" fmla="*/ 1370308 w 1906136"/>
                <a:gd name="connsiteY323" fmla="*/ 378433 h 2468044"/>
                <a:gd name="connsiteX324" fmla="*/ 1364099 w 1906136"/>
                <a:gd name="connsiteY324" fmla="*/ 369120 h 2468044"/>
                <a:gd name="connsiteX325" fmla="*/ 1358821 w 1906136"/>
                <a:gd name="connsiteY325" fmla="*/ 356392 h 2468044"/>
                <a:gd name="connsiteX326" fmla="*/ 1353544 w 1906136"/>
                <a:gd name="connsiteY326" fmla="*/ 347078 h 2468044"/>
                <a:gd name="connsiteX327" fmla="*/ 1329639 w 1906136"/>
                <a:gd name="connsiteY327" fmla="*/ 351425 h 2468044"/>
                <a:gd name="connsiteX328" fmla="*/ 1307908 w 1906136"/>
                <a:gd name="connsiteY328" fmla="*/ 351425 h 2468044"/>
                <a:gd name="connsiteX329" fmla="*/ 1282762 w 1906136"/>
                <a:gd name="connsiteY329" fmla="*/ 347078 h 2468044"/>
                <a:gd name="connsiteX330" fmla="*/ 1282762 w 1906136"/>
                <a:gd name="connsiteY330" fmla="*/ 351425 h 2468044"/>
                <a:gd name="connsiteX331" fmla="*/ 1278726 w 1906136"/>
                <a:gd name="connsiteY331" fmla="*/ 351425 h 2468044"/>
                <a:gd name="connsiteX332" fmla="*/ 1280899 w 1906136"/>
                <a:gd name="connsiteY332" fmla="*/ 369431 h 2468044"/>
                <a:gd name="connsiteX333" fmla="*/ 1286177 w 1906136"/>
                <a:gd name="connsiteY333" fmla="*/ 388368 h 2468044"/>
                <a:gd name="connsiteX334" fmla="*/ 1290213 w 1906136"/>
                <a:gd name="connsiteY334" fmla="*/ 405132 h 2468044"/>
                <a:gd name="connsiteX335" fmla="*/ 1293317 w 1906136"/>
                <a:gd name="connsiteY335" fmla="*/ 420964 h 2468044"/>
                <a:gd name="connsiteX336" fmla="*/ 1290213 w 1906136"/>
                <a:gd name="connsiteY336" fmla="*/ 435555 h 2468044"/>
                <a:gd name="connsiteX337" fmla="*/ 1283072 w 1906136"/>
                <a:gd name="connsiteY337" fmla="*/ 448284 h 2468044"/>
                <a:gd name="connsiteX338" fmla="*/ 1285246 w 1906136"/>
                <a:gd name="connsiteY338" fmla="*/ 454493 h 2468044"/>
                <a:gd name="connsiteX339" fmla="*/ 1288350 w 1906136"/>
                <a:gd name="connsiteY339" fmla="*/ 457597 h 2468044"/>
                <a:gd name="connsiteX340" fmla="*/ 1292386 w 1906136"/>
                <a:gd name="connsiteY340" fmla="*/ 459770 h 2468044"/>
                <a:gd name="connsiteX341" fmla="*/ 1295490 w 1906136"/>
                <a:gd name="connsiteY341" fmla="*/ 461943 h 2468044"/>
                <a:gd name="connsiteX342" fmla="*/ 1302630 w 1906136"/>
                <a:gd name="connsiteY342" fmla="*/ 465048 h 2468044"/>
                <a:gd name="connsiteX343" fmla="*/ 1302630 w 1906136"/>
                <a:gd name="connsiteY343" fmla="*/ 481812 h 2468044"/>
                <a:gd name="connsiteX344" fmla="*/ 1304804 w 1906136"/>
                <a:gd name="connsiteY344" fmla="*/ 498576 h 2468044"/>
                <a:gd name="connsiteX345" fmla="*/ 1302630 w 1906136"/>
                <a:gd name="connsiteY345" fmla="*/ 509131 h 2468044"/>
                <a:gd name="connsiteX346" fmla="*/ 1297353 w 1906136"/>
                <a:gd name="connsiteY346" fmla="*/ 528068 h 2468044"/>
                <a:gd name="connsiteX347" fmla="*/ 1288040 w 1906136"/>
                <a:gd name="connsiteY347" fmla="*/ 542659 h 2468044"/>
                <a:gd name="connsiteX348" fmla="*/ 1273449 w 1906136"/>
                <a:gd name="connsiteY348" fmla="*/ 553214 h 2468044"/>
                <a:gd name="connsiteX349" fmla="*/ 1258858 w 1906136"/>
                <a:gd name="connsiteY349" fmla="*/ 560665 h 2468044"/>
                <a:gd name="connsiteX350" fmla="*/ 1264135 w 1906136"/>
                <a:gd name="connsiteY350" fmla="*/ 577429 h 2468044"/>
                <a:gd name="connsiteX351" fmla="*/ 1268171 w 1906136"/>
                <a:gd name="connsiteY351" fmla="*/ 595435 h 2468044"/>
                <a:gd name="connsiteX352" fmla="*/ 1270344 w 1906136"/>
                <a:gd name="connsiteY352" fmla="*/ 610026 h 2468044"/>
                <a:gd name="connsiteX353" fmla="*/ 1270344 w 1906136"/>
                <a:gd name="connsiteY353" fmla="*/ 621513 h 2468044"/>
                <a:gd name="connsiteX354" fmla="*/ 1268171 w 1906136"/>
                <a:gd name="connsiteY354" fmla="*/ 624617 h 2468044"/>
                <a:gd name="connsiteX355" fmla="*/ 1268171 w 1906136"/>
                <a:gd name="connsiteY355" fmla="*/ 626790 h 2468044"/>
                <a:gd name="connsiteX356" fmla="*/ 1268171 w 1906136"/>
                <a:gd name="connsiteY356" fmla="*/ 628963 h 2468044"/>
                <a:gd name="connsiteX357" fmla="*/ 1265998 w 1906136"/>
                <a:gd name="connsiteY357" fmla="*/ 628963 h 2468044"/>
                <a:gd name="connsiteX358" fmla="*/ 1262893 w 1906136"/>
                <a:gd name="connsiteY358" fmla="*/ 629895 h 2468044"/>
                <a:gd name="connsiteX359" fmla="*/ 1260720 w 1906136"/>
                <a:gd name="connsiteY359" fmla="*/ 629895 h 2468044"/>
                <a:gd name="connsiteX360" fmla="*/ 1258547 w 1906136"/>
                <a:gd name="connsiteY360" fmla="*/ 632068 h 2468044"/>
                <a:gd name="connsiteX361" fmla="*/ 1256374 w 1906136"/>
                <a:gd name="connsiteY361" fmla="*/ 632068 h 2468044"/>
                <a:gd name="connsiteX362" fmla="*/ 1253270 w 1906136"/>
                <a:gd name="connsiteY362" fmla="*/ 634241 h 2468044"/>
                <a:gd name="connsiteX363" fmla="*/ 1242714 w 1906136"/>
                <a:gd name="connsiteY363" fmla="*/ 617477 h 2468044"/>
                <a:gd name="connsiteX364" fmla="*/ 1233401 w 1906136"/>
                <a:gd name="connsiteY364" fmla="*/ 604748 h 2468044"/>
                <a:gd name="connsiteX365" fmla="*/ 1229365 w 1906136"/>
                <a:gd name="connsiteY365" fmla="*/ 593262 h 2468044"/>
                <a:gd name="connsiteX366" fmla="*/ 1228434 w 1906136"/>
                <a:gd name="connsiteY366" fmla="*/ 582707 h 2468044"/>
                <a:gd name="connsiteX367" fmla="*/ 1226261 w 1906136"/>
                <a:gd name="connsiteY367" fmla="*/ 571220 h 2468044"/>
                <a:gd name="connsiteX368" fmla="*/ 1222225 w 1906136"/>
                <a:gd name="connsiteY368" fmla="*/ 556629 h 2468044"/>
                <a:gd name="connsiteX369" fmla="*/ 1219121 w 1906136"/>
                <a:gd name="connsiteY369" fmla="*/ 536761 h 2468044"/>
                <a:gd name="connsiteX370" fmla="*/ 1189939 w 1906136"/>
                <a:gd name="connsiteY370" fmla="*/ 529310 h 2468044"/>
                <a:gd name="connsiteX371" fmla="*/ 1185903 w 1906136"/>
                <a:gd name="connsiteY371" fmla="*/ 529310 h 2468044"/>
                <a:gd name="connsiteX372" fmla="*/ 1184972 w 1906136"/>
                <a:gd name="connsiteY372" fmla="*/ 531483 h 2468044"/>
                <a:gd name="connsiteX373" fmla="*/ 1180936 w 1906136"/>
                <a:gd name="connsiteY373" fmla="*/ 533656 h 2468044"/>
                <a:gd name="connsiteX374" fmla="*/ 1178763 w 1906136"/>
                <a:gd name="connsiteY374" fmla="*/ 535829 h 2468044"/>
                <a:gd name="connsiteX375" fmla="*/ 1175658 w 1906136"/>
                <a:gd name="connsiteY375" fmla="*/ 535829 h 2468044"/>
                <a:gd name="connsiteX376" fmla="*/ 1171622 w 1906136"/>
                <a:gd name="connsiteY376" fmla="*/ 536761 h 2468044"/>
                <a:gd name="connsiteX377" fmla="*/ 1168518 w 1906136"/>
                <a:gd name="connsiteY377" fmla="*/ 535829 h 2468044"/>
                <a:gd name="connsiteX378" fmla="*/ 1163240 w 1906136"/>
                <a:gd name="connsiteY378" fmla="*/ 533656 h 2468044"/>
                <a:gd name="connsiteX379" fmla="*/ 1150202 w 1906136"/>
                <a:gd name="connsiteY379" fmla="*/ 527137 h 2468044"/>
                <a:gd name="connsiteX380" fmla="*/ 1139646 w 1906136"/>
                <a:gd name="connsiteY380" fmla="*/ 515650 h 2468044"/>
                <a:gd name="connsiteX381" fmla="*/ 1127229 w 1906136"/>
                <a:gd name="connsiteY381" fmla="*/ 502922 h 2468044"/>
                <a:gd name="connsiteX382" fmla="*/ 1113569 w 1906136"/>
                <a:gd name="connsiteY382" fmla="*/ 493609 h 2468044"/>
                <a:gd name="connsiteX383" fmla="*/ 1101151 w 1906136"/>
                <a:gd name="connsiteY383" fmla="*/ 488331 h 2468044"/>
                <a:gd name="connsiteX384" fmla="*/ 1088733 w 1906136"/>
                <a:gd name="connsiteY384" fmla="*/ 490504 h 2468044"/>
                <a:gd name="connsiteX385" fmla="*/ 1083456 w 1906136"/>
                <a:gd name="connsiteY385" fmla="*/ 488331 h 2468044"/>
                <a:gd name="connsiteX386" fmla="*/ 1077247 w 1906136"/>
                <a:gd name="connsiteY386" fmla="*/ 488331 h 2468044"/>
                <a:gd name="connsiteX387" fmla="*/ 1076316 w 1906136"/>
                <a:gd name="connsiteY387" fmla="*/ 486158 h 2468044"/>
                <a:gd name="connsiteX388" fmla="*/ 1076316 w 1906136"/>
                <a:gd name="connsiteY388" fmla="*/ 485227 h 2468044"/>
                <a:gd name="connsiteX389" fmla="*/ 1076316 w 1906136"/>
                <a:gd name="connsiteY389" fmla="*/ 483054 h 2468044"/>
                <a:gd name="connsiteX390" fmla="*/ 1076316 w 1906136"/>
                <a:gd name="connsiteY390" fmla="*/ 480881 h 2468044"/>
                <a:gd name="connsiteX391" fmla="*/ 1076316 w 1906136"/>
                <a:gd name="connsiteY391" fmla="*/ 477776 h 2468044"/>
                <a:gd name="connsiteX392" fmla="*/ 1076316 w 1906136"/>
                <a:gd name="connsiteY392" fmla="*/ 473430 h 2468044"/>
                <a:gd name="connsiteX393" fmla="*/ 1072280 w 1906136"/>
                <a:gd name="connsiteY393" fmla="*/ 470325 h 2468044"/>
                <a:gd name="connsiteX394" fmla="*/ 1072280 w 1906136"/>
                <a:gd name="connsiteY394" fmla="*/ 461012 h 2468044"/>
                <a:gd name="connsiteX395" fmla="*/ 1052411 w 1906136"/>
                <a:gd name="connsiteY395" fmla="*/ 461012 h 2468044"/>
                <a:gd name="connsiteX396" fmla="*/ 1052411 w 1906136"/>
                <a:gd name="connsiteY396" fmla="*/ 441143 h 2468044"/>
                <a:gd name="connsiteX397" fmla="*/ 1048375 w 1906136"/>
                <a:gd name="connsiteY397" fmla="*/ 421275 h 2468044"/>
                <a:gd name="connsiteX398" fmla="*/ 1042166 w 1906136"/>
                <a:gd name="connsiteY398" fmla="*/ 406684 h 2468044"/>
                <a:gd name="connsiteX399" fmla="*/ 1042166 w 1906136"/>
                <a:gd name="connsiteY399" fmla="*/ 382469 h 2468044"/>
                <a:gd name="connsiteX400" fmla="*/ 1048375 w 1906136"/>
                <a:gd name="connsiteY400" fmla="*/ 365705 h 2468044"/>
                <a:gd name="connsiteX401" fmla="*/ 1057689 w 1906136"/>
                <a:gd name="connsiteY401" fmla="*/ 355150 h 2468044"/>
                <a:gd name="connsiteX402" fmla="*/ 1072280 w 1906136"/>
                <a:gd name="connsiteY402" fmla="*/ 345837 h 2468044"/>
                <a:gd name="connsiteX403" fmla="*/ 1089044 w 1906136"/>
                <a:gd name="connsiteY403" fmla="*/ 340559 h 2468044"/>
                <a:gd name="connsiteX404" fmla="*/ 1089044 w 1906136"/>
                <a:gd name="connsiteY404" fmla="*/ 335282 h 2468044"/>
                <a:gd name="connsiteX405" fmla="*/ 1086871 w 1906136"/>
                <a:gd name="connsiteY405" fmla="*/ 329073 h 2468044"/>
                <a:gd name="connsiteX406" fmla="*/ 1086871 w 1906136"/>
                <a:gd name="connsiteY406" fmla="*/ 325968 h 2468044"/>
                <a:gd name="connsiteX407" fmla="*/ 1084698 w 1906136"/>
                <a:gd name="connsiteY407" fmla="*/ 323795 h 2468044"/>
                <a:gd name="connsiteX408" fmla="*/ 1083766 w 1906136"/>
                <a:gd name="connsiteY408" fmla="*/ 320691 h 2468044"/>
                <a:gd name="connsiteX409" fmla="*/ 1081593 w 1906136"/>
                <a:gd name="connsiteY409" fmla="*/ 316344 h 2468044"/>
                <a:gd name="connsiteX410" fmla="*/ 1072280 w 1906136"/>
                <a:gd name="connsiteY410" fmla="*/ 316344 h 2468044"/>
                <a:gd name="connsiteX411" fmla="*/ 1072280 w 1906136"/>
                <a:gd name="connsiteY411" fmla="*/ 313240 h 2468044"/>
                <a:gd name="connsiteX412" fmla="*/ 1079420 w 1906136"/>
                <a:gd name="connsiteY412" fmla="*/ 314171 h 2468044"/>
                <a:gd name="connsiteX413" fmla="*/ 1083456 w 1906136"/>
                <a:gd name="connsiteY413" fmla="*/ 316344 h 2468044"/>
                <a:gd name="connsiteX414" fmla="*/ 1088733 w 1906136"/>
                <a:gd name="connsiteY414" fmla="*/ 318517 h 2468044"/>
                <a:gd name="connsiteX415" fmla="*/ 1094011 w 1906136"/>
                <a:gd name="connsiteY415" fmla="*/ 320691 h 2468044"/>
                <a:gd name="connsiteX416" fmla="*/ 1101151 w 1906136"/>
                <a:gd name="connsiteY416" fmla="*/ 320691 h 2468044"/>
                <a:gd name="connsiteX417" fmla="*/ 1105187 w 1906136"/>
                <a:gd name="connsiteY417" fmla="*/ 307031 h 2468044"/>
                <a:gd name="connsiteX418" fmla="*/ 1108291 w 1906136"/>
                <a:gd name="connsiteY418" fmla="*/ 298649 h 2468044"/>
                <a:gd name="connsiteX419" fmla="*/ 1115432 w 1906136"/>
                <a:gd name="connsiteY419" fmla="*/ 291198 h 2468044"/>
                <a:gd name="connsiteX420" fmla="*/ 1124745 w 1906136"/>
                <a:gd name="connsiteY420" fmla="*/ 283748 h 2468044"/>
                <a:gd name="connsiteX421" fmla="*/ 1126918 w 1906136"/>
                <a:gd name="connsiteY421" fmla="*/ 279401 h 2468044"/>
                <a:gd name="connsiteX422" fmla="*/ 1130023 w 1906136"/>
                <a:gd name="connsiteY422" fmla="*/ 276297 h 2468044"/>
                <a:gd name="connsiteX423" fmla="*/ 1132196 w 1906136"/>
                <a:gd name="connsiteY423" fmla="*/ 271951 h 2468044"/>
                <a:gd name="connsiteX424" fmla="*/ 1132196 w 1906136"/>
                <a:gd name="connsiteY424" fmla="*/ 266673 h 2468044"/>
                <a:gd name="connsiteX425" fmla="*/ 1130023 w 1906136"/>
                <a:gd name="connsiteY425" fmla="*/ 261395 h 2468044"/>
                <a:gd name="connsiteX426" fmla="*/ 1127849 w 1906136"/>
                <a:gd name="connsiteY426" fmla="*/ 259222 h 2468044"/>
                <a:gd name="connsiteX427" fmla="*/ 1126918 w 1906136"/>
                <a:gd name="connsiteY427" fmla="*/ 257049 h 2468044"/>
                <a:gd name="connsiteX428" fmla="*/ 1124745 w 1906136"/>
                <a:gd name="connsiteY428" fmla="*/ 254876 h 2468044"/>
                <a:gd name="connsiteX429" fmla="*/ 1120709 w 1906136"/>
                <a:gd name="connsiteY429" fmla="*/ 251772 h 2468044"/>
                <a:gd name="connsiteX430" fmla="*/ 1117605 w 1906136"/>
                <a:gd name="connsiteY430" fmla="*/ 251772 h 2468044"/>
                <a:gd name="connsiteX431" fmla="*/ 1117605 w 1906136"/>
                <a:gd name="connsiteY431" fmla="*/ 247736 h 2468044"/>
                <a:gd name="connsiteX432" fmla="*/ 1135300 w 1906136"/>
                <a:gd name="connsiteY432" fmla="*/ 252082 h 2468044"/>
                <a:gd name="connsiteX433" fmla="*/ 1147718 w 1906136"/>
                <a:gd name="connsiteY433" fmla="*/ 259533 h 2468044"/>
                <a:gd name="connsiteX434" fmla="*/ 1157031 w 1906136"/>
                <a:gd name="connsiteY434" fmla="*/ 259533 h 2468044"/>
                <a:gd name="connsiteX435" fmla="*/ 1159205 w 1906136"/>
                <a:gd name="connsiteY435" fmla="*/ 241527 h 2468044"/>
                <a:gd name="connsiteX436" fmla="*/ 1161378 w 1906136"/>
                <a:gd name="connsiteY436" fmla="*/ 230040 h 2468044"/>
                <a:gd name="connsiteX437" fmla="*/ 1157342 w 1906136"/>
                <a:gd name="connsiteY437" fmla="*/ 219485 h 2468044"/>
                <a:gd name="connsiteX438" fmla="*/ 1157342 w 1906136"/>
                <a:gd name="connsiteY438" fmla="*/ 215139 h 2468044"/>
                <a:gd name="connsiteX439" fmla="*/ 1208255 w 1906136"/>
                <a:gd name="connsiteY439" fmla="*/ 212034 h 2468044"/>
                <a:gd name="connsiteX440" fmla="*/ 1208255 w 1906136"/>
                <a:gd name="connsiteY440" fmla="*/ 205826 h 2468044"/>
                <a:gd name="connsiteX441" fmla="*/ 1206082 w 1906136"/>
                <a:gd name="connsiteY441" fmla="*/ 202721 h 2468044"/>
                <a:gd name="connsiteX442" fmla="*/ 1206082 w 1906136"/>
                <a:gd name="connsiteY442" fmla="*/ 200548 h 2468044"/>
                <a:gd name="connsiteX443" fmla="*/ 1205151 w 1906136"/>
                <a:gd name="connsiteY443" fmla="*/ 198375 h 2468044"/>
                <a:gd name="connsiteX444" fmla="*/ 1202977 w 1906136"/>
                <a:gd name="connsiteY444" fmla="*/ 197444 h 2468044"/>
                <a:gd name="connsiteX445" fmla="*/ 1200804 w 1906136"/>
                <a:gd name="connsiteY445" fmla="*/ 195270 h 2468044"/>
                <a:gd name="connsiteX446" fmla="*/ 1200804 w 1906136"/>
                <a:gd name="connsiteY446" fmla="*/ 190924 h 2468044"/>
                <a:gd name="connsiteX447" fmla="*/ 1206082 w 1906136"/>
                <a:gd name="connsiteY447" fmla="*/ 193097 h 2468044"/>
                <a:gd name="connsiteX448" fmla="*/ 1210118 w 1906136"/>
                <a:gd name="connsiteY448" fmla="*/ 195270 h 2468044"/>
                <a:gd name="connsiteX449" fmla="*/ 1213222 w 1906136"/>
                <a:gd name="connsiteY449" fmla="*/ 197444 h 2468044"/>
                <a:gd name="connsiteX450" fmla="*/ 1217258 w 1906136"/>
                <a:gd name="connsiteY450" fmla="*/ 198375 h 2468044"/>
                <a:gd name="connsiteX451" fmla="*/ 1224398 w 1906136"/>
                <a:gd name="connsiteY451" fmla="*/ 198375 h 2468044"/>
                <a:gd name="connsiteX452" fmla="*/ 1226571 w 1906136"/>
                <a:gd name="connsiteY452" fmla="*/ 187820 h 2468044"/>
                <a:gd name="connsiteX453" fmla="*/ 1229676 w 1906136"/>
                <a:gd name="connsiteY453" fmla="*/ 173229 h 2468044"/>
                <a:gd name="connsiteX454" fmla="*/ 1233711 w 1906136"/>
                <a:gd name="connsiteY454" fmla="*/ 154292 h 2468044"/>
                <a:gd name="connsiteX455" fmla="*/ 1234643 w 1906136"/>
                <a:gd name="connsiteY455" fmla="*/ 138459 h 2468044"/>
                <a:gd name="connsiteX456" fmla="*/ 1236816 w 1906136"/>
                <a:gd name="connsiteY456" fmla="*/ 125731 h 2468044"/>
                <a:gd name="connsiteX457" fmla="*/ 1236816 w 1906136"/>
                <a:gd name="connsiteY457" fmla="*/ 118280 h 2468044"/>
                <a:gd name="connsiteX458" fmla="*/ 1236816 w 1906136"/>
                <a:gd name="connsiteY458" fmla="*/ 103689 h 2468044"/>
                <a:gd name="connsiteX459" fmla="*/ 1229676 w 1906136"/>
                <a:gd name="connsiteY459" fmla="*/ 97480 h 2468044"/>
                <a:gd name="connsiteX460" fmla="*/ 1220362 w 1906136"/>
                <a:gd name="connsiteY460" fmla="*/ 99653 h 2468044"/>
                <a:gd name="connsiteX461" fmla="*/ 1211980 w 1906136"/>
                <a:gd name="connsiteY461" fmla="*/ 103999 h 2468044"/>
                <a:gd name="connsiteX462" fmla="*/ 1204840 w 1906136"/>
                <a:gd name="connsiteY462" fmla="*/ 103999 h 2468044"/>
                <a:gd name="connsiteX463" fmla="*/ 1202667 w 1906136"/>
                <a:gd name="connsiteY463" fmla="*/ 99653 h 2468044"/>
                <a:gd name="connsiteX464" fmla="*/ 1198631 w 1906136"/>
                <a:gd name="connsiteY464" fmla="*/ 97480 h 2468044"/>
                <a:gd name="connsiteX465" fmla="*/ 1197700 w 1906136"/>
                <a:gd name="connsiteY465" fmla="*/ 94376 h 2468044"/>
                <a:gd name="connsiteX466" fmla="*/ 1193664 w 1906136"/>
                <a:gd name="connsiteY466" fmla="*/ 90029 h 2468044"/>
                <a:gd name="connsiteX467" fmla="*/ 1191491 w 1906136"/>
                <a:gd name="connsiteY467" fmla="*/ 86925 h 2468044"/>
                <a:gd name="connsiteX468" fmla="*/ 1188386 w 1906136"/>
                <a:gd name="connsiteY468" fmla="*/ 84752 h 2468044"/>
                <a:gd name="connsiteX469" fmla="*/ 1184351 w 1906136"/>
                <a:gd name="connsiteY469" fmla="*/ 82579 h 2468044"/>
                <a:gd name="connsiteX470" fmla="*/ 1181246 w 1906136"/>
                <a:gd name="connsiteY470" fmla="*/ 82579 h 2468044"/>
                <a:gd name="connsiteX471" fmla="*/ 1177210 w 1906136"/>
                <a:gd name="connsiteY471" fmla="*/ 86925 h 2468044"/>
                <a:gd name="connsiteX472" fmla="*/ 1166655 w 1906136"/>
                <a:gd name="connsiteY472" fmla="*/ 96238 h 2468044"/>
                <a:gd name="connsiteX473" fmla="*/ 1162619 w 1906136"/>
                <a:gd name="connsiteY473" fmla="*/ 108966 h 2468044"/>
                <a:gd name="connsiteX474" fmla="*/ 1162619 w 1906136"/>
                <a:gd name="connsiteY474" fmla="*/ 121695 h 2468044"/>
                <a:gd name="connsiteX475" fmla="*/ 1164793 w 1906136"/>
                <a:gd name="connsiteY475" fmla="*/ 134423 h 2468044"/>
                <a:gd name="connsiteX476" fmla="*/ 1164793 w 1906136"/>
                <a:gd name="connsiteY476" fmla="*/ 147151 h 2468044"/>
                <a:gd name="connsiteX477" fmla="*/ 1157652 w 1906136"/>
                <a:gd name="connsiteY477" fmla="*/ 163915 h 2468044"/>
                <a:gd name="connsiteX478" fmla="*/ 1148339 w 1906136"/>
                <a:gd name="connsiteY478" fmla="*/ 178506 h 2468044"/>
                <a:gd name="connsiteX479" fmla="*/ 1143061 w 1906136"/>
                <a:gd name="connsiteY479" fmla="*/ 176333 h 2468044"/>
                <a:gd name="connsiteX480" fmla="*/ 1139957 w 1906136"/>
                <a:gd name="connsiteY480" fmla="*/ 175402 h 2468044"/>
                <a:gd name="connsiteX481" fmla="*/ 1137784 w 1906136"/>
                <a:gd name="connsiteY481" fmla="*/ 173229 h 2468044"/>
                <a:gd name="connsiteX482" fmla="*/ 1135611 w 1906136"/>
                <a:gd name="connsiteY482" fmla="*/ 171056 h 2468044"/>
                <a:gd name="connsiteX483" fmla="*/ 1132506 w 1906136"/>
                <a:gd name="connsiteY483" fmla="*/ 167951 h 2468044"/>
                <a:gd name="connsiteX484" fmla="*/ 1134679 w 1906136"/>
                <a:gd name="connsiteY484" fmla="*/ 161742 h 2468044"/>
                <a:gd name="connsiteX485" fmla="*/ 1134679 w 1906136"/>
                <a:gd name="connsiteY485" fmla="*/ 153360 h 2468044"/>
                <a:gd name="connsiteX486" fmla="*/ 1135611 w 1906136"/>
                <a:gd name="connsiteY486" fmla="*/ 140632 h 2468044"/>
                <a:gd name="connsiteX487" fmla="*/ 1137784 w 1906136"/>
                <a:gd name="connsiteY487" fmla="*/ 126041 h 2468044"/>
                <a:gd name="connsiteX488" fmla="*/ 1137784 w 1906136"/>
                <a:gd name="connsiteY488" fmla="*/ 114244 h 2468044"/>
                <a:gd name="connsiteX489" fmla="*/ 1128470 w 1906136"/>
                <a:gd name="connsiteY489" fmla="*/ 118590 h 2468044"/>
                <a:gd name="connsiteX490" fmla="*/ 1123193 w 1906136"/>
                <a:gd name="connsiteY490" fmla="*/ 123868 h 2468044"/>
                <a:gd name="connsiteX491" fmla="*/ 1117915 w 1906136"/>
                <a:gd name="connsiteY491" fmla="*/ 129145 h 2468044"/>
                <a:gd name="connsiteX492" fmla="*/ 1112638 w 1906136"/>
                <a:gd name="connsiteY492" fmla="*/ 134423 h 2468044"/>
                <a:gd name="connsiteX493" fmla="*/ 1101151 w 1906136"/>
                <a:gd name="connsiteY493" fmla="*/ 134423 h 2468044"/>
                <a:gd name="connsiteX494" fmla="*/ 1098047 w 1906136"/>
                <a:gd name="connsiteY494" fmla="*/ 119832 h 2468044"/>
                <a:gd name="connsiteX495" fmla="*/ 1098047 w 1906136"/>
                <a:gd name="connsiteY495" fmla="*/ 103999 h 2468044"/>
                <a:gd name="connsiteX496" fmla="*/ 1071969 w 1906136"/>
                <a:gd name="connsiteY496" fmla="*/ 103999 h 2468044"/>
                <a:gd name="connsiteX497" fmla="*/ 1076005 w 1906136"/>
                <a:gd name="connsiteY497" fmla="*/ 96549 h 2468044"/>
                <a:gd name="connsiteX498" fmla="*/ 1076936 w 1906136"/>
                <a:gd name="connsiteY498" fmla="*/ 90340 h 2468044"/>
                <a:gd name="connsiteX499" fmla="*/ 1079110 w 1906136"/>
                <a:gd name="connsiteY499" fmla="*/ 85062 h 2468044"/>
                <a:gd name="connsiteX500" fmla="*/ 1083145 w 1906136"/>
                <a:gd name="connsiteY500" fmla="*/ 81958 h 2468044"/>
                <a:gd name="connsiteX501" fmla="*/ 1088423 w 1906136"/>
                <a:gd name="connsiteY501" fmla="*/ 77611 h 2468044"/>
                <a:gd name="connsiteX502" fmla="*/ 1088423 w 1906136"/>
                <a:gd name="connsiteY502" fmla="*/ 70161 h 2468044"/>
                <a:gd name="connsiteX503" fmla="*/ 1088423 w 1906136"/>
                <a:gd name="connsiteY503" fmla="*/ 62710 h 2468044"/>
                <a:gd name="connsiteX504" fmla="*/ 1086250 w 1906136"/>
                <a:gd name="connsiteY504" fmla="*/ 59606 h 2468044"/>
                <a:gd name="connsiteX505" fmla="*/ 1083145 w 1906136"/>
                <a:gd name="connsiteY505" fmla="*/ 55259 h 2468044"/>
                <a:gd name="connsiteX506" fmla="*/ 1079110 w 1906136"/>
                <a:gd name="connsiteY506" fmla="*/ 52155 h 2468044"/>
                <a:gd name="connsiteX507" fmla="*/ 1071969 w 1906136"/>
                <a:gd name="connsiteY507" fmla="*/ 49982 h 2468044"/>
                <a:gd name="connsiteX508" fmla="*/ 1074142 w 1906136"/>
                <a:gd name="connsiteY508" fmla="*/ 42531 h 2468044"/>
                <a:gd name="connsiteX509" fmla="*/ 1076316 w 1906136"/>
                <a:gd name="connsiteY509" fmla="*/ 39427 h 2468044"/>
                <a:gd name="connsiteX510" fmla="*/ 1077247 w 1906136"/>
                <a:gd name="connsiteY510" fmla="*/ 35080 h 2468044"/>
                <a:gd name="connsiteX511" fmla="*/ 1079420 w 1906136"/>
                <a:gd name="connsiteY511" fmla="*/ 29803 h 2468044"/>
                <a:gd name="connsiteX512" fmla="*/ 1081593 w 1906136"/>
                <a:gd name="connsiteY512" fmla="*/ 25457 h 2468044"/>
                <a:gd name="connsiteX513" fmla="*/ 1079420 w 1906136"/>
                <a:gd name="connsiteY513" fmla="*/ 22352 h 2468044"/>
                <a:gd name="connsiteX514" fmla="*/ 1076316 w 1906136"/>
                <a:gd name="connsiteY514" fmla="*/ 18006 h 2468044"/>
                <a:gd name="connsiteX515" fmla="*/ 1074142 w 1906136"/>
                <a:gd name="connsiteY515" fmla="*/ 17075 h 2468044"/>
                <a:gd name="connsiteX516" fmla="*/ 1071969 w 1906136"/>
                <a:gd name="connsiteY516" fmla="*/ 14901 h 2468044"/>
                <a:gd name="connsiteX517" fmla="*/ 1069796 w 1906136"/>
                <a:gd name="connsiteY517" fmla="*/ 12728 h 2468044"/>
                <a:gd name="connsiteX518" fmla="*/ 1069796 w 1906136"/>
                <a:gd name="connsiteY518" fmla="*/ 7451 h 2468044"/>
                <a:gd name="connsiteX519" fmla="*/ 1068865 w 1906136"/>
                <a:gd name="connsiteY519" fmla="*/ 0 h 2468044"/>
                <a:gd name="connsiteX520" fmla="*/ 1057378 w 1906136"/>
                <a:gd name="connsiteY520" fmla="*/ 2173 h 2468044"/>
                <a:gd name="connsiteX521" fmla="*/ 1046823 w 1906136"/>
                <a:gd name="connsiteY521" fmla="*/ 5278 h 2468044"/>
                <a:gd name="connsiteX522" fmla="*/ 1037510 w 1906136"/>
                <a:gd name="connsiteY522" fmla="*/ 9624 h 2468044"/>
                <a:gd name="connsiteX523" fmla="*/ 1025092 w 1906136"/>
                <a:gd name="connsiteY523" fmla="*/ 29492 h 2468044"/>
                <a:gd name="connsiteX524" fmla="*/ 1021056 w 1906136"/>
                <a:gd name="connsiteY524" fmla="*/ 47498 h 2468044"/>
                <a:gd name="connsiteX525" fmla="*/ 1023229 w 1906136"/>
                <a:gd name="connsiteY525" fmla="*/ 66435 h 2468044"/>
                <a:gd name="connsiteX526" fmla="*/ 1032543 w 1906136"/>
                <a:gd name="connsiteY526" fmla="*/ 82268 h 2468044"/>
                <a:gd name="connsiteX527" fmla="*/ 1044960 w 1906136"/>
                <a:gd name="connsiteY527" fmla="*/ 96859 h 2468044"/>
                <a:gd name="connsiteX528" fmla="*/ 1047134 w 1906136"/>
                <a:gd name="connsiteY528" fmla="*/ 104310 h 2468044"/>
                <a:gd name="connsiteX529" fmla="*/ 1044960 w 1906136"/>
                <a:gd name="connsiteY529" fmla="*/ 118901 h 2468044"/>
                <a:gd name="connsiteX530" fmla="*/ 1044960 w 1906136"/>
                <a:gd name="connsiteY530" fmla="*/ 135665 h 2468044"/>
                <a:gd name="connsiteX531" fmla="*/ 1044960 w 1906136"/>
                <a:gd name="connsiteY531" fmla="*/ 150256 h 2468044"/>
                <a:gd name="connsiteX532" fmla="*/ 1032543 w 1906136"/>
                <a:gd name="connsiteY532" fmla="*/ 150256 h 2468044"/>
                <a:gd name="connsiteX533" fmla="*/ 1032543 w 1906136"/>
                <a:gd name="connsiteY533" fmla="*/ 153360 h 2468044"/>
                <a:gd name="connsiteX534" fmla="*/ 1030369 w 1906136"/>
                <a:gd name="connsiteY534" fmla="*/ 159569 h 2468044"/>
                <a:gd name="connsiteX535" fmla="*/ 1030369 w 1906136"/>
                <a:gd name="connsiteY535" fmla="*/ 162674 h 2468044"/>
                <a:gd name="connsiteX536" fmla="*/ 1028196 w 1906136"/>
                <a:gd name="connsiteY536" fmla="*/ 170124 h 2468044"/>
                <a:gd name="connsiteX537" fmla="*/ 1019814 w 1906136"/>
                <a:gd name="connsiteY537" fmla="*/ 153360 h 2468044"/>
                <a:gd name="connsiteX538" fmla="*/ 1012674 w 1906136"/>
                <a:gd name="connsiteY538" fmla="*/ 137528 h 2468044"/>
                <a:gd name="connsiteX539" fmla="*/ 988770 w 1906136"/>
                <a:gd name="connsiteY539" fmla="*/ 137528 h 2468044"/>
                <a:gd name="connsiteX540" fmla="*/ 988770 w 1906136"/>
                <a:gd name="connsiteY540" fmla="*/ 150256 h 2468044"/>
                <a:gd name="connsiteX541" fmla="*/ 986597 w 1906136"/>
                <a:gd name="connsiteY541" fmla="*/ 152429 h 2468044"/>
                <a:gd name="connsiteX542" fmla="*/ 984424 w 1906136"/>
                <a:gd name="connsiteY542" fmla="*/ 153360 h 2468044"/>
                <a:gd name="connsiteX543" fmla="*/ 983492 w 1906136"/>
                <a:gd name="connsiteY543" fmla="*/ 155533 h 2468044"/>
                <a:gd name="connsiteX544" fmla="*/ 981319 w 1906136"/>
                <a:gd name="connsiteY544" fmla="*/ 157706 h 2468044"/>
                <a:gd name="connsiteX545" fmla="*/ 962692 w 1906136"/>
                <a:gd name="connsiteY545" fmla="*/ 157706 h 2468044"/>
                <a:gd name="connsiteX546" fmla="*/ 950275 w 1906136"/>
                <a:gd name="connsiteY546" fmla="*/ 155533 h 2468044"/>
                <a:gd name="connsiteX547" fmla="*/ 937857 w 1906136"/>
                <a:gd name="connsiteY547" fmla="*/ 153360 h 2468044"/>
                <a:gd name="connsiteX548" fmla="*/ 925439 w 1906136"/>
                <a:gd name="connsiteY548" fmla="*/ 150256 h 2468044"/>
                <a:gd name="connsiteX549" fmla="*/ 905570 w 1906136"/>
                <a:gd name="connsiteY549" fmla="*/ 150256 h 2468044"/>
                <a:gd name="connsiteX550" fmla="*/ 901535 w 1906136"/>
                <a:gd name="connsiteY550" fmla="*/ 142805 h 2468044"/>
                <a:gd name="connsiteX551" fmla="*/ 898430 w 1906136"/>
                <a:gd name="connsiteY551" fmla="*/ 139701 h 2468044"/>
                <a:gd name="connsiteX552" fmla="*/ 894394 w 1906136"/>
                <a:gd name="connsiteY552" fmla="*/ 133492 h 2468044"/>
                <a:gd name="connsiteX553" fmla="*/ 889117 w 1906136"/>
                <a:gd name="connsiteY553" fmla="*/ 130387 h 2468044"/>
                <a:gd name="connsiteX554" fmla="*/ 889117 w 1906136"/>
                <a:gd name="connsiteY554" fmla="*/ 117659 h 2468044"/>
                <a:gd name="connsiteX555" fmla="*/ 842239 w 1906136"/>
                <a:gd name="connsiteY555" fmla="*/ 122937 h 2468044"/>
                <a:gd name="connsiteX556" fmla="*/ 842239 w 1906136"/>
                <a:gd name="connsiteY556" fmla="*/ 126041 h 2468044"/>
                <a:gd name="connsiteX557" fmla="*/ 838204 w 1906136"/>
                <a:gd name="connsiteY557" fmla="*/ 126041 h 2468044"/>
                <a:gd name="connsiteX558" fmla="*/ 838204 w 1906136"/>
                <a:gd name="connsiteY558" fmla="*/ 132250 h 2468044"/>
                <a:gd name="connsiteX559" fmla="*/ 840377 w 1906136"/>
                <a:gd name="connsiteY559" fmla="*/ 135354 h 2468044"/>
                <a:gd name="connsiteX560" fmla="*/ 842550 w 1906136"/>
                <a:gd name="connsiteY560" fmla="*/ 139701 h 2468044"/>
                <a:gd name="connsiteX561" fmla="*/ 843481 w 1906136"/>
                <a:gd name="connsiteY561" fmla="*/ 140632 h 2468044"/>
                <a:gd name="connsiteX562" fmla="*/ 845654 w 1906136"/>
                <a:gd name="connsiteY562" fmla="*/ 145910 h 2468044"/>
                <a:gd name="connsiteX563" fmla="*/ 877941 w 1906136"/>
                <a:gd name="connsiteY563" fmla="*/ 145910 h 2468044"/>
                <a:gd name="connsiteX564" fmla="*/ 877941 w 1906136"/>
                <a:gd name="connsiteY564" fmla="*/ 150256 h 2468044"/>
                <a:gd name="connsiteX565" fmla="*/ 870800 w 1906136"/>
                <a:gd name="connsiteY565" fmla="*/ 152429 h 2468044"/>
                <a:gd name="connsiteX566" fmla="*/ 865523 w 1906136"/>
                <a:gd name="connsiteY566" fmla="*/ 153360 h 2468044"/>
                <a:gd name="connsiteX567" fmla="*/ 858383 w 1906136"/>
                <a:gd name="connsiteY567" fmla="*/ 153360 h 2468044"/>
                <a:gd name="connsiteX568" fmla="*/ 849069 w 1906136"/>
                <a:gd name="connsiteY568" fmla="*/ 153360 h 2468044"/>
                <a:gd name="connsiteX569" fmla="*/ 849069 w 1906136"/>
                <a:gd name="connsiteY569" fmla="*/ 189993 h 2468044"/>
                <a:gd name="connsiteX570" fmla="*/ 840687 w 1906136"/>
                <a:gd name="connsiteY570" fmla="*/ 179438 h 2468044"/>
                <a:gd name="connsiteX571" fmla="*/ 831374 w 1906136"/>
                <a:gd name="connsiteY571" fmla="*/ 167951 h 2468044"/>
                <a:gd name="connsiteX572" fmla="*/ 822060 w 1906136"/>
                <a:gd name="connsiteY572" fmla="*/ 157396 h 2468044"/>
                <a:gd name="connsiteX573" fmla="*/ 813678 w 1906136"/>
                <a:gd name="connsiteY573" fmla="*/ 155223 h 2468044"/>
                <a:gd name="connsiteX574" fmla="*/ 799087 w 1906136"/>
                <a:gd name="connsiteY574" fmla="*/ 155223 h 2468044"/>
                <a:gd name="connsiteX575" fmla="*/ 782323 w 1906136"/>
                <a:gd name="connsiteY575" fmla="*/ 155223 h 2468044"/>
                <a:gd name="connsiteX576" fmla="*/ 765559 w 1906136"/>
                <a:gd name="connsiteY576" fmla="*/ 153050 h 2468044"/>
                <a:gd name="connsiteX577" fmla="*/ 753141 w 1906136"/>
                <a:gd name="connsiteY577" fmla="*/ 153050 h 2468044"/>
                <a:gd name="connsiteX578" fmla="*/ 755315 w 1906136"/>
                <a:gd name="connsiteY578" fmla="*/ 149945 h 2468044"/>
                <a:gd name="connsiteX579" fmla="*/ 756246 w 1906136"/>
                <a:gd name="connsiteY579" fmla="*/ 147772 h 2468044"/>
                <a:gd name="connsiteX580" fmla="*/ 756246 w 1906136"/>
                <a:gd name="connsiteY580" fmla="*/ 145599 h 2468044"/>
                <a:gd name="connsiteX581" fmla="*/ 758419 w 1906136"/>
                <a:gd name="connsiteY581" fmla="*/ 144668 h 2468044"/>
                <a:gd name="connsiteX582" fmla="*/ 762455 w 1906136"/>
                <a:gd name="connsiteY582" fmla="*/ 142495 h 2468044"/>
                <a:gd name="connsiteX583" fmla="*/ 765559 w 1906136"/>
                <a:gd name="connsiteY583" fmla="*/ 140321 h 2468044"/>
                <a:gd name="connsiteX584" fmla="*/ 763386 w 1906136"/>
                <a:gd name="connsiteY584" fmla="*/ 137217 h 2468044"/>
                <a:gd name="connsiteX585" fmla="*/ 760282 w 1906136"/>
                <a:gd name="connsiteY585" fmla="*/ 129766 h 2468044"/>
                <a:gd name="connsiteX586" fmla="*/ 756246 w 1906136"/>
                <a:gd name="connsiteY586" fmla="*/ 124489 h 2468044"/>
                <a:gd name="connsiteX587" fmla="*/ 753141 w 1906136"/>
                <a:gd name="connsiteY587" fmla="*/ 120143 h 2468044"/>
                <a:gd name="connsiteX588" fmla="*/ 749106 w 1906136"/>
                <a:gd name="connsiteY588" fmla="*/ 117038 h 2468044"/>
                <a:gd name="connsiteX589" fmla="*/ 746001 w 1906136"/>
                <a:gd name="connsiteY589" fmla="*/ 117038 h 2468044"/>
                <a:gd name="connsiteX590" fmla="*/ 742897 w 1906136"/>
                <a:gd name="connsiteY590" fmla="*/ 117969 h 2468044"/>
                <a:gd name="connsiteX591" fmla="*/ 736688 w 1906136"/>
                <a:gd name="connsiteY591" fmla="*/ 120143 h 2468044"/>
                <a:gd name="connsiteX592" fmla="*/ 733583 w 1906136"/>
                <a:gd name="connsiteY592" fmla="*/ 122316 h 2468044"/>
                <a:gd name="connsiteX593" fmla="*/ 728306 w 1906136"/>
                <a:gd name="connsiteY593" fmla="*/ 122316 h 2468044"/>
                <a:gd name="connsiteX594" fmla="*/ 722097 w 1906136"/>
                <a:gd name="connsiteY594" fmla="*/ 122316 h 2468044"/>
                <a:gd name="connsiteX595" fmla="*/ 706575 w 1906136"/>
                <a:gd name="connsiteY595" fmla="*/ 110829 h 2468044"/>
                <a:gd name="connsiteX596" fmla="*/ 689811 w 1906136"/>
                <a:gd name="connsiteY596" fmla="*/ 98101 h 2468044"/>
                <a:gd name="connsiteX597" fmla="*/ 673046 w 1906136"/>
                <a:gd name="connsiteY597" fmla="*/ 85373 h 2468044"/>
                <a:gd name="connsiteX598" fmla="*/ 653178 w 1906136"/>
                <a:gd name="connsiteY598" fmla="*/ 80095 h 2468044"/>
                <a:gd name="connsiteX599" fmla="*/ 649142 w 1906136"/>
                <a:gd name="connsiteY599" fmla="*/ 81026 h 2468044"/>
                <a:gd name="connsiteX600" fmla="*/ 643865 w 1906136"/>
                <a:gd name="connsiteY600" fmla="*/ 83199 h 2468044"/>
                <a:gd name="connsiteX601" fmla="*/ 640760 w 1906136"/>
                <a:gd name="connsiteY601" fmla="*/ 87546 h 2468044"/>
                <a:gd name="connsiteX602" fmla="*/ 635482 w 1906136"/>
                <a:gd name="connsiteY602" fmla="*/ 90650 h 2468044"/>
                <a:gd name="connsiteX603" fmla="*/ 629274 w 1906136"/>
                <a:gd name="connsiteY603" fmla="*/ 92823 h 2468044"/>
                <a:gd name="connsiteX604" fmla="*/ 628342 w 1906136"/>
                <a:gd name="connsiteY604" fmla="*/ 88477 h 2468044"/>
                <a:gd name="connsiteX605" fmla="*/ 626169 w 1906136"/>
                <a:gd name="connsiteY605" fmla="*/ 85373 h 2468044"/>
                <a:gd name="connsiteX606" fmla="*/ 622133 w 1906136"/>
                <a:gd name="connsiteY606" fmla="*/ 80095 h 2468044"/>
                <a:gd name="connsiteX607" fmla="*/ 621202 w 1906136"/>
                <a:gd name="connsiteY607" fmla="*/ 80095 h 2468044"/>
                <a:gd name="connsiteX608" fmla="*/ 617166 w 1906136"/>
                <a:gd name="connsiteY608" fmla="*/ 80095 h 2468044"/>
                <a:gd name="connsiteX609" fmla="*/ 614993 w 1906136"/>
                <a:gd name="connsiteY609" fmla="*/ 81026 h 2468044"/>
                <a:gd name="connsiteX610" fmla="*/ 611889 w 1906136"/>
                <a:gd name="connsiteY610" fmla="*/ 83199 h 2468044"/>
                <a:gd name="connsiteX611" fmla="*/ 609715 w 1906136"/>
                <a:gd name="connsiteY611" fmla="*/ 85373 h 2468044"/>
                <a:gd name="connsiteX612" fmla="*/ 606611 w 1906136"/>
                <a:gd name="connsiteY612" fmla="*/ 88477 h 2468044"/>
                <a:gd name="connsiteX613" fmla="*/ 592951 w 1906136"/>
                <a:gd name="connsiteY613" fmla="*/ 85373 h 2468044"/>
                <a:gd name="connsiteX614" fmla="*/ 584569 w 1906136"/>
                <a:gd name="connsiteY614" fmla="*/ 77922 h 2468044"/>
                <a:gd name="connsiteX615" fmla="*/ 578360 w 1906136"/>
                <a:gd name="connsiteY615" fmla="*/ 68609 h 2468044"/>
                <a:gd name="connsiteX616" fmla="*/ 573083 w 1906136"/>
                <a:gd name="connsiteY616" fmla="*/ 55880 h 2468044"/>
                <a:gd name="connsiteX617" fmla="*/ 569978 w 1906136"/>
                <a:gd name="connsiteY617" fmla="*/ 58985 h 2468044"/>
                <a:gd name="connsiteX618" fmla="*/ 565943 w 1906136"/>
                <a:gd name="connsiteY618" fmla="*/ 65194 h 2468044"/>
                <a:gd name="connsiteX619" fmla="*/ 563770 w 1906136"/>
                <a:gd name="connsiteY619" fmla="*/ 70471 h 2468044"/>
                <a:gd name="connsiteX620" fmla="*/ 562838 w 1906136"/>
                <a:gd name="connsiteY620" fmla="*/ 75749 h 2468044"/>
                <a:gd name="connsiteX621" fmla="*/ 546074 w 1906136"/>
                <a:gd name="connsiteY621" fmla="*/ 77922 h 2468044"/>
                <a:gd name="connsiteX622" fmla="*/ 533656 w 1906136"/>
                <a:gd name="connsiteY622" fmla="*/ 77922 h 2468044"/>
                <a:gd name="connsiteX623" fmla="*/ 521238 w 1906136"/>
                <a:gd name="connsiteY623" fmla="*/ 80095 h 2468044"/>
                <a:gd name="connsiteX624" fmla="*/ 511925 w 1906136"/>
                <a:gd name="connsiteY624" fmla="*/ 85373 h 2468044"/>
                <a:gd name="connsiteX625" fmla="*/ 502612 w 1906136"/>
                <a:gd name="connsiteY625" fmla="*/ 95928 h 2468044"/>
                <a:gd name="connsiteX626" fmla="*/ 482743 w 1906136"/>
                <a:gd name="connsiteY626" fmla="*/ 92823 h 2468044"/>
                <a:gd name="connsiteX627" fmla="*/ 482743 w 1906136"/>
                <a:gd name="connsiteY627" fmla="*/ 85373 h 2468044"/>
                <a:gd name="connsiteX628" fmla="*/ 504474 w 1906136"/>
                <a:gd name="connsiteY628" fmla="*/ 76059 h 2468044"/>
                <a:gd name="connsiteX629" fmla="*/ 524343 w 1906136"/>
                <a:gd name="connsiteY629" fmla="*/ 63331 h 2468044"/>
                <a:gd name="connsiteX630" fmla="*/ 542970 w 1906136"/>
                <a:gd name="connsiteY630" fmla="*/ 48740 h 2468044"/>
                <a:gd name="connsiteX631" fmla="*/ 549179 w 1906136"/>
                <a:gd name="connsiteY631" fmla="*/ 48740 h 2468044"/>
                <a:gd name="connsiteX632" fmla="*/ 546074 w 1906136"/>
                <a:gd name="connsiteY632" fmla="*/ 46567 h 2468044"/>
                <a:gd name="connsiteX633" fmla="*/ 542970 w 1906136"/>
                <a:gd name="connsiteY633" fmla="*/ 44394 h 2468044"/>
                <a:gd name="connsiteX634" fmla="*/ 536761 w 1906136"/>
                <a:gd name="connsiteY634" fmla="*/ 43462 h 2468044"/>
                <a:gd name="connsiteX635" fmla="*/ 533656 w 1906136"/>
                <a:gd name="connsiteY635" fmla="*/ 41289 h 2468044"/>
                <a:gd name="connsiteX636" fmla="*/ 516892 w 1906136"/>
                <a:gd name="connsiteY636" fmla="*/ 44394 h 2468044"/>
                <a:gd name="connsiteX637" fmla="*/ 504474 w 1906136"/>
                <a:gd name="connsiteY637" fmla="*/ 50603 h 2468044"/>
                <a:gd name="connsiteX638" fmla="*/ 492988 w 1906136"/>
                <a:gd name="connsiteY638" fmla="*/ 58985 h 2468044"/>
                <a:gd name="connsiteX639" fmla="*/ 482433 w 1906136"/>
                <a:gd name="connsiteY639" fmla="*/ 66435 h 2468044"/>
                <a:gd name="connsiteX640" fmla="*/ 470015 w 1906136"/>
                <a:gd name="connsiteY640" fmla="*/ 73886 h 2468044"/>
                <a:gd name="connsiteX641" fmla="*/ 455424 w 1906136"/>
                <a:gd name="connsiteY641" fmla="*/ 78232 h 2468044"/>
                <a:gd name="connsiteX642" fmla="*/ 433693 w 1906136"/>
                <a:gd name="connsiteY642" fmla="*/ 80405 h 2468044"/>
                <a:gd name="connsiteX643" fmla="*/ 436797 w 1906136"/>
                <a:gd name="connsiteY643" fmla="*/ 88788 h 2468044"/>
                <a:gd name="connsiteX644" fmla="*/ 443006 w 1906136"/>
                <a:gd name="connsiteY644" fmla="*/ 96238 h 2468044"/>
                <a:gd name="connsiteX645" fmla="*/ 448284 w 1906136"/>
                <a:gd name="connsiteY645" fmla="*/ 103689 h 2468044"/>
                <a:gd name="connsiteX646" fmla="*/ 453561 w 1906136"/>
                <a:gd name="connsiteY646" fmla="*/ 109898 h 2468044"/>
                <a:gd name="connsiteX647" fmla="*/ 453561 w 1906136"/>
                <a:gd name="connsiteY647" fmla="*/ 117349 h 2468044"/>
                <a:gd name="connsiteX648" fmla="*/ 429657 w 1906136"/>
                <a:gd name="connsiteY648" fmla="*/ 113002 h 2468044"/>
                <a:gd name="connsiteX649" fmla="*/ 409788 w 1906136"/>
                <a:gd name="connsiteY649" fmla="*/ 102447 h 2468044"/>
                <a:gd name="connsiteX650" fmla="*/ 392093 w 1906136"/>
                <a:gd name="connsiteY650" fmla="*/ 90961 h 2468044"/>
                <a:gd name="connsiteX651" fmla="*/ 373466 w 1906136"/>
                <a:gd name="connsiteY651" fmla="*/ 78232 h 2468044"/>
                <a:gd name="connsiteX652" fmla="*/ 353598 w 1906136"/>
                <a:gd name="connsiteY652" fmla="*/ 68919 h 2468044"/>
                <a:gd name="connsiteX653" fmla="*/ 322243 w 1906136"/>
                <a:gd name="connsiteY653" fmla="*/ 73265 h 2468044"/>
                <a:gd name="connsiteX654" fmla="*/ 307652 w 1906136"/>
                <a:gd name="connsiteY654" fmla="*/ 68919 h 2468044"/>
                <a:gd name="connsiteX655" fmla="*/ 293061 w 1906136"/>
                <a:gd name="connsiteY655" fmla="*/ 61468 h 2468044"/>
                <a:gd name="connsiteX656" fmla="*/ 277539 w 1906136"/>
                <a:gd name="connsiteY656" fmla="*/ 56191 h 2468044"/>
                <a:gd name="connsiteX657" fmla="*/ 266052 w 1906136"/>
                <a:gd name="connsiteY657" fmla="*/ 51844 h 2468044"/>
                <a:gd name="connsiteX658" fmla="*/ 262948 w 1906136"/>
                <a:gd name="connsiteY658" fmla="*/ 51844 h 2468044"/>
                <a:gd name="connsiteX659" fmla="*/ 256739 w 1906136"/>
                <a:gd name="connsiteY659" fmla="*/ 54018 h 2468044"/>
                <a:gd name="connsiteX660" fmla="*/ 253634 w 1906136"/>
                <a:gd name="connsiteY660" fmla="*/ 56191 h 2468044"/>
                <a:gd name="connsiteX661" fmla="*/ 249598 w 1906136"/>
                <a:gd name="connsiteY661" fmla="*/ 56191 h 2468044"/>
                <a:gd name="connsiteX662" fmla="*/ 244321 w 1906136"/>
                <a:gd name="connsiteY662" fmla="*/ 58364 h 2468044"/>
                <a:gd name="connsiteX663" fmla="*/ 239043 w 1906136"/>
                <a:gd name="connsiteY663" fmla="*/ 56191 h 2468044"/>
                <a:gd name="connsiteX664" fmla="*/ 233766 w 1906136"/>
                <a:gd name="connsiteY664" fmla="*/ 54018 h 2468044"/>
                <a:gd name="connsiteX665" fmla="*/ 229730 w 1906136"/>
                <a:gd name="connsiteY665" fmla="*/ 50913 h 2468044"/>
                <a:gd name="connsiteX666" fmla="*/ 226625 w 1906136"/>
                <a:gd name="connsiteY666" fmla="*/ 46567 h 2468044"/>
                <a:gd name="connsiteX667" fmla="*/ 221348 w 1906136"/>
                <a:gd name="connsiteY667" fmla="*/ 41289 h 2468044"/>
                <a:gd name="connsiteX668" fmla="*/ 217312 w 1906136"/>
                <a:gd name="connsiteY668" fmla="*/ 38185 h 2468044"/>
                <a:gd name="connsiteX669" fmla="*/ 214208 w 1906136"/>
                <a:gd name="connsiteY669" fmla="*/ 36012 h 2468044"/>
                <a:gd name="connsiteX670" fmla="*/ 210172 w 1906136"/>
                <a:gd name="connsiteY670" fmla="*/ 36012 h 2468044"/>
                <a:gd name="connsiteX671" fmla="*/ 207067 w 1906136"/>
                <a:gd name="connsiteY671" fmla="*/ 36012 h 2468044"/>
                <a:gd name="connsiteX672" fmla="*/ 203032 w 1906136"/>
                <a:gd name="connsiteY672" fmla="*/ 38185 h 2468044"/>
                <a:gd name="connsiteX673" fmla="*/ 199927 w 1906136"/>
                <a:gd name="connsiteY673" fmla="*/ 39116 h 2468044"/>
                <a:gd name="connsiteX674" fmla="*/ 195891 w 1906136"/>
                <a:gd name="connsiteY674" fmla="*/ 39116 h 2468044"/>
                <a:gd name="connsiteX675" fmla="*/ 190614 w 1906136"/>
                <a:gd name="connsiteY675" fmla="*/ 39116 h 2468044"/>
                <a:gd name="connsiteX676" fmla="*/ 186578 w 1906136"/>
                <a:gd name="connsiteY676" fmla="*/ 36012 h 2468044"/>
                <a:gd name="connsiteX677" fmla="*/ 183473 w 1906136"/>
                <a:gd name="connsiteY677" fmla="*/ 31665 h 2468044"/>
                <a:gd name="connsiteX678" fmla="*/ 181300 w 1906136"/>
                <a:gd name="connsiteY678" fmla="*/ 30734 h 2468044"/>
                <a:gd name="connsiteX679" fmla="*/ 181300 w 1906136"/>
                <a:gd name="connsiteY679" fmla="*/ 26388 h 2468044"/>
                <a:gd name="connsiteX680" fmla="*/ 179127 w 1906136"/>
                <a:gd name="connsiteY680" fmla="*/ 24215 h 2468044"/>
                <a:gd name="connsiteX681" fmla="*/ 179127 w 1906136"/>
                <a:gd name="connsiteY681" fmla="*/ 21110 h 2468044"/>
                <a:gd name="connsiteX682" fmla="*/ 176023 w 1906136"/>
                <a:gd name="connsiteY682" fmla="*/ 18937 h 2468044"/>
                <a:gd name="connsiteX683" fmla="*/ 170745 w 1906136"/>
                <a:gd name="connsiteY683" fmla="*/ 15833 h 2468044"/>
                <a:gd name="connsiteX684" fmla="*/ 153981 w 1906136"/>
                <a:gd name="connsiteY684" fmla="*/ 26388 h 2468044"/>
                <a:gd name="connsiteX685" fmla="*/ 137217 w 1906136"/>
                <a:gd name="connsiteY685" fmla="*/ 33839 h 2468044"/>
                <a:gd name="connsiteX686" fmla="*/ 117348 w 1906136"/>
                <a:gd name="connsiteY686" fmla="*/ 39116 h 2468044"/>
                <a:gd name="connsiteX687" fmla="*/ 99653 w 1906136"/>
                <a:gd name="connsiteY687" fmla="*/ 48430 h 2468044"/>
                <a:gd name="connsiteX688" fmla="*/ 85993 w 1906136"/>
                <a:gd name="connsiteY688" fmla="*/ 58985 h 2468044"/>
                <a:gd name="connsiteX689" fmla="*/ 82889 w 1906136"/>
                <a:gd name="connsiteY689" fmla="*/ 70471 h 2468044"/>
                <a:gd name="connsiteX690" fmla="*/ 78853 w 1906136"/>
                <a:gd name="connsiteY690" fmla="*/ 83199 h 2468044"/>
                <a:gd name="connsiteX691" fmla="*/ 73576 w 1906136"/>
                <a:gd name="connsiteY691" fmla="*/ 95928 h 2468044"/>
                <a:gd name="connsiteX692" fmla="*/ 56812 w 1906136"/>
                <a:gd name="connsiteY692" fmla="*/ 105241 h 2468044"/>
                <a:gd name="connsiteX693" fmla="*/ 36012 w 1906136"/>
                <a:gd name="connsiteY693" fmla="*/ 107414 h 2468044"/>
                <a:gd name="connsiteX694" fmla="*/ 14281 w 1906136"/>
                <a:gd name="connsiteY694" fmla="*/ 105241 h 2468044"/>
                <a:gd name="connsiteX695" fmla="*/ 12107 w 1906136"/>
                <a:gd name="connsiteY695" fmla="*/ 110519 h 2468044"/>
                <a:gd name="connsiteX696" fmla="*/ 9934 w 1906136"/>
                <a:gd name="connsiteY696" fmla="*/ 116728 h 2468044"/>
                <a:gd name="connsiteX697" fmla="*/ 6830 w 1906136"/>
                <a:gd name="connsiteY697" fmla="*/ 122005 h 2468044"/>
                <a:gd name="connsiteX698" fmla="*/ 15212 w 1906136"/>
                <a:gd name="connsiteY698" fmla="*/ 138769 h 2468044"/>
                <a:gd name="connsiteX699" fmla="*/ 29803 w 1906136"/>
                <a:gd name="connsiteY699" fmla="*/ 149324 h 2468044"/>
                <a:gd name="connsiteX700" fmla="*/ 46567 w 1906136"/>
                <a:gd name="connsiteY700" fmla="*/ 159880 h 2468044"/>
                <a:gd name="connsiteX701" fmla="*/ 61158 w 1906136"/>
                <a:gd name="connsiteY701" fmla="*/ 171366 h 2468044"/>
                <a:gd name="connsiteX702" fmla="*/ 73576 w 1906136"/>
                <a:gd name="connsiteY702" fmla="*/ 185957 h 2468044"/>
                <a:gd name="connsiteX703" fmla="*/ 77611 w 1906136"/>
                <a:gd name="connsiteY703" fmla="*/ 191235 h 2468044"/>
                <a:gd name="connsiteX704" fmla="*/ 78543 w 1906136"/>
                <a:gd name="connsiteY704" fmla="*/ 196512 h 2468044"/>
                <a:gd name="connsiteX705" fmla="*/ 80716 w 1906136"/>
                <a:gd name="connsiteY705" fmla="*/ 202721 h 2468044"/>
                <a:gd name="connsiteX706" fmla="*/ 82889 w 1906136"/>
                <a:gd name="connsiteY706" fmla="*/ 207999 h 2468044"/>
                <a:gd name="connsiteX707" fmla="*/ 85993 w 1906136"/>
                <a:gd name="connsiteY707" fmla="*/ 213276 h 2468044"/>
                <a:gd name="connsiteX708" fmla="*/ 85993 w 1906136"/>
                <a:gd name="connsiteY708" fmla="*/ 220727 h 2468044"/>
                <a:gd name="connsiteX709" fmla="*/ 73576 w 1906136"/>
                <a:gd name="connsiteY709" fmla="*/ 226005 h 2468044"/>
                <a:gd name="connsiteX710" fmla="*/ 70471 w 1906136"/>
                <a:gd name="connsiteY710" fmla="*/ 220727 h 2468044"/>
                <a:gd name="connsiteX711" fmla="*/ 64262 w 1906136"/>
                <a:gd name="connsiteY711" fmla="*/ 215449 h 2468044"/>
                <a:gd name="connsiteX712" fmla="*/ 58985 w 1906136"/>
                <a:gd name="connsiteY712" fmla="*/ 211103 h 2468044"/>
                <a:gd name="connsiteX713" fmla="*/ 53707 w 1906136"/>
                <a:gd name="connsiteY713" fmla="*/ 205826 h 2468044"/>
                <a:gd name="connsiteX714" fmla="*/ 49671 w 1906136"/>
                <a:gd name="connsiteY714" fmla="*/ 205826 h 2468044"/>
                <a:gd name="connsiteX715" fmla="*/ 48740 w 1906136"/>
                <a:gd name="connsiteY715" fmla="*/ 205826 h 2468044"/>
                <a:gd name="connsiteX716" fmla="*/ 46567 w 1906136"/>
                <a:gd name="connsiteY716" fmla="*/ 207999 h 2468044"/>
                <a:gd name="connsiteX717" fmla="*/ 44394 w 1906136"/>
                <a:gd name="connsiteY717" fmla="*/ 207999 h 2468044"/>
                <a:gd name="connsiteX718" fmla="*/ 43462 w 1906136"/>
                <a:gd name="connsiteY718" fmla="*/ 210172 h 2468044"/>
                <a:gd name="connsiteX719" fmla="*/ 26698 w 1906136"/>
                <a:gd name="connsiteY719" fmla="*/ 210172 h 2468044"/>
                <a:gd name="connsiteX720" fmla="*/ 28871 w 1906136"/>
                <a:gd name="connsiteY720" fmla="*/ 213276 h 2468044"/>
                <a:gd name="connsiteX721" fmla="*/ 28871 w 1906136"/>
                <a:gd name="connsiteY721" fmla="*/ 215449 h 2468044"/>
                <a:gd name="connsiteX722" fmla="*/ 29803 w 1906136"/>
                <a:gd name="connsiteY722" fmla="*/ 217623 h 2468044"/>
                <a:gd name="connsiteX723" fmla="*/ 26698 w 1906136"/>
                <a:gd name="connsiteY723" fmla="*/ 220727 h 2468044"/>
                <a:gd name="connsiteX724" fmla="*/ 22663 w 1906136"/>
                <a:gd name="connsiteY724" fmla="*/ 225073 h 2468044"/>
                <a:gd name="connsiteX725" fmla="*/ 19558 w 1906136"/>
                <a:gd name="connsiteY725" fmla="*/ 225073 h 2468044"/>
                <a:gd name="connsiteX726" fmla="*/ 15522 w 1906136"/>
                <a:gd name="connsiteY726" fmla="*/ 226005 h 2468044"/>
                <a:gd name="connsiteX727" fmla="*/ 10245 w 1906136"/>
                <a:gd name="connsiteY727" fmla="*/ 228178 h 2468044"/>
                <a:gd name="connsiteX728" fmla="*/ 7140 w 1906136"/>
                <a:gd name="connsiteY728" fmla="*/ 230351 h 2468044"/>
                <a:gd name="connsiteX729" fmla="*/ 0 w 1906136"/>
                <a:gd name="connsiteY729" fmla="*/ 230351 h 2468044"/>
                <a:gd name="connsiteX730" fmla="*/ 3104 w 1906136"/>
                <a:gd name="connsiteY730" fmla="*/ 257670 h 2468044"/>
                <a:gd name="connsiteX731" fmla="*/ 17695 w 1906136"/>
                <a:gd name="connsiteY731" fmla="*/ 265121 h 2468044"/>
                <a:gd name="connsiteX732" fmla="*/ 36322 w 1906136"/>
                <a:gd name="connsiteY732" fmla="*/ 268225 h 2468044"/>
                <a:gd name="connsiteX733" fmla="*/ 51844 w 1906136"/>
                <a:gd name="connsiteY733" fmla="*/ 274434 h 2468044"/>
                <a:gd name="connsiteX734" fmla="*/ 63331 w 1906136"/>
                <a:gd name="connsiteY734" fmla="*/ 277539 h 2468044"/>
                <a:gd name="connsiteX735" fmla="*/ 68609 w 1906136"/>
                <a:gd name="connsiteY735" fmla="*/ 277539 h 2468044"/>
                <a:gd name="connsiteX736" fmla="*/ 71713 w 1906136"/>
                <a:gd name="connsiteY736" fmla="*/ 275365 h 2468044"/>
                <a:gd name="connsiteX737" fmla="*/ 75749 w 1906136"/>
                <a:gd name="connsiteY737" fmla="*/ 274434 h 2468044"/>
                <a:gd name="connsiteX738" fmla="*/ 77922 w 1906136"/>
                <a:gd name="connsiteY738" fmla="*/ 272261 h 2468044"/>
                <a:gd name="connsiteX739" fmla="*/ 78853 w 1906136"/>
                <a:gd name="connsiteY739" fmla="*/ 270088 h 2468044"/>
                <a:gd name="connsiteX740" fmla="*/ 82889 w 1906136"/>
                <a:gd name="connsiteY740" fmla="*/ 266983 h 2468044"/>
                <a:gd name="connsiteX741" fmla="*/ 97790 w 1906136"/>
                <a:gd name="connsiteY741" fmla="*/ 266983 h 2468044"/>
                <a:gd name="connsiteX742" fmla="*/ 95617 w 1906136"/>
                <a:gd name="connsiteY742" fmla="*/ 267915 h 2468044"/>
                <a:gd name="connsiteX743" fmla="*/ 95617 w 1906136"/>
                <a:gd name="connsiteY743" fmla="*/ 270088 h 2468044"/>
                <a:gd name="connsiteX744" fmla="*/ 95617 w 1906136"/>
                <a:gd name="connsiteY744" fmla="*/ 272261 h 2468044"/>
                <a:gd name="connsiteX745" fmla="*/ 93444 w 1906136"/>
                <a:gd name="connsiteY745" fmla="*/ 272261 h 2468044"/>
                <a:gd name="connsiteX746" fmla="*/ 91271 w 1906136"/>
                <a:gd name="connsiteY746" fmla="*/ 274434 h 2468044"/>
                <a:gd name="connsiteX747" fmla="*/ 91271 w 1906136"/>
                <a:gd name="connsiteY747" fmla="*/ 292440 h 2468044"/>
                <a:gd name="connsiteX748" fmla="*/ 85993 w 1906136"/>
                <a:gd name="connsiteY748" fmla="*/ 303926 h 2468044"/>
                <a:gd name="connsiteX749" fmla="*/ 78853 w 1906136"/>
                <a:gd name="connsiteY749" fmla="*/ 311377 h 2468044"/>
                <a:gd name="connsiteX750" fmla="*/ 68298 w 1906136"/>
                <a:gd name="connsiteY750" fmla="*/ 316655 h 2468044"/>
                <a:gd name="connsiteX751" fmla="*/ 56812 w 1906136"/>
                <a:gd name="connsiteY751" fmla="*/ 319759 h 2468044"/>
                <a:gd name="connsiteX752" fmla="*/ 44394 w 1906136"/>
                <a:gd name="connsiteY752" fmla="*/ 327210 h 2468044"/>
                <a:gd name="connsiteX753" fmla="*/ 37253 w 1906136"/>
                <a:gd name="connsiteY753" fmla="*/ 336523 h 2468044"/>
                <a:gd name="connsiteX754" fmla="*/ 31976 w 1906136"/>
                <a:gd name="connsiteY754" fmla="*/ 347078 h 2468044"/>
                <a:gd name="connsiteX755" fmla="*/ 26698 w 1906136"/>
                <a:gd name="connsiteY755" fmla="*/ 360738 h 2468044"/>
                <a:gd name="connsiteX756" fmla="*/ 20489 w 1906136"/>
                <a:gd name="connsiteY756" fmla="*/ 371293 h 2468044"/>
                <a:gd name="connsiteX757" fmla="*/ 31976 w 1906136"/>
                <a:gd name="connsiteY757" fmla="*/ 391162 h 2468044"/>
                <a:gd name="connsiteX758" fmla="*/ 46567 w 1906136"/>
                <a:gd name="connsiteY758" fmla="*/ 410099 h 2468044"/>
                <a:gd name="connsiteX759" fmla="*/ 64262 w 1906136"/>
                <a:gd name="connsiteY759" fmla="*/ 422827 h 2468044"/>
                <a:gd name="connsiteX760" fmla="*/ 66435 w 1906136"/>
                <a:gd name="connsiteY760" fmla="*/ 425000 h 2468044"/>
                <a:gd name="connsiteX761" fmla="*/ 69540 w 1906136"/>
                <a:gd name="connsiteY761" fmla="*/ 425000 h 2468044"/>
                <a:gd name="connsiteX762" fmla="*/ 71713 w 1906136"/>
                <a:gd name="connsiteY762" fmla="*/ 425000 h 2468044"/>
                <a:gd name="connsiteX763" fmla="*/ 73886 w 1906136"/>
                <a:gd name="connsiteY763" fmla="*/ 422827 h 2468044"/>
                <a:gd name="connsiteX764" fmla="*/ 76991 w 1906136"/>
                <a:gd name="connsiteY764" fmla="*/ 419723 h 2468044"/>
                <a:gd name="connsiteX765" fmla="*/ 81026 w 1906136"/>
                <a:gd name="connsiteY765" fmla="*/ 430278 h 2468044"/>
                <a:gd name="connsiteX766" fmla="*/ 86304 w 1906136"/>
                <a:gd name="connsiteY766" fmla="*/ 444869 h 2468044"/>
                <a:gd name="connsiteX767" fmla="*/ 88477 w 1906136"/>
                <a:gd name="connsiteY767" fmla="*/ 455424 h 2468044"/>
                <a:gd name="connsiteX768" fmla="*/ 93755 w 1906136"/>
                <a:gd name="connsiteY768" fmla="*/ 455424 h 2468044"/>
                <a:gd name="connsiteX769" fmla="*/ 97790 w 1906136"/>
                <a:gd name="connsiteY769" fmla="*/ 455734 h 2468044"/>
                <a:gd name="connsiteX770" fmla="*/ 98722 w 1906136"/>
                <a:gd name="connsiteY770" fmla="*/ 455734 h 2468044"/>
                <a:gd name="connsiteX771" fmla="*/ 100895 w 1906136"/>
                <a:gd name="connsiteY771" fmla="*/ 453561 h 2468044"/>
                <a:gd name="connsiteX772" fmla="*/ 103068 w 1906136"/>
                <a:gd name="connsiteY772" fmla="*/ 451388 h 2468044"/>
                <a:gd name="connsiteX773" fmla="*/ 105241 w 1906136"/>
                <a:gd name="connsiteY773" fmla="*/ 449215 h 2468044"/>
                <a:gd name="connsiteX774" fmla="*/ 108346 w 1906136"/>
                <a:gd name="connsiteY774" fmla="*/ 451388 h 2468044"/>
                <a:gd name="connsiteX775" fmla="*/ 110208 w 1906136"/>
                <a:gd name="connsiteY775" fmla="*/ 451388 h 2468044"/>
                <a:gd name="connsiteX776" fmla="*/ 112381 w 1906136"/>
                <a:gd name="connsiteY776" fmla="*/ 453561 h 2468044"/>
                <a:gd name="connsiteX777" fmla="*/ 112381 w 1906136"/>
                <a:gd name="connsiteY777" fmla="*/ 456666 h 2468044"/>
                <a:gd name="connsiteX778" fmla="*/ 112381 w 1906136"/>
                <a:gd name="connsiteY778" fmla="*/ 461012 h 2468044"/>
                <a:gd name="connsiteX779" fmla="*/ 124799 w 1906136"/>
                <a:gd name="connsiteY779" fmla="*/ 456666 h 2468044"/>
                <a:gd name="connsiteX780" fmla="*/ 134113 w 1906136"/>
                <a:gd name="connsiteY780" fmla="*/ 453561 h 2468044"/>
                <a:gd name="connsiteX781" fmla="*/ 147772 w 1906136"/>
                <a:gd name="connsiteY781" fmla="*/ 449215 h 2468044"/>
                <a:gd name="connsiteX782" fmla="*/ 144668 w 1906136"/>
                <a:gd name="connsiteY782" fmla="*/ 471257 h 2468044"/>
                <a:gd name="connsiteX783" fmla="*/ 135354 w 1906136"/>
                <a:gd name="connsiteY783" fmla="*/ 488021 h 2468044"/>
                <a:gd name="connsiteX784" fmla="*/ 122937 w 1906136"/>
                <a:gd name="connsiteY784" fmla="*/ 502612 h 2468044"/>
                <a:gd name="connsiteX785" fmla="*/ 106172 w 1906136"/>
                <a:gd name="connsiteY785" fmla="*/ 515340 h 2468044"/>
                <a:gd name="connsiteX786" fmla="*/ 88477 w 1906136"/>
                <a:gd name="connsiteY786" fmla="*/ 527137 h 2468044"/>
                <a:gd name="connsiteX787" fmla="*/ 69850 w 1906136"/>
                <a:gd name="connsiteY787" fmla="*/ 537692 h 2468044"/>
                <a:gd name="connsiteX788" fmla="*/ 54328 w 1906136"/>
                <a:gd name="connsiteY788" fmla="*/ 549179 h 2468044"/>
                <a:gd name="connsiteX789" fmla="*/ 41910 w 1906136"/>
                <a:gd name="connsiteY789" fmla="*/ 561907 h 2468044"/>
                <a:gd name="connsiteX790" fmla="*/ 37874 w 1906136"/>
                <a:gd name="connsiteY790" fmla="*/ 561907 h 2468044"/>
                <a:gd name="connsiteX791" fmla="*/ 37874 w 1906136"/>
                <a:gd name="connsiteY791" fmla="*/ 565011 h 2468044"/>
                <a:gd name="connsiteX792" fmla="*/ 48430 w 1906136"/>
                <a:gd name="connsiteY792" fmla="*/ 561907 h 2468044"/>
                <a:gd name="connsiteX793" fmla="*/ 65194 w 1906136"/>
                <a:gd name="connsiteY793" fmla="*/ 554456 h 2468044"/>
                <a:gd name="connsiteX794" fmla="*/ 86925 w 1906136"/>
                <a:gd name="connsiteY794" fmla="*/ 543901 h 2468044"/>
                <a:gd name="connsiteX795" fmla="*/ 108656 w 1906136"/>
                <a:gd name="connsiteY795" fmla="*/ 530241 h 2468044"/>
                <a:gd name="connsiteX796" fmla="*/ 130387 w 1906136"/>
                <a:gd name="connsiteY796" fmla="*/ 515650 h 2468044"/>
                <a:gd name="connsiteX797" fmla="*/ 152118 w 1906136"/>
                <a:gd name="connsiteY797" fmla="*/ 502922 h 2468044"/>
                <a:gd name="connsiteX798" fmla="*/ 169814 w 1906136"/>
                <a:gd name="connsiteY798" fmla="*/ 492367 h 2468044"/>
                <a:gd name="connsiteX799" fmla="*/ 184405 w 1906136"/>
                <a:gd name="connsiteY799" fmla="*/ 480881 h 2468044"/>
                <a:gd name="connsiteX800" fmla="*/ 191545 w 1906136"/>
                <a:gd name="connsiteY800" fmla="*/ 473430 h 2468044"/>
                <a:gd name="connsiteX801" fmla="*/ 203032 w 1906136"/>
                <a:gd name="connsiteY801" fmla="*/ 456666 h 2468044"/>
                <a:gd name="connsiteX802" fmla="*/ 210172 w 1906136"/>
                <a:gd name="connsiteY802" fmla="*/ 438660 h 2468044"/>
                <a:gd name="connsiteX803" fmla="*/ 215449 w 1906136"/>
                <a:gd name="connsiteY803" fmla="*/ 421896 h 2468044"/>
                <a:gd name="connsiteX804" fmla="*/ 222590 w 1906136"/>
                <a:gd name="connsiteY804" fmla="*/ 406063 h 2468044"/>
                <a:gd name="connsiteX805" fmla="*/ 234076 w 1906136"/>
                <a:gd name="connsiteY805" fmla="*/ 391472 h 2468044"/>
                <a:gd name="connsiteX806" fmla="*/ 247736 w 1906136"/>
                <a:gd name="connsiteY806" fmla="*/ 379986 h 2468044"/>
                <a:gd name="connsiteX807" fmla="*/ 247736 w 1906136"/>
                <a:gd name="connsiteY807" fmla="*/ 376881 h 2468044"/>
                <a:gd name="connsiteX808" fmla="*/ 257049 w 1906136"/>
                <a:gd name="connsiteY808" fmla="*/ 376881 h 2468044"/>
                <a:gd name="connsiteX809" fmla="*/ 247736 w 1906136"/>
                <a:gd name="connsiteY809" fmla="*/ 392714 h 2468044"/>
                <a:gd name="connsiteX810" fmla="*/ 237181 w 1906136"/>
                <a:gd name="connsiteY810" fmla="*/ 407305 h 2468044"/>
                <a:gd name="connsiteX811" fmla="*/ 230040 w 1906136"/>
                <a:gd name="connsiteY811" fmla="*/ 424069 h 2468044"/>
                <a:gd name="connsiteX812" fmla="*/ 224763 w 1906136"/>
                <a:gd name="connsiteY812" fmla="*/ 440833 h 2468044"/>
                <a:gd name="connsiteX813" fmla="*/ 246494 w 1906136"/>
                <a:gd name="connsiteY813" fmla="*/ 435555 h 2468044"/>
                <a:gd name="connsiteX814" fmla="*/ 262016 w 1906136"/>
                <a:gd name="connsiteY814" fmla="*/ 426242 h 2468044"/>
                <a:gd name="connsiteX815" fmla="*/ 280643 w 1906136"/>
                <a:gd name="connsiteY815" fmla="*/ 416929 h 2468044"/>
                <a:gd name="connsiteX816" fmla="*/ 280643 w 1906136"/>
                <a:gd name="connsiteY816" fmla="*/ 392714 h 2468044"/>
                <a:gd name="connsiteX817" fmla="*/ 297407 w 1906136"/>
                <a:gd name="connsiteY817" fmla="*/ 394887 h 2468044"/>
                <a:gd name="connsiteX818" fmla="*/ 307962 w 1906136"/>
                <a:gd name="connsiteY818" fmla="*/ 400165 h 2468044"/>
                <a:gd name="connsiteX819" fmla="*/ 317276 w 1906136"/>
                <a:gd name="connsiteY819" fmla="*/ 407615 h 2468044"/>
                <a:gd name="connsiteX820" fmla="*/ 327831 w 1906136"/>
                <a:gd name="connsiteY820" fmla="*/ 413824 h 2468044"/>
                <a:gd name="connsiteX821" fmla="*/ 361048 w 1906136"/>
                <a:gd name="connsiteY821" fmla="*/ 413824 h 2468044"/>
                <a:gd name="connsiteX822" fmla="*/ 376571 w 1906136"/>
                <a:gd name="connsiteY822" fmla="*/ 422206 h 2468044"/>
                <a:gd name="connsiteX823" fmla="*/ 393335 w 1906136"/>
                <a:gd name="connsiteY823" fmla="*/ 436797 h 2468044"/>
                <a:gd name="connsiteX824" fmla="*/ 407926 w 1906136"/>
                <a:gd name="connsiteY824" fmla="*/ 449526 h 2468044"/>
                <a:gd name="connsiteX825" fmla="*/ 427794 w 1906136"/>
                <a:gd name="connsiteY825" fmla="*/ 458839 h 2468044"/>
                <a:gd name="connsiteX826" fmla="*/ 451699 w 1906136"/>
                <a:gd name="connsiteY826" fmla="*/ 464117 h 2468044"/>
                <a:gd name="connsiteX827" fmla="*/ 471567 w 1906136"/>
                <a:gd name="connsiteY827" fmla="*/ 473430 h 2468044"/>
                <a:gd name="connsiteX828" fmla="*/ 486158 w 1906136"/>
                <a:gd name="connsiteY828" fmla="*/ 486158 h 2468044"/>
                <a:gd name="connsiteX829" fmla="*/ 498576 w 1906136"/>
                <a:gd name="connsiteY829" fmla="*/ 502922 h 2468044"/>
                <a:gd name="connsiteX830" fmla="*/ 507889 w 1906136"/>
                <a:gd name="connsiteY830" fmla="*/ 519686 h 2468044"/>
                <a:gd name="connsiteX831" fmla="*/ 519376 w 1906136"/>
                <a:gd name="connsiteY831" fmla="*/ 536450 h 2468044"/>
                <a:gd name="connsiteX832" fmla="*/ 531794 w 1906136"/>
                <a:gd name="connsiteY832" fmla="*/ 550110 h 2468044"/>
                <a:gd name="connsiteX833" fmla="*/ 527758 w 1906136"/>
                <a:gd name="connsiteY833" fmla="*/ 574325 h 2468044"/>
                <a:gd name="connsiteX834" fmla="*/ 539244 w 1906136"/>
                <a:gd name="connsiteY834" fmla="*/ 579602 h 2468044"/>
                <a:gd name="connsiteX835" fmla="*/ 546385 w 1906136"/>
                <a:gd name="connsiteY835" fmla="*/ 588916 h 2468044"/>
                <a:gd name="connsiteX836" fmla="*/ 551662 w 1906136"/>
                <a:gd name="connsiteY836" fmla="*/ 600402 h 2468044"/>
                <a:gd name="connsiteX837" fmla="*/ 554767 w 1906136"/>
                <a:gd name="connsiteY837" fmla="*/ 613131 h 2468044"/>
                <a:gd name="connsiteX838" fmla="*/ 560976 w 1906136"/>
                <a:gd name="connsiteY838" fmla="*/ 625859 h 2468044"/>
                <a:gd name="connsiteX839" fmla="*/ 568116 w 1906136"/>
                <a:gd name="connsiteY839" fmla="*/ 637345 h 2468044"/>
                <a:gd name="connsiteX840" fmla="*/ 576498 w 1906136"/>
                <a:gd name="connsiteY840" fmla="*/ 645727 h 2468044"/>
                <a:gd name="connsiteX841" fmla="*/ 591089 w 1906136"/>
                <a:gd name="connsiteY841" fmla="*/ 651005 h 2468044"/>
                <a:gd name="connsiteX842" fmla="*/ 587984 w 1906136"/>
                <a:gd name="connsiteY842" fmla="*/ 653178 h 2468044"/>
                <a:gd name="connsiteX843" fmla="*/ 583949 w 1906136"/>
                <a:gd name="connsiteY843" fmla="*/ 653178 h 2468044"/>
                <a:gd name="connsiteX844" fmla="*/ 580844 w 1906136"/>
                <a:gd name="connsiteY844" fmla="*/ 653178 h 2468044"/>
                <a:gd name="connsiteX845" fmla="*/ 576808 w 1906136"/>
                <a:gd name="connsiteY845" fmla="*/ 651005 h 2468044"/>
                <a:gd name="connsiteX846" fmla="*/ 568426 w 1906136"/>
                <a:gd name="connsiteY846" fmla="*/ 651005 h 2468044"/>
                <a:gd name="connsiteX847" fmla="*/ 576808 w 1906136"/>
                <a:gd name="connsiteY847" fmla="*/ 669942 h 2468044"/>
                <a:gd name="connsiteX848" fmla="*/ 588295 w 1906136"/>
                <a:gd name="connsiteY848" fmla="*/ 686706 h 2468044"/>
                <a:gd name="connsiteX849" fmla="*/ 600713 w 1906136"/>
                <a:gd name="connsiteY849" fmla="*/ 702539 h 2468044"/>
                <a:gd name="connsiteX850" fmla="*/ 604748 w 1906136"/>
                <a:gd name="connsiteY850" fmla="*/ 704712 h 2468044"/>
                <a:gd name="connsiteX851" fmla="*/ 605680 w 1906136"/>
                <a:gd name="connsiteY851" fmla="*/ 704712 h 2468044"/>
                <a:gd name="connsiteX852" fmla="*/ 605680 w 1906136"/>
                <a:gd name="connsiteY852" fmla="*/ 706885 h 2468044"/>
                <a:gd name="connsiteX853" fmla="*/ 607853 w 1906136"/>
                <a:gd name="connsiteY853" fmla="*/ 706885 h 2468044"/>
                <a:gd name="connsiteX854" fmla="*/ 613130 w 1906136"/>
                <a:gd name="connsiteY854" fmla="*/ 706885 h 2468044"/>
                <a:gd name="connsiteX855" fmla="*/ 619339 w 1906136"/>
                <a:gd name="connsiteY855" fmla="*/ 706885 h 2468044"/>
                <a:gd name="connsiteX856" fmla="*/ 620271 w 1906136"/>
                <a:gd name="connsiteY856" fmla="*/ 704712 h 2468044"/>
                <a:gd name="connsiteX857" fmla="*/ 624306 w 1906136"/>
                <a:gd name="connsiteY857" fmla="*/ 702539 h 2468044"/>
                <a:gd name="connsiteX858" fmla="*/ 626480 w 1906136"/>
                <a:gd name="connsiteY858" fmla="*/ 701608 h 2468044"/>
                <a:gd name="connsiteX859" fmla="*/ 626480 w 1906136"/>
                <a:gd name="connsiteY859" fmla="*/ 699434 h 2468044"/>
                <a:gd name="connsiteX860" fmla="*/ 627411 w 1906136"/>
                <a:gd name="connsiteY860" fmla="*/ 699434 h 2468044"/>
                <a:gd name="connsiteX861" fmla="*/ 627411 w 1906136"/>
                <a:gd name="connsiteY861" fmla="*/ 695088 h 2468044"/>
                <a:gd name="connsiteX862" fmla="*/ 622133 w 1906136"/>
                <a:gd name="connsiteY862" fmla="*/ 687638 h 2468044"/>
                <a:gd name="connsiteX863" fmla="*/ 614993 w 1906136"/>
                <a:gd name="connsiteY863" fmla="*/ 682360 h 2468044"/>
                <a:gd name="connsiteX864" fmla="*/ 607853 w 1906136"/>
                <a:gd name="connsiteY864" fmla="*/ 677082 h 2468044"/>
                <a:gd name="connsiteX865" fmla="*/ 600713 w 1906136"/>
                <a:gd name="connsiteY865" fmla="*/ 671805 h 2468044"/>
                <a:gd name="connsiteX866" fmla="*/ 600713 w 1906136"/>
                <a:gd name="connsiteY866" fmla="*/ 662491 h 2468044"/>
                <a:gd name="connsiteX867" fmla="*/ 617477 w 1906136"/>
                <a:gd name="connsiteY867" fmla="*/ 673047 h 2468044"/>
                <a:gd name="connsiteX868" fmla="*/ 632068 w 1906136"/>
                <a:gd name="connsiteY868" fmla="*/ 687638 h 2468044"/>
                <a:gd name="connsiteX869" fmla="*/ 644485 w 1906136"/>
                <a:gd name="connsiteY869" fmla="*/ 702228 h 2468044"/>
                <a:gd name="connsiteX870" fmla="*/ 644485 w 1906136"/>
                <a:gd name="connsiteY870" fmla="*/ 723339 h 2468044"/>
                <a:gd name="connsiteX871" fmla="*/ 642312 w 1906136"/>
                <a:gd name="connsiteY871" fmla="*/ 718992 h 2468044"/>
                <a:gd name="connsiteX872" fmla="*/ 639208 w 1906136"/>
                <a:gd name="connsiteY872" fmla="*/ 715888 h 2468044"/>
                <a:gd name="connsiteX873" fmla="*/ 637035 w 1906136"/>
                <a:gd name="connsiteY873" fmla="*/ 711542 h 2468044"/>
                <a:gd name="connsiteX874" fmla="*/ 633930 w 1906136"/>
                <a:gd name="connsiteY874" fmla="*/ 709369 h 2468044"/>
                <a:gd name="connsiteX875" fmla="*/ 629894 w 1906136"/>
                <a:gd name="connsiteY875" fmla="*/ 709369 h 2468044"/>
                <a:gd name="connsiteX876" fmla="*/ 626790 w 1906136"/>
                <a:gd name="connsiteY876" fmla="*/ 709369 h 2468044"/>
                <a:gd name="connsiteX877" fmla="*/ 622754 w 1906136"/>
                <a:gd name="connsiteY877" fmla="*/ 709369 h 2468044"/>
                <a:gd name="connsiteX878" fmla="*/ 617477 w 1906136"/>
                <a:gd name="connsiteY878" fmla="*/ 711542 h 2468044"/>
                <a:gd name="connsiteX879" fmla="*/ 615304 w 1906136"/>
                <a:gd name="connsiteY879" fmla="*/ 723028 h 2468044"/>
                <a:gd name="connsiteX880" fmla="*/ 613130 w 1906136"/>
                <a:gd name="connsiteY880" fmla="*/ 741034 h 2468044"/>
                <a:gd name="connsiteX881" fmla="*/ 613130 w 1906136"/>
                <a:gd name="connsiteY881" fmla="*/ 763076 h 2468044"/>
                <a:gd name="connsiteX882" fmla="*/ 613130 w 1906136"/>
                <a:gd name="connsiteY882" fmla="*/ 787291 h 2468044"/>
                <a:gd name="connsiteX883" fmla="*/ 613130 w 1906136"/>
                <a:gd name="connsiteY883" fmla="*/ 807159 h 2468044"/>
                <a:gd name="connsiteX884" fmla="*/ 612199 w 1906136"/>
                <a:gd name="connsiteY884" fmla="*/ 821750 h 2468044"/>
                <a:gd name="connsiteX885" fmla="*/ 612199 w 1906136"/>
                <a:gd name="connsiteY885" fmla="*/ 829201 h 2468044"/>
                <a:gd name="connsiteX886" fmla="*/ 613130 w 1906136"/>
                <a:gd name="connsiteY886" fmla="*/ 859624 h 2468044"/>
                <a:gd name="connsiteX887" fmla="*/ 617166 w 1906136"/>
                <a:gd name="connsiteY887" fmla="*/ 881666 h 2468044"/>
                <a:gd name="connsiteX888" fmla="*/ 622444 w 1906136"/>
                <a:gd name="connsiteY888" fmla="*/ 898430 h 2468044"/>
                <a:gd name="connsiteX889" fmla="*/ 629584 w 1906136"/>
                <a:gd name="connsiteY889" fmla="*/ 911158 h 2468044"/>
                <a:gd name="connsiteX890" fmla="*/ 641071 w 1906136"/>
                <a:gd name="connsiteY890" fmla="*/ 922645 h 2468044"/>
                <a:gd name="connsiteX891" fmla="*/ 651626 w 1906136"/>
                <a:gd name="connsiteY891" fmla="*/ 935373 h 2468044"/>
                <a:gd name="connsiteX892" fmla="*/ 664043 w 1906136"/>
                <a:gd name="connsiteY892" fmla="*/ 953379 h 2468044"/>
                <a:gd name="connsiteX893" fmla="*/ 669321 w 1906136"/>
                <a:gd name="connsiteY893" fmla="*/ 964866 h 2468044"/>
                <a:gd name="connsiteX894" fmla="*/ 673357 w 1906136"/>
                <a:gd name="connsiteY894" fmla="*/ 975421 h 2468044"/>
                <a:gd name="connsiteX895" fmla="*/ 680497 w 1906136"/>
                <a:gd name="connsiteY895" fmla="*/ 984734 h 2468044"/>
                <a:gd name="connsiteX896" fmla="*/ 691052 w 1906136"/>
                <a:gd name="connsiteY896" fmla="*/ 992185 h 2468044"/>
                <a:gd name="connsiteX897" fmla="*/ 704712 w 1906136"/>
                <a:gd name="connsiteY897" fmla="*/ 997462 h 2468044"/>
                <a:gd name="connsiteX898" fmla="*/ 715267 w 1906136"/>
                <a:gd name="connsiteY898" fmla="*/ 1003671 h 2468044"/>
                <a:gd name="connsiteX899" fmla="*/ 724580 w 1906136"/>
                <a:gd name="connsiteY899" fmla="*/ 1014226 h 2468044"/>
                <a:gd name="connsiteX900" fmla="*/ 731721 w 1906136"/>
                <a:gd name="connsiteY900" fmla="*/ 1026955 h 2468044"/>
                <a:gd name="connsiteX901" fmla="*/ 734825 w 1906136"/>
                <a:gd name="connsiteY901" fmla="*/ 1041546 h 2468044"/>
                <a:gd name="connsiteX902" fmla="*/ 741034 w 1906136"/>
                <a:gd name="connsiteY902" fmla="*/ 1054274 h 2468044"/>
                <a:gd name="connsiteX903" fmla="*/ 747243 w 1906136"/>
                <a:gd name="connsiteY903" fmla="*/ 1065761 h 2468044"/>
                <a:gd name="connsiteX904" fmla="*/ 760903 w 1906136"/>
                <a:gd name="connsiteY904" fmla="*/ 1075074 h 2468044"/>
                <a:gd name="connsiteX905" fmla="*/ 758729 w 1906136"/>
                <a:gd name="connsiteY905" fmla="*/ 1076005 h 2468044"/>
                <a:gd name="connsiteX906" fmla="*/ 758729 w 1906136"/>
                <a:gd name="connsiteY906" fmla="*/ 1078178 h 2468044"/>
                <a:gd name="connsiteX907" fmla="*/ 758729 w 1906136"/>
                <a:gd name="connsiteY907" fmla="*/ 1080351 h 2468044"/>
                <a:gd name="connsiteX908" fmla="*/ 756556 w 1906136"/>
                <a:gd name="connsiteY908" fmla="*/ 1080351 h 2468044"/>
                <a:gd name="connsiteX909" fmla="*/ 754383 w 1906136"/>
                <a:gd name="connsiteY909" fmla="*/ 1080351 h 2468044"/>
                <a:gd name="connsiteX910" fmla="*/ 751279 w 1906136"/>
                <a:gd name="connsiteY910" fmla="*/ 1082525 h 2468044"/>
                <a:gd name="connsiteX911" fmla="*/ 760592 w 1906136"/>
                <a:gd name="connsiteY911" fmla="*/ 1095253 h 2468044"/>
                <a:gd name="connsiteX912" fmla="*/ 771147 w 1906136"/>
                <a:gd name="connsiteY912" fmla="*/ 1102704 h 2468044"/>
                <a:gd name="connsiteX913" fmla="*/ 782634 w 1906136"/>
                <a:gd name="connsiteY913" fmla="*/ 1110154 h 2468044"/>
                <a:gd name="connsiteX914" fmla="*/ 791016 w 1906136"/>
                <a:gd name="connsiteY914" fmla="*/ 1119468 h 2468044"/>
                <a:gd name="connsiteX915" fmla="*/ 797225 w 1906136"/>
                <a:gd name="connsiteY915" fmla="*/ 1130023 h 2468044"/>
                <a:gd name="connsiteX916" fmla="*/ 800329 w 1906136"/>
                <a:gd name="connsiteY916" fmla="*/ 1142751 h 2468044"/>
                <a:gd name="connsiteX917" fmla="*/ 804365 w 1906136"/>
                <a:gd name="connsiteY917" fmla="*/ 1155479 h 2468044"/>
                <a:gd name="connsiteX918" fmla="*/ 809643 w 1906136"/>
                <a:gd name="connsiteY918" fmla="*/ 1155479 h 2468044"/>
                <a:gd name="connsiteX919" fmla="*/ 811816 w 1906136"/>
                <a:gd name="connsiteY919" fmla="*/ 1155479 h 2468044"/>
                <a:gd name="connsiteX920" fmla="*/ 812747 w 1906136"/>
                <a:gd name="connsiteY920" fmla="*/ 1155479 h 2468044"/>
                <a:gd name="connsiteX921" fmla="*/ 814920 w 1906136"/>
                <a:gd name="connsiteY921" fmla="*/ 1155479 h 2468044"/>
                <a:gd name="connsiteX922" fmla="*/ 817093 w 1906136"/>
                <a:gd name="connsiteY922" fmla="*/ 1155479 h 2468044"/>
                <a:gd name="connsiteX923" fmla="*/ 820198 w 1906136"/>
                <a:gd name="connsiteY923" fmla="*/ 1155479 h 2468044"/>
                <a:gd name="connsiteX924" fmla="*/ 822371 w 1906136"/>
                <a:gd name="connsiteY924" fmla="*/ 1159826 h 2468044"/>
                <a:gd name="connsiteX925" fmla="*/ 822371 w 1906136"/>
                <a:gd name="connsiteY925" fmla="*/ 1162930 h 2468044"/>
                <a:gd name="connsiteX926" fmla="*/ 824544 w 1906136"/>
                <a:gd name="connsiteY926" fmla="*/ 1169139 h 2468044"/>
                <a:gd name="connsiteX927" fmla="*/ 824544 w 1906136"/>
                <a:gd name="connsiteY927" fmla="*/ 1176590 h 2468044"/>
                <a:gd name="connsiteX928" fmla="*/ 827648 w 1906136"/>
                <a:gd name="connsiteY928" fmla="*/ 1174417 h 2468044"/>
                <a:gd name="connsiteX929" fmla="*/ 827648 w 1906136"/>
                <a:gd name="connsiteY929" fmla="*/ 1172243 h 2468044"/>
                <a:gd name="connsiteX930" fmla="*/ 829822 w 1906136"/>
                <a:gd name="connsiteY930" fmla="*/ 1170070 h 2468044"/>
                <a:gd name="connsiteX931" fmla="*/ 831995 w 1906136"/>
                <a:gd name="connsiteY931" fmla="*/ 1166966 h 2468044"/>
                <a:gd name="connsiteX932" fmla="*/ 831995 w 1906136"/>
                <a:gd name="connsiteY932" fmla="*/ 1159515 h 2468044"/>
                <a:gd name="connsiteX933" fmla="*/ 827959 w 1906136"/>
                <a:gd name="connsiteY933" fmla="*/ 1148960 h 2468044"/>
                <a:gd name="connsiteX934" fmla="*/ 819577 w 1906136"/>
                <a:gd name="connsiteY934" fmla="*/ 1132196 h 2468044"/>
                <a:gd name="connsiteX935" fmla="*/ 808090 w 1906136"/>
                <a:gd name="connsiteY935" fmla="*/ 1113259 h 2468044"/>
                <a:gd name="connsiteX936" fmla="*/ 797535 w 1906136"/>
                <a:gd name="connsiteY936" fmla="*/ 1095253 h 2468044"/>
                <a:gd name="connsiteX937" fmla="*/ 783876 w 1906136"/>
                <a:gd name="connsiteY937" fmla="*/ 1076316 h 2468044"/>
                <a:gd name="connsiteX938" fmla="*/ 773320 w 1906136"/>
                <a:gd name="connsiteY938" fmla="*/ 1061725 h 2468044"/>
                <a:gd name="connsiteX939" fmla="*/ 761834 w 1906136"/>
                <a:gd name="connsiteY939" fmla="*/ 1048996 h 2468044"/>
                <a:gd name="connsiteX940" fmla="*/ 756556 w 1906136"/>
                <a:gd name="connsiteY940" fmla="*/ 1041546 h 2468044"/>
                <a:gd name="connsiteX941" fmla="*/ 756556 w 1906136"/>
                <a:gd name="connsiteY941" fmla="*/ 1021677 h 2468044"/>
                <a:gd name="connsiteX942" fmla="*/ 760592 w 1906136"/>
                <a:gd name="connsiteY942" fmla="*/ 1023850 h 2468044"/>
                <a:gd name="connsiteX943" fmla="*/ 763697 w 1906136"/>
                <a:gd name="connsiteY943" fmla="*/ 1026955 h 2468044"/>
                <a:gd name="connsiteX944" fmla="*/ 767732 w 1906136"/>
                <a:gd name="connsiteY944" fmla="*/ 1031301 h 2468044"/>
                <a:gd name="connsiteX945" fmla="*/ 776114 w 1906136"/>
                <a:gd name="connsiteY945" fmla="*/ 1036578 h 2468044"/>
                <a:gd name="connsiteX946" fmla="*/ 782323 w 1906136"/>
                <a:gd name="connsiteY946" fmla="*/ 1048065 h 2468044"/>
                <a:gd name="connsiteX947" fmla="*/ 785428 w 1906136"/>
                <a:gd name="connsiteY947" fmla="*/ 1058620 h 2468044"/>
                <a:gd name="connsiteX948" fmla="*/ 789464 w 1906136"/>
                <a:gd name="connsiteY948" fmla="*/ 1069175 h 2468044"/>
                <a:gd name="connsiteX949" fmla="*/ 796604 w 1906136"/>
                <a:gd name="connsiteY949" fmla="*/ 1078489 h 2468044"/>
                <a:gd name="connsiteX950" fmla="*/ 797535 w 1906136"/>
                <a:gd name="connsiteY950" fmla="*/ 1080662 h 2468044"/>
                <a:gd name="connsiteX951" fmla="*/ 803744 w 1906136"/>
                <a:gd name="connsiteY951" fmla="*/ 1082835 h 2468044"/>
                <a:gd name="connsiteX952" fmla="*/ 806849 w 1906136"/>
                <a:gd name="connsiteY952" fmla="*/ 1082835 h 2468044"/>
                <a:gd name="connsiteX953" fmla="*/ 812126 w 1906136"/>
                <a:gd name="connsiteY953" fmla="*/ 1083766 h 2468044"/>
                <a:gd name="connsiteX954" fmla="*/ 816162 w 1906136"/>
                <a:gd name="connsiteY954" fmla="*/ 1085939 h 2468044"/>
                <a:gd name="connsiteX955" fmla="*/ 833857 w 1906136"/>
                <a:gd name="connsiteY955" fmla="*/ 1112327 h 2468044"/>
                <a:gd name="connsiteX956" fmla="*/ 852484 w 1906136"/>
                <a:gd name="connsiteY956" fmla="*/ 1137473 h 2468044"/>
                <a:gd name="connsiteX957" fmla="*/ 870179 w 1906136"/>
                <a:gd name="connsiteY957" fmla="*/ 1161688 h 2468044"/>
                <a:gd name="connsiteX958" fmla="*/ 890048 w 1906136"/>
                <a:gd name="connsiteY958" fmla="*/ 1183730 h 2468044"/>
                <a:gd name="connsiteX959" fmla="*/ 882908 w 1906136"/>
                <a:gd name="connsiteY959" fmla="*/ 1206703 h 2468044"/>
                <a:gd name="connsiteX960" fmla="*/ 886944 w 1906136"/>
                <a:gd name="connsiteY960" fmla="*/ 1211049 h 2468044"/>
                <a:gd name="connsiteX961" fmla="*/ 894084 w 1906136"/>
                <a:gd name="connsiteY961" fmla="*/ 1218500 h 2468044"/>
                <a:gd name="connsiteX962" fmla="*/ 901224 w 1906136"/>
                <a:gd name="connsiteY962" fmla="*/ 1227813 h 2468044"/>
                <a:gd name="connsiteX963" fmla="*/ 910537 w 1906136"/>
                <a:gd name="connsiteY963" fmla="*/ 1235264 h 2468044"/>
                <a:gd name="connsiteX964" fmla="*/ 915815 w 1906136"/>
                <a:gd name="connsiteY964" fmla="*/ 1242715 h 2468044"/>
                <a:gd name="connsiteX965" fmla="*/ 918919 w 1906136"/>
                <a:gd name="connsiteY965" fmla="*/ 1243646 h 2468044"/>
                <a:gd name="connsiteX966" fmla="*/ 939719 w 1906136"/>
                <a:gd name="connsiteY966" fmla="*/ 1240541 h 2468044"/>
                <a:gd name="connsiteX967" fmla="*/ 940651 w 1906136"/>
                <a:gd name="connsiteY967" fmla="*/ 1242715 h 2468044"/>
                <a:gd name="connsiteX968" fmla="*/ 944686 w 1906136"/>
                <a:gd name="connsiteY968" fmla="*/ 1245819 h 2468044"/>
                <a:gd name="connsiteX969" fmla="*/ 947791 w 1906136"/>
                <a:gd name="connsiteY969" fmla="*/ 1250165 h 2468044"/>
                <a:gd name="connsiteX970" fmla="*/ 951827 w 1906136"/>
                <a:gd name="connsiteY970" fmla="*/ 1253270 h 2468044"/>
                <a:gd name="connsiteX971" fmla="*/ 954931 w 1906136"/>
                <a:gd name="connsiteY971" fmla="*/ 1256374 h 2468044"/>
                <a:gd name="connsiteX972" fmla="*/ 978835 w 1906136"/>
                <a:gd name="connsiteY972" fmla="*/ 1260720 h 2468044"/>
                <a:gd name="connsiteX973" fmla="*/ 981940 w 1906136"/>
                <a:gd name="connsiteY973" fmla="*/ 1262894 h 2468044"/>
                <a:gd name="connsiteX974" fmla="*/ 985976 w 1906136"/>
                <a:gd name="connsiteY974" fmla="*/ 1265998 h 2468044"/>
                <a:gd name="connsiteX975" fmla="*/ 991253 w 1906136"/>
                <a:gd name="connsiteY975" fmla="*/ 1271276 h 2468044"/>
                <a:gd name="connsiteX976" fmla="*/ 995289 w 1906136"/>
                <a:gd name="connsiteY976" fmla="*/ 1275622 h 2468044"/>
                <a:gd name="connsiteX977" fmla="*/ 998394 w 1906136"/>
                <a:gd name="connsiteY977" fmla="*/ 1278726 h 2468044"/>
                <a:gd name="connsiteX978" fmla="*/ 1002429 w 1906136"/>
                <a:gd name="connsiteY978" fmla="*/ 1280899 h 2468044"/>
                <a:gd name="connsiteX979" fmla="*/ 1010811 w 1906136"/>
                <a:gd name="connsiteY979" fmla="*/ 1283073 h 2468044"/>
                <a:gd name="connsiteX980" fmla="*/ 1017952 w 1906136"/>
                <a:gd name="connsiteY980" fmla="*/ 1278726 h 2468044"/>
                <a:gd name="connsiteX981" fmla="*/ 1024161 w 1906136"/>
                <a:gd name="connsiteY981" fmla="*/ 1275622 h 2468044"/>
                <a:gd name="connsiteX982" fmla="*/ 1031301 w 1906136"/>
                <a:gd name="connsiteY982" fmla="*/ 1271276 h 2468044"/>
                <a:gd name="connsiteX983" fmla="*/ 1041856 w 1906136"/>
                <a:gd name="connsiteY983" fmla="*/ 1271276 h 2468044"/>
                <a:gd name="connsiteX984" fmla="*/ 1058620 w 1906136"/>
                <a:gd name="connsiteY984" fmla="*/ 1278726 h 2468044"/>
                <a:gd name="connsiteX985" fmla="*/ 1069175 w 1906136"/>
                <a:gd name="connsiteY985" fmla="*/ 1288040 h 2468044"/>
                <a:gd name="connsiteX986" fmla="*/ 1081593 w 1906136"/>
                <a:gd name="connsiteY986" fmla="*/ 1297353 h 2468044"/>
                <a:gd name="connsiteX987" fmla="*/ 1102393 w 1906136"/>
                <a:gd name="connsiteY987" fmla="*/ 1304804 h 2468044"/>
                <a:gd name="connsiteX988" fmla="*/ 1117915 w 1906136"/>
                <a:gd name="connsiteY988" fmla="*/ 1310081 h 2468044"/>
                <a:gd name="connsiteX989" fmla="*/ 1132506 w 1906136"/>
                <a:gd name="connsiteY989" fmla="*/ 1314428 h 2468044"/>
                <a:gd name="connsiteX990" fmla="*/ 1141820 w 1906136"/>
                <a:gd name="connsiteY990" fmla="*/ 1317532 h 2468044"/>
                <a:gd name="connsiteX991" fmla="*/ 1151133 w 1906136"/>
                <a:gd name="connsiteY991" fmla="*/ 1326845 h 2468044"/>
                <a:gd name="connsiteX992" fmla="*/ 1159515 w 1906136"/>
                <a:gd name="connsiteY992" fmla="*/ 1339574 h 2468044"/>
                <a:gd name="connsiteX993" fmla="*/ 1168828 w 1906136"/>
                <a:gd name="connsiteY993" fmla="*/ 1361615 h 2468044"/>
                <a:gd name="connsiteX994" fmla="*/ 1180315 w 1906136"/>
                <a:gd name="connsiteY994" fmla="*/ 1364720 h 2468044"/>
                <a:gd name="connsiteX995" fmla="*/ 1195837 w 1906136"/>
                <a:gd name="connsiteY995" fmla="*/ 1372171 h 2468044"/>
                <a:gd name="connsiteX996" fmla="*/ 1212601 w 1906136"/>
                <a:gd name="connsiteY996" fmla="*/ 1381484 h 2468044"/>
                <a:gd name="connsiteX997" fmla="*/ 1229365 w 1906136"/>
                <a:gd name="connsiteY997" fmla="*/ 1390797 h 2468044"/>
                <a:gd name="connsiteX998" fmla="*/ 1238679 w 1906136"/>
                <a:gd name="connsiteY998" fmla="*/ 1398248 h 2468044"/>
                <a:gd name="connsiteX999" fmla="*/ 1241783 w 1906136"/>
                <a:gd name="connsiteY999" fmla="*/ 1396075 h 2468044"/>
                <a:gd name="connsiteX1000" fmla="*/ 1243956 w 1906136"/>
                <a:gd name="connsiteY1000" fmla="*/ 1396075 h 2468044"/>
                <a:gd name="connsiteX1001" fmla="*/ 1244888 w 1906136"/>
                <a:gd name="connsiteY1001" fmla="*/ 1396075 h 2468044"/>
                <a:gd name="connsiteX1002" fmla="*/ 1247061 w 1906136"/>
                <a:gd name="connsiteY1002" fmla="*/ 1393902 h 2468044"/>
                <a:gd name="connsiteX1003" fmla="*/ 1249234 w 1906136"/>
                <a:gd name="connsiteY1003" fmla="*/ 1393902 h 2468044"/>
                <a:gd name="connsiteX1004" fmla="*/ 1251407 w 1906136"/>
                <a:gd name="connsiteY1004" fmla="*/ 1390797 h 2468044"/>
                <a:gd name="connsiteX1005" fmla="*/ 1251407 w 1906136"/>
                <a:gd name="connsiteY1005" fmla="*/ 1388624 h 2468044"/>
                <a:gd name="connsiteX1006" fmla="*/ 1251407 w 1906136"/>
                <a:gd name="connsiteY1006" fmla="*/ 1385520 h 2468044"/>
                <a:gd name="connsiteX1007" fmla="*/ 1249234 w 1906136"/>
                <a:gd name="connsiteY1007" fmla="*/ 1381173 h 2468044"/>
                <a:gd name="connsiteX1008" fmla="*/ 1252338 w 1906136"/>
                <a:gd name="connsiteY1008" fmla="*/ 1379000 h 2468044"/>
                <a:gd name="connsiteX1009" fmla="*/ 1254511 w 1906136"/>
                <a:gd name="connsiteY1009" fmla="*/ 1378069 h 2468044"/>
                <a:gd name="connsiteX1010" fmla="*/ 1256684 w 1906136"/>
                <a:gd name="connsiteY1010" fmla="*/ 1375896 h 2468044"/>
                <a:gd name="connsiteX1011" fmla="*/ 1258858 w 1906136"/>
                <a:gd name="connsiteY1011" fmla="*/ 1373723 h 2468044"/>
                <a:gd name="connsiteX1012" fmla="*/ 1265998 w 1906136"/>
                <a:gd name="connsiteY1012" fmla="*/ 1373723 h 2468044"/>
                <a:gd name="connsiteX1013" fmla="*/ 1273138 w 1906136"/>
                <a:gd name="connsiteY1013" fmla="*/ 1385209 h 2468044"/>
                <a:gd name="connsiteX1014" fmla="*/ 1280278 w 1906136"/>
                <a:gd name="connsiteY1014" fmla="*/ 1395764 h 2468044"/>
                <a:gd name="connsiteX1015" fmla="*/ 1285556 w 1906136"/>
                <a:gd name="connsiteY1015" fmla="*/ 1405078 h 2468044"/>
                <a:gd name="connsiteX1016" fmla="*/ 1287729 w 1906136"/>
                <a:gd name="connsiteY1016" fmla="*/ 1419669 h 2468044"/>
                <a:gd name="connsiteX1017" fmla="*/ 1287729 w 1906136"/>
                <a:gd name="connsiteY1017" fmla="*/ 1434260 h 2468044"/>
                <a:gd name="connsiteX1018" fmla="*/ 1288660 w 1906136"/>
                <a:gd name="connsiteY1018" fmla="*/ 1444815 h 2468044"/>
                <a:gd name="connsiteX1019" fmla="*/ 1276243 w 1906136"/>
                <a:gd name="connsiteY1019" fmla="*/ 1459406 h 2468044"/>
                <a:gd name="connsiteX1020" fmla="*/ 1261652 w 1906136"/>
                <a:gd name="connsiteY1020" fmla="*/ 1472134 h 2468044"/>
                <a:gd name="connsiteX1021" fmla="*/ 1249234 w 1906136"/>
                <a:gd name="connsiteY1021" fmla="*/ 1485794 h 2468044"/>
                <a:gd name="connsiteX1022" fmla="*/ 1242094 w 1906136"/>
                <a:gd name="connsiteY1022" fmla="*/ 1501626 h 2468044"/>
                <a:gd name="connsiteX1023" fmla="*/ 1236816 w 1906136"/>
                <a:gd name="connsiteY1023" fmla="*/ 1518390 h 2468044"/>
                <a:gd name="connsiteX1024" fmla="*/ 1229676 w 1906136"/>
                <a:gd name="connsiteY1024" fmla="*/ 1535155 h 2468044"/>
                <a:gd name="connsiteX1025" fmla="*/ 1234953 w 1906136"/>
                <a:gd name="connsiteY1025" fmla="*/ 1537328 h 2468044"/>
                <a:gd name="connsiteX1026" fmla="*/ 1240231 w 1906136"/>
                <a:gd name="connsiteY1026" fmla="*/ 1537328 h 2468044"/>
                <a:gd name="connsiteX1027" fmla="*/ 1245508 w 1906136"/>
                <a:gd name="connsiteY1027" fmla="*/ 1538259 h 2468044"/>
                <a:gd name="connsiteX1028" fmla="*/ 1254822 w 1906136"/>
                <a:gd name="connsiteY1028" fmla="*/ 1538259 h 2468044"/>
                <a:gd name="connsiteX1029" fmla="*/ 1254822 w 1906136"/>
                <a:gd name="connsiteY1029" fmla="*/ 1542605 h 2468044"/>
                <a:gd name="connsiteX1030" fmla="*/ 1245508 w 1906136"/>
                <a:gd name="connsiteY1030" fmla="*/ 1547883 h 2468044"/>
                <a:gd name="connsiteX1031" fmla="*/ 1239300 w 1906136"/>
                <a:gd name="connsiteY1031" fmla="*/ 1553160 h 2468044"/>
                <a:gd name="connsiteX1032" fmla="*/ 1229986 w 1906136"/>
                <a:gd name="connsiteY1032" fmla="*/ 1558438 h 2468044"/>
                <a:gd name="connsiteX1033" fmla="*/ 1229986 w 1906136"/>
                <a:gd name="connsiteY1033" fmla="*/ 1565889 h 2468044"/>
                <a:gd name="connsiteX1034" fmla="*/ 1229986 w 1906136"/>
                <a:gd name="connsiteY1034" fmla="*/ 1573339 h 2468044"/>
                <a:gd name="connsiteX1035" fmla="*/ 1229986 w 1906136"/>
                <a:gd name="connsiteY1035" fmla="*/ 1579548 h 2468044"/>
                <a:gd name="connsiteX1036" fmla="*/ 1225950 w 1906136"/>
                <a:gd name="connsiteY1036" fmla="*/ 1586999 h 2468044"/>
                <a:gd name="connsiteX1037" fmla="*/ 1229986 w 1906136"/>
                <a:gd name="connsiteY1037" fmla="*/ 1590104 h 2468044"/>
                <a:gd name="connsiteX1038" fmla="*/ 1233091 w 1906136"/>
                <a:gd name="connsiteY1038" fmla="*/ 1594450 h 2468044"/>
                <a:gd name="connsiteX1039" fmla="*/ 1237126 w 1906136"/>
                <a:gd name="connsiteY1039" fmla="*/ 1595381 h 2468044"/>
                <a:gd name="connsiteX1040" fmla="*/ 1242404 w 1906136"/>
                <a:gd name="connsiteY1040" fmla="*/ 1595381 h 2468044"/>
                <a:gd name="connsiteX1041" fmla="*/ 1245508 w 1906136"/>
                <a:gd name="connsiteY1041" fmla="*/ 1599727 h 2468044"/>
                <a:gd name="connsiteX1042" fmla="*/ 1256995 w 1906136"/>
                <a:gd name="connsiteY1042" fmla="*/ 1610283 h 2468044"/>
                <a:gd name="connsiteX1043" fmla="*/ 1264135 w 1906136"/>
                <a:gd name="connsiteY1043" fmla="*/ 1624873 h 2468044"/>
                <a:gd name="connsiteX1044" fmla="*/ 1269413 w 1906136"/>
                <a:gd name="connsiteY1044" fmla="*/ 1643811 h 2468044"/>
                <a:gd name="connsiteX1045" fmla="*/ 1274690 w 1906136"/>
                <a:gd name="connsiteY1045" fmla="*/ 1659643 h 2468044"/>
                <a:gd name="connsiteX1046" fmla="*/ 1281831 w 1906136"/>
                <a:gd name="connsiteY1046" fmla="*/ 1676407 h 2468044"/>
                <a:gd name="connsiteX1047" fmla="*/ 1302630 w 1906136"/>
                <a:gd name="connsiteY1047" fmla="*/ 1705900 h 2468044"/>
                <a:gd name="connsiteX1048" fmla="*/ 1327777 w 1906136"/>
                <a:gd name="connsiteY1048" fmla="*/ 1733219 h 2468044"/>
                <a:gd name="connsiteX1049" fmla="*/ 1359132 w 1906136"/>
                <a:gd name="connsiteY1049" fmla="*/ 1754329 h 2468044"/>
                <a:gd name="connsiteX1050" fmla="*/ 1395454 w 1906136"/>
                <a:gd name="connsiteY1050" fmla="*/ 1767989 h 2468044"/>
                <a:gd name="connsiteX1051" fmla="*/ 1391418 w 1906136"/>
                <a:gd name="connsiteY1051" fmla="*/ 1797481 h 2468044"/>
                <a:gd name="connsiteX1052" fmla="*/ 1389245 w 1906136"/>
                <a:gd name="connsiteY1052" fmla="*/ 1829147 h 2468044"/>
                <a:gd name="connsiteX1053" fmla="*/ 1388314 w 1906136"/>
                <a:gd name="connsiteY1053" fmla="*/ 1861744 h 2468044"/>
                <a:gd name="connsiteX1054" fmla="*/ 1382105 w 1906136"/>
                <a:gd name="connsiteY1054" fmla="*/ 1893409 h 2468044"/>
                <a:gd name="connsiteX1055" fmla="*/ 1371549 w 1906136"/>
                <a:gd name="connsiteY1055" fmla="*/ 1941839 h 2468044"/>
                <a:gd name="connsiteX1056" fmla="*/ 1362236 w 1906136"/>
                <a:gd name="connsiteY1056" fmla="*/ 1991199 h 2468044"/>
                <a:gd name="connsiteX1057" fmla="*/ 1351681 w 1906136"/>
                <a:gd name="connsiteY1057" fmla="*/ 2036214 h 2468044"/>
                <a:gd name="connsiteX1058" fmla="*/ 1339263 w 1906136"/>
                <a:gd name="connsiteY1058" fmla="*/ 2080297 h 2468044"/>
                <a:gd name="connsiteX1059" fmla="*/ 1337090 w 1906136"/>
                <a:gd name="connsiteY1059" fmla="*/ 2091784 h 2468044"/>
                <a:gd name="connsiteX1060" fmla="*/ 1340194 w 1906136"/>
                <a:gd name="connsiteY1060" fmla="*/ 2104512 h 2468044"/>
                <a:gd name="connsiteX1061" fmla="*/ 1342368 w 1906136"/>
                <a:gd name="connsiteY1061" fmla="*/ 2111963 h 2468044"/>
                <a:gd name="connsiteX1062" fmla="*/ 1329950 w 1906136"/>
                <a:gd name="connsiteY1062" fmla="*/ 2188643 h 2468044"/>
                <a:gd name="connsiteX1063" fmla="*/ 1329950 w 1906136"/>
                <a:gd name="connsiteY1063" fmla="*/ 2192989 h 2468044"/>
                <a:gd name="connsiteX1064" fmla="*/ 1337090 w 1906136"/>
                <a:gd name="connsiteY1064" fmla="*/ 2190816 h 2468044"/>
                <a:gd name="connsiteX1065" fmla="*/ 1340194 w 1906136"/>
                <a:gd name="connsiteY1065" fmla="*/ 2186470 h 2468044"/>
                <a:gd name="connsiteX1066" fmla="*/ 1342368 w 1906136"/>
                <a:gd name="connsiteY1066" fmla="*/ 2183365 h 2468044"/>
                <a:gd name="connsiteX1067" fmla="*/ 1345472 w 1906136"/>
                <a:gd name="connsiteY1067" fmla="*/ 2179019 h 2468044"/>
                <a:gd name="connsiteX1068" fmla="*/ 1349508 w 1906136"/>
                <a:gd name="connsiteY1068" fmla="*/ 2175915 h 2468044"/>
                <a:gd name="connsiteX1069" fmla="*/ 1349508 w 1906136"/>
                <a:gd name="connsiteY1069" fmla="*/ 2179019 h 2468044"/>
                <a:gd name="connsiteX1070" fmla="*/ 1354785 w 1906136"/>
                <a:gd name="connsiteY1070" fmla="*/ 2179019 h 2468044"/>
                <a:gd name="connsiteX1071" fmla="*/ 1345472 w 1906136"/>
                <a:gd name="connsiteY1071" fmla="*/ 2215652 h 2468044"/>
                <a:gd name="connsiteX1072" fmla="*/ 1334917 w 1906136"/>
                <a:gd name="connsiteY1072" fmla="*/ 2215652 h 2468044"/>
                <a:gd name="connsiteX1073" fmla="*/ 1327777 w 1906136"/>
                <a:gd name="connsiteY1073" fmla="*/ 2234589 h 2468044"/>
                <a:gd name="connsiteX1074" fmla="*/ 1320636 w 1906136"/>
                <a:gd name="connsiteY1074" fmla="*/ 2256631 h 2468044"/>
                <a:gd name="connsiteX1075" fmla="*/ 1315359 w 1906136"/>
                <a:gd name="connsiteY1075" fmla="*/ 2279604 h 2468044"/>
                <a:gd name="connsiteX1076" fmla="*/ 1313186 w 1906136"/>
                <a:gd name="connsiteY1076" fmla="*/ 2305992 h 2468044"/>
                <a:gd name="connsiteX1077" fmla="*/ 1311012 w 1906136"/>
                <a:gd name="connsiteY1077" fmla="*/ 2333311 h 2468044"/>
                <a:gd name="connsiteX1078" fmla="*/ 1315048 w 1906136"/>
                <a:gd name="connsiteY1078" fmla="*/ 2357525 h 2468044"/>
                <a:gd name="connsiteX1079" fmla="*/ 1322189 w 1906136"/>
                <a:gd name="connsiteY1079" fmla="*/ 2380499 h 2468044"/>
                <a:gd name="connsiteX1080" fmla="*/ 1332744 w 1906136"/>
                <a:gd name="connsiteY1080" fmla="*/ 2401609 h 2468044"/>
                <a:gd name="connsiteX1081" fmla="*/ 1349508 w 1906136"/>
                <a:gd name="connsiteY1081" fmla="*/ 2416200 h 2468044"/>
                <a:gd name="connsiteX1082" fmla="*/ 1369376 w 1906136"/>
                <a:gd name="connsiteY1082" fmla="*/ 2426755 h 2468044"/>
                <a:gd name="connsiteX1083" fmla="*/ 1369376 w 1906136"/>
                <a:gd name="connsiteY1083" fmla="*/ 2434206 h 2468044"/>
                <a:gd name="connsiteX1084" fmla="*/ 1354785 w 1906136"/>
                <a:gd name="connsiteY1084" fmla="*/ 2424892 h 2468044"/>
                <a:gd name="connsiteX1085" fmla="*/ 1342368 w 1906136"/>
                <a:gd name="connsiteY1085" fmla="*/ 2414337 h 2468044"/>
                <a:gd name="connsiteX1086" fmla="*/ 1329950 w 1906136"/>
                <a:gd name="connsiteY1086" fmla="*/ 2401609 h 2468044"/>
                <a:gd name="connsiteX1087" fmla="*/ 1325914 w 1906136"/>
                <a:gd name="connsiteY1087" fmla="*/ 2401609 h 2468044"/>
                <a:gd name="connsiteX1088" fmla="*/ 1332123 w 1906136"/>
                <a:gd name="connsiteY1088" fmla="*/ 2416200 h 2468044"/>
                <a:gd name="connsiteX1089" fmla="*/ 1342678 w 1906136"/>
                <a:gd name="connsiteY1089" fmla="*/ 2430791 h 2468044"/>
                <a:gd name="connsiteX1090" fmla="*/ 1357269 w 1906136"/>
                <a:gd name="connsiteY1090" fmla="*/ 2445382 h 2468044"/>
                <a:gd name="connsiteX1091" fmla="*/ 1374033 w 1906136"/>
                <a:gd name="connsiteY1091" fmla="*/ 2458110 h 2468044"/>
                <a:gd name="connsiteX1092" fmla="*/ 1389555 w 1906136"/>
                <a:gd name="connsiteY1092" fmla="*/ 2466492 h 2468044"/>
                <a:gd name="connsiteX1093" fmla="*/ 1406319 w 1906136"/>
                <a:gd name="connsiteY1093" fmla="*/ 2470838 h 2468044"/>
                <a:gd name="connsiteX1094" fmla="*/ 1423083 w 1906136"/>
                <a:gd name="connsiteY1094" fmla="*/ 2466492 h 2468044"/>
                <a:gd name="connsiteX1095" fmla="*/ 1426188 w 1906136"/>
                <a:gd name="connsiteY1095" fmla="*/ 2465561 h 2468044"/>
                <a:gd name="connsiteX1096" fmla="*/ 1428361 w 1906136"/>
                <a:gd name="connsiteY1096" fmla="*/ 2463388 h 2468044"/>
                <a:gd name="connsiteX1097" fmla="*/ 1430534 w 1906136"/>
                <a:gd name="connsiteY1097" fmla="*/ 2463388 h 2468044"/>
                <a:gd name="connsiteX1098" fmla="*/ 1430534 w 1906136"/>
                <a:gd name="connsiteY1098" fmla="*/ 2461214 h 2468044"/>
                <a:gd name="connsiteX1099" fmla="*/ 1432707 w 1906136"/>
                <a:gd name="connsiteY1099" fmla="*/ 2460283 h 2468044"/>
                <a:gd name="connsiteX1100" fmla="*/ 1435812 w 1906136"/>
                <a:gd name="connsiteY1100" fmla="*/ 2458110 h 2468044"/>
                <a:gd name="connsiteX1101" fmla="*/ 1432707 w 1906136"/>
                <a:gd name="connsiteY1101" fmla="*/ 2453764 h 2468044"/>
                <a:gd name="connsiteX1102" fmla="*/ 1432707 w 1906136"/>
                <a:gd name="connsiteY1102" fmla="*/ 2452832 h 2468044"/>
                <a:gd name="connsiteX1103" fmla="*/ 1432707 w 1906136"/>
                <a:gd name="connsiteY1103" fmla="*/ 2452832 h 2468044"/>
                <a:gd name="connsiteX1104" fmla="*/ 1432707 w 1906136"/>
                <a:gd name="connsiteY1104" fmla="*/ 2450659 h 2468044"/>
                <a:gd name="connsiteX1105" fmla="*/ 1428671 w 1906136"/>
                <a:gd name="connsiteY1105" fmla="*/ 2450659 h 2468044"/>
                <a:gd name="connsiteX1106" fmla="*/ 1427740 w 1906136"/>
                <a:gd name="connsiteY1106" fmla="*/ 2450659 h 2468044"/>
                <a:gd name="connsiteX1107" fmla="*/ 1421531 w 1906136"/>
                <a:gd name="connsiteY1107" fmla="*/ 2450659 h 2468044"/>
                <a:gd name="connsiteX1108" fmla="*/ 1420600 w 1906136"/>
                <a:gd name="connsiteY1108" fmla="*/ 2439173 h 2468044"/>
                <a:gd name="connsiteX1109" fmla="*/ 1418427 w 1906136"/>
                <a:gd name="connsiteY1109" fmla="*/ 2426444 h 2468044"/>
                <a:gd name="connsiteX1110" fmla="*/ 1416254 w 1906136"/>
                <a:gd name="connsiteY1110" fmla="*/ 2415889 h 2468044"/>
                <a:gd name="connsiteX1111" fmla="*/ 1413149 w 1906136"/>
                <a:gd name="connsiteY1111" fmla="*/ 2406576 h 2468044"/>
                <a:gd name="connsiteX1112" fmla="*/ 1410976 w 1906136"/>
                <a:gd name="connsiteY1112" fmla="*/ 2404403 h 2468044"/>
                <a:gd name="connsiteX1113" fmla="*/ 1410976 w 1906136"/>
                <a:gd name="connsiteY1113" fmla="*/ 2402230 h 2468044"/>
                <a:gd name="connsiteX1114" fmla="*/ 1408803 w 1906136"/>
                <a:gd name="connsiteY1114" fmla="*/ 2402230 h 2468044"/>
                <a:gd name="connsiteX1115" fmla="*/ 1405698 w 1906136"/>
                <a:gd name="connsiteY1115" fmla="*/ 2401298 h 2468044"/>
                <a:gd name="connsiteX1116" fmla="*/ 1396385 w 1906136"/>
                <a:gd name="connsiteY1116" fmla="*/ 2414027 h 2468044"/>
                <a:gd name="connsiteX1117" fmla="*/ 1384899 w 1906136"/>
                <a:gd name="connsiteY1117" fmla="*/ 2426755 h 2468044"/>
                <a:gd name="connsiteX1118" fmla="*/ 1384899 w 1906136"/>
                <a:gd name="connsiteY1118" fmla="*/ 2431101 h 2468044"/>
                <a:gd name="connsiteX1119" fmla="*/ 1381794 w 1906136"/>
                <a:gd name="connsiteY1119" fmla="*/ 2431101 h 2468044"/>
                <a:gd name="connsiteX1120" fmla="*/ 1381794 w 1906136"/>
                <a:gd name="connsiteY1120" fmla="*/ 2424892 h 2468044"/>
                <a:gd name="connsiteX1121" fmla="*/ 1381794 w 1906136"/>
                <a:gd name="connsiteY1121" fmla="*/ 2421788 h 2468044"/>
                <a:gd name="connsiteX1122" fmla="*/ 1383967 w 1906136"/>
                <a:gd name="connsiteY1122" fmla="*/ 2417442 h 2468044"/>
                <a:gd name="connsiteX1123" fmla="*/ 1384899 w 1906136"/>
                <a:gd name="connsiteY1123" fmla="*/ 2414337 h 2468044"/>
                <a:gd name="connsiteX1124" fmla="*/ 1394212 w 1906136"/>
                <a:gd name="connsiteY1124" fmla="*/ 2402851 h 2468044"/>
                <a:gd name="connsiteX1125" fmla="*/ 1406630 w 1906136"/>
                <a:gd name="connsiteY1125" fmla="*/ 2392295 h 2468044"/>
                <a:gd name="connsiteX1126" fmla="*/ 1420289 w 1906136"/>
                <a:gd name="connsiteY1126" fmla="*/ 2384845 h 2468044"/>
                <a:gd name="connsiteX1127" fmla="*/ 1428671 w 1906136"/>
                <a:gd name="connsiteY1127" fmla="*/ 2382672 h 2468044"/>
                <a:gd name="connsiteX1128" fmla="*/ 1427740 w 1906136"/>
                <a:gd name="connsiteY1128" fmla="*/ 2373358 h 2468044"/>
                <a:gd name="connsiteX1129" fmla="*/ 1423704 w 1906136"/>
                <a:gd name="connsiteY1129" fmla="*/ 2368081 h 2468044"/>
                <a:gd name="connsiteX1130" fmla="*/ 1418427 w 1906136"/>
                <a:gd name="connsiteY1130" fmla="*/ 2362803 h 2468044"/>
                <a:gd name="connsiteX1131" fmla="*/ 1413149 w 1906136"/>
                <a:gd name="connsiteY1131" fmla="*/ 2357525 h 2468044"/>
                <a:gd name="connsiteX1132" fmla="*/ 1418427 w 1906136"/>
                <a:gd name="connsiteY1132" fmla="*/ 2340761 h 2468044"/>
                <a:gd name="connsiteX1133" fmla="*/ 1427740 w 1906136"/>
                <a:gd name="connsiteY1133" fmla="*/ 2322756 h 2468044"/>
                <a:gd name="connsiteX1134" fmla="*/ 1440158 w 1906136"/>
                <a:gd name="connsiteY1134" fmla="*/ 2303818 h 2468044"/>
                <a:gd name="connsiteX1135" fmla="*/ 1454749 w 1906136"/>
                <a:gd name="connsiteY1135" fmla="*/ 2289227 h 2468044"/>
                <a:gd name="connsiteX1136" fmla="*/ 1469340 w 1906136"/>
                <a:gd name="connsiteY1136" fmla="*/ 2281777 h 2468044"/>
                <a:gd name="connsiteX1137" fmla="*/ 1472444 w 1906136"/>
                <a:gd name="connsiteY1137" fmla="*/ 2269048 h 2468044"/>
                <a:gd name="connsiteX1138" fmla="*/ 1467167 w 1906136"/>
                <a:gd name="connsiteY1138" fmla="*/ 2264702 h 2468044"/>
                <a:gd name="connsiteX1139" fmla="*/ 1461889 w 1906136"/>
                <a:gd name="connsiteY1139" fmla="*/ 2261598 h 2468044"/>
                <a:gd name="connsiteX1140" fmla="*/ 1455680 w 1906136"/>
                <a:gd name="connsiteY1140" fmla="*/ 2258493 h 2468044"/>
                <a:gd name="connsiteX1141" fmla="*/ 1452576 w 1906136"/>
                <a:gd name="connsiteY1141" fmla="*/ 2252284 h 2468044"/>
                <a:gd name="connsiteX1142" fmla="*/ 1448540 w 1906136"/>
                <a:gd name="connsiteY1142" fmla="*/ 2244834 h 2468044"/>
                <a:gd name="connsiteX1143" fmla="*/ 1448540 w 1906136"/>
                <a:gd name="connsiteY1143" fmla="*/ 2243902 h 2468044"/>
                <a:gd name="connsiteX1144" fmla="*/ 1447609 w 1906136"/>
                <a:gd name="connsiteY1144" fmla="*/ 2241729 h 2468044"/>
                <a:gd name="connsiteX1145" fmla="*/ 1448540 w 1906136"/>
                <a:gd name="connsiteY1145" fmla="*/ 2239556 h 2468044"/>
                <a:gd name="connsiteX1146" fmla="*/ 1448540 w 1906136"/>
                <a:gd name="connsiteY1146" fmla="*/ 2237383 h 2468044"/>
                <a:gd name="connsiteX1147" fmla="*/ 1448540 w 1906136"/>
                <a:gd name="connsiteY1147" fmla="*/ 2234279 h 2468044"/>
                <a:gd name="connsiteX1148" fmla="*/ 1448540 w 1906136"/>
                <a:gd name="connsiteY1148" fmla="*/ 2229001 h 2468044"/>
                <a:gd name="connsiteX1149" fmla="*/ 1454749 w 1906136"/>
                <a:gd name="connsiteY1149" fmla="*/ 2229001 h 2468044"/>
                <a:gd name="connsiteX1150" fmla="*/ 1460026 w 1906136"/>
                <a:gd name="connsiteY1150" fmla="*/ 2226828 h 2468044"/>
                <a:gd name="connsiteX1151" fmla="*/ 1462200 w 1906136"/>
                <a:gd name="connsiteY1151" fmla="*/ 2226828 h 2468044"/>
                <a:gd name="connsiteX1152" fmla="*/ 1465304 w 1906136"/>
                <a:gd name="connsiteY1152" fmla="*/ 2224655 h 2468044"/>
                <a:gd name="connsiteX1153" fmla="*/ 1469340 w 1906136"/>
                <a:gd name="connsiteY1153" fmla="*/ 2214100 h 2468044"/>
                <a:gd name="connsiteX1154" fmla="*/ 1472444 w 1906136"/>
                <a:gd name="connsiteY1154" fmla="*/ 2202613 h 2468044"/>
                <a:gd name="connsiteX1155" fmla="*/ 1477722 w 1906136"/>
                <a:gd name="connsiteY1155" fmla="*/ 2192058 h 2468044"/>
                <a:gd name="connsiteX1156" fmla="*/ 1479895 w 1906136"/>
                <a:gd name="connsiteY1156" fmla="*/ 2185849 h 2468044"/>
                <a:gd name="connsiteX1157" fmla="*/ 1483931 w 1906136"/>
                <a:gd name="connsiteY1157" fmla="*/ 2184918 h 2468044"/>
                <a:gd name="connsiteX1158" fmla="*/ 1489208 w 1906136"/>
                <a:gd name="connsiteY1158" fmla="*/ 2182745 h 2468044"/>
                <a:gd name="connsiteX1159" fmla="*/ 1494486 w 1906136"/>
                <a:gd name="connsiteY1159" fmla="*/ 2180571 h 2468044"/>
                <a:gd name="connsiteX1160" fmla="*/ 1501626 w 1906136"/>
                <a:gd name="connsiteY1160" fmla="*/ 2178398 h 2468044"/>
                <a:gd name="connsiteX1161" fmla="*/ 1498522 w 1906136"/>
                <a:gd name="connsiteY1161" fmla="*/ 2173121 h 2468044"/>
                <a:gd name="connsiteX1162" fmla="*/ 1496349 w 1906136"/>
                <a:gd name="connsiteY1162" fmla="*/ 2170016 h 2468044"/>
                <a:gd name="connsiteX1163" fmla="*/ 1492313 w 1906136"/>
                <a:gd name="connsiteY1163" fmla="*/ 2165670 h 2468044"/>
                <a:gd name="connsiteX1164" fmla="*/ 1489208 w 1906136"/>
                <a:gd name="connsiteY1164" fmla="*/ 2163497 h 2468044"/>
                <a:gd name="connsiteX1165" fmla="*/ 1485173 w 1906136"/>
                <a:gd name="connsiteY1165" fmla="*/ 2162566 h 2468044"/>
                <a:gd name="connsiteX1166" fmla="*/ 1479895 w 1906136"/>
                <a:gd name="connsiteY1166" fmla="*/ 2158219 h 2468044"/>
                <a:gd name="connsiteX1167" fmla="*/ 1472755 w 1906136"/>
                <a:gd name="connsiteY1167" fmla="*/ 2155115 h 2468044"/>
                <a:gd name="connsiteX1168" fmla="*/ 1472755 w 1906136"/>
                <a:gd name="connsiteY1168" fmla="*/ 2147664 h 2468044"/>
                <a:gd name="connsiteX1169" fmla="*/ 1487346 w 1906136"/>
                <a:gd name="connsiteY1169" fmla="*/ 2145491 h 2468044"/>
                <a:gd name="connsiteX1170" fmla="*/ 1501937 w 1906136"/>
                <a:gd name="connsiteY1170" fmla="*/ 2145491 h 2468044"/>
                <a:gd name="connsiteX1171" fmla="*/ 1513423 w 1906136"/>
                <a:gd name="connsiteY1171" fmla="*/ 2143318 h 2468044"/>
                <a:gd name="connsiteX1172" fmla="*/ 1521805 w 1906136"/>
                <a:gd name="connsiteY1172" fmla="*/ 2143318 h 2468044"/>
                <a:gd name="connsiteX1173" fmla="*/ 1520874 w 1906136"/>
                <a:gd name="connsiteY1173" fmla="*/ 2135867 h 2468044"/>
                <a:gd name="connsiteX1174" fmla="*/ 1520874 w 1906136"/>
                <a:gd name="connsiteY1174" fmla="*/ 2132763 h 2468044"/>
                <a:gd name="connsiteX1175" fmla="*/ 1520874 w 1906136"/>
                <a:gd name="connsiteY1175" fmla="*/ 2129037 h 2468044"/>
                <a:gd name="connsiteX1176" fmla="*/ 1520874 w 1906136"/>
                <a:gd name="connsiteY1176" fmla="*/ 2128106 h 2468044"/>
                <a:gd name="connsiteX1177" fmla="*/ 1521805 w 1906136"/>
                <a:gd name="connsiteY1177" fmla="*/ 2123760 h 2468044"/>
                <a:gd name="connsiteX1178" fmla="*/ 1521805 w 1906136"/>
                <a:gd name="connsiteY1178" fmla="*/ 2116309 h 2468044"/>
                <a:gd name="connsiteX1179" fmla="*/ 1521805 w 1906136"/>
                <a:gd name="connsiteY1179" fmla="*/ 2108858 h 2468044"/>
                <a:gd name="connsiteX1180" fmla="*/ 1523978 w 1906136"/>
                <a:gd name="connsiteY1180" fmla="*/ 2103581 h 2468044"/>
                <a:gd name="connsiteX1181" fmla="*/ 1526151 w 1906136"/>
                <a:gd name="connsiteY1181" fmla="*/ 2099235 h 2468044"/>
                <a:gd name="connsiteX1182" fmla="*/ 1553160 w 1906136"/>
                <a:gd name="connsiteY1182" fmla="*/ 2091784 h 2468044"/>
                <a:gd name="connsiteX1183" fmla="*/ 1585447 w 1906136"/>
                <a:gd name="connsiteY1183" fmla="*/ 2090853 h 2468044"/>
                <a:gd name="connsiteX1184" fmla="*/ 1587620 w 1906136"/>
                <a:gd name="connsiteY1184" fmla="*/ 2076262 h 2468044"/>
                <a:gd name="connsiteX1185" fmla="*/ 1589793 w 1906136"/>
                <a:gd name="connsiteY1185" fmla="*/ 2062602 h 2468044"/>
                <a:gd name="connsiteX1186" fmla="*/ 1587620 w 1906136"/>
                <a:gd name="connsiteY1186" fmla="*/ 2052047 h 2468044"/>
                <a:gd name="connsiteX1187" fmla="*/ 1582342 w 1906136"/>
                <a:gd name="connsiteY1187" fmla="*/ 2041492 h 2468044"/>
                <a:gd name="connsiteX1188" fmla="*/ 1569924 w 1906136"/>
                <a:gd name="connsiteY1188" fmla="*/ 2034041 h 2468044"/>
                <a:gd name="connsiteX1189" fmla="*/ 1569924 w 1906136"/>
                <a:gd name="connsiteY1189" fmla="*/ 2026590 h 2468044"/>
                <a:gd name="connsiteX1190" fmla="*/ 1592897 w 1906136"/>
                <a:gd name="connsiteY1190" fmla="*/ 2031868 h 2468044"/>
                <a:gd name="connsiteX1191" fmla="*/ 1618975 w 1906136"/>
                <a:gd name="connsiteY1191" fmla="*/ 2037145 h 2468044"/>
                <a:gd name="connsiteX1192" fmla="*/ 1631393 w 1906136"/>
                <a:gd name="connsiteY1192" fmla="*/ 2022554 h 2468044"/>
                <a:gd name="connsiteX1193" fmla="*/ 1642879 w 1906136"/>
                <a:gd name="connsiteY1193" fmla="*/ 2009826 h 2468044"/>
                <a:gd name="connsiteX1194" fmla="*/ 1653434 w 1906136"/>
                <a:gd name="connsiteY1194" fmla="*/ 1995235 h 2468044"/>
                <a:gd name="connsiteX1195" fmla="*/ 1662747 w 1906136"/>
                <a:gd name="connsiteY1195" fmla="*/ 1973194 h 2468044"/>
                <a:gd name="connsiteX1196" fmla="*/ 1663679 w 1906136"/>
                <a:gd name="connsiteY1196" fmla="*/ 1973194 h 2468044"/>
                <a:gd name="connsiteX1197" fmla="*/ 1665852 w 1906136"/>
                <a:gd name="connsiteY1197" fmla="*/ 1971020 h 2468044"/>
                <a:gd name="connsiteX1198" fmla="*/ 1668025 w 1906136"/>
                <a:gd name="connsiteY1198" fmla="*/ 1971020 h 2468044"/>
                <a:gd name="connsiteX1199" fmla="*/ 1670198 w 1906136"/>
                <a:gd name="connsiteY1199" fmla="*/ 1968847 h 2468044"/>
                <a:gd name="connsiteX1200" fmla="*/ 1671130 w 1906136"/>
                <a:gd name="connsiteY1200" fmla="*/ 1973194 h 2468044"/>
                <a:gd name="connsiteX1201" fmla="*/ 1673303 w 1906136"/>
                <a:gd name="connsiteY1201" fmla="*/ 1978471 h 2468044"/>
                <a:gd name="connsiteX1202" fmla="*/ 1673303 w 1906136"/>
                <a:gd name="connsiteY1202" fmla="*/ 1982817 h 2468044"/>
                <a:gd name="connsiteX1203" fmla="*/ 1673303 w 1906136"/>
                <a:gd name="connsiteY1203" fmla="*/ 1990268 h 2468044"/>
                <a:gd name="connsiteX1204" fmla="*/ 1678580 w 1906136"/>
                <a:gd name="connsiteY1204" fmla="*/ 1990268 h 2468044"/>
                <a:gd name="connsiteX1205" fmla="*/ 1685721 w 1906136"/>
                <a:gd name="connsiteY1205" fmla="*/ 1969158 h 2468044"/>
                <a:gd name="connsiteX1206" fmla="*/ 1692861 w 1906136"/>
                <a:gd name="connsiteY1206" fmla="*/ 1953325 h 2468044"/>
                <a:gd name="connsiteX1207" fmla="*/ 1700001 w 1906136"/>
                <a:gd name="connsiteY1207" fmla="*/ 1936561 h 2468044"/>
                <a:gd name="connsiteX1208" fmla="*/ 1704037 w 1906136"/>
                <a:gd name="connsiteY1208" fmla="*/ 1916692 h 2468044"/>
                <a:gd name="connsiteX1209" fmla="*/ 1706210 w 1906136"/>
                <a:gd name="connsiteY1209" fmla="*/ 1892478 h 2468044"/>
                <a:gd name="connsiteX1210" fmla="*/ 1718628 w 1906136"/>
                <a:gd name="connsiteY1210" fmla="*/ 1892478 h 2468044"/>
                <a:gd name="connsiteX1211" fmla="*/ 1716455 w 1906136"/>
                <a:gd name="connsiteY1211" fmla="*/ 1887200 h 2468044"/>
                <a:gd name="connsiteX1212" fmla="*/ 1714282 w 1906136"/>
                <a:gd name="connsiteY1212" fmla="*/ 1881923 h 2468044"/>
                <a:gd name="connsiteX1213" fmla="*/ 1714282 w 1906136"/>
                <a:gd name="connsiteY1213" fmla="*/ 1877576 h 2468044"/>
                <a:gd name="connsiteX1214" fmla="*/ 1714282 w 1906136"/>
                <a:gd name="connsiteY1214" fmla="*/ 1874472 h 2468044"/>
                <a:gd name="connsiteX1215" fmla="*/ 1718317 w 1906136"/>
                <a:gd name="connsiteY1215" fmla="*/ 1868263 h 2468044"/>
                <a:gd name="connsiteX1216" fmla="*/ 1727631 w 1906136"/>
                <a:gd name="connsiteY1216" fmla="*/ 1857708 h 2468044"/>
                <a:gd name="connsiteX1217" fmla="*/ 1742222 w 1906136"/>
                <a:gd name="connsiteY1217" fmla="*/ 1852430 h 2468044"/>
                <a:gd name="connsiteX1218" fmla="*/ 1757744 w 1906136"/>
                <a:gd name="connsiteY1218" fmla="*/ 1848084 h 2468044"/>
                <a:gd name="connsiteX1219" fmla="*/ 1774508 w 1906136"/>
                <a:gd name="connsiteY1219" fmla="*/ 1847153 h 2468044"/>
                <a:gd name="connsiteX1220" fmla="*/ 1791272 w 1906136"/>
                <a:gd name="connsiteY1220" fmla="*/ 1844979 h 2468044"/>
                <a:gd name="connsiteX1221" fmla="*/ 1801827 w 1906136"/>
                <a:gd name="connsiteY1221" fmla="*/ 1840633 h 2468044"/>
                <a:gd name="connsiteX1222" fmla="*/ 1807105 w 1906136"/>
                <a:gd name="connsiteY1222" fmla="*/ 1833183 h 2468044"/>
                <a:gd name="connsiteX1223" fmla="*/ 1816418 w 1906136"/>
                <a:gd name="connsiteY1223" fmla="*/ 1820454 h 2468044"/>
                <a:gd name="connsiteX1224" fmla="*/ 1825732 w 1906136"/>
                <a:gd name="connsiteY1224" fmla="*/ 1803690 h 2468044"/>
                <a:gd name="connsiteX1225" fmla="*/ 1835045 w 1906136"/>
                <a:gd name="connsiteY1225" fmla="*/ 1787857 h 2468044"/>
                <a:gd name="connsiteX1226" fmla="*/ 1842185 w 1906136"/>
                <a:gd name="connsiteY1226" fmla="*/ 1773267 h 2468044"/>
                <a:gd name="connsiteX1227" fmla="*/ 1845290 w 1906136"/>
                <a:gd name="connsiteY1227" fmla="*/ 1763953 h 2468044"/>
                <a:gd name="connsiteX1228" fmla="*/ 1847463 w 1906136"/>
                <a:gd name="connsiteY1228" fmla="*/ 1749362 h 2468044"/>
                <a:gd name="connsiteX1229" fmla="*/ 1843427 w 1906136"/>
                <a:gd name="connsiteY1229" fmla="*/ 1732598 h 2468044"/>
                <a:gd name="connsiteX1230" fmla="*/ 1842496 w 1906136"/>
                <a:gd name="connsiteY1230" fmla="*/ 1718007 h 2468044"/>
                <a:gd name="connsiteX1231" fmla="*/ 1842496 w 1906136"/>
                <a:gd name="connsiteY1231" fmla="*/ 1707452 h 2468044"/>
                <a:gd name="connsiteX1232" fmla="*/ 1850878 w 1906136"/>
                <a:gd name="connsiteY1232" fmla="*/ 1690688 h 2468044"/>
                <a:gd name="connsiteX1233" fmla="*/ 1863296 w 1906136"/>
                <a:gd name="connsiteY1233" fmla="*/ 1668646 h 2468044"/>
                <a:gd name="connsiteX1234" fmla="*/ 1877887 w 1906136"/>
                <a:gd name="connsiteY1234" fmla="*/ 1646605 h 2468044"/>
                <a:gd name="connsiteX1235" fmla="*/ 1892477 w 1906136"/>
                <a:gd name="connsiteY1235" fmla="*/ 1626736 h 2468044"/>
                <a:gd name="connsiteX1236" fmla="*/ 1906137 w 1906136"/>
                <a:gd name="connsiteY1236" fmla="*/ 1609972 h 2468044"/>
                <a:gd name="connsiteX1237" fmla="*/ 1903964 w 1906136"/>
                <a:gd name="connsiteY1237" fmla="*/ 1601590 h 2468044"/>
                <a:gd name="connsiteX1238" fmla="*/ 1901480 w 1906136"/>
                <a:gd name="connsiteY1238" fmla="*/ 1594450 h 2468044"/>
                <a:gd name="connsiteX1239" fmla="*/ 1340815 w 1906136"/>
                <a:gd name="connsiteY1239" fmla="*/ 768043 h 2468044"/>
                <a:gd name="connsiteX1240" fmla="*/ 1342988 w 1906136"/>
                <a:gd name="connsiteY1240" fmla="*/ 765870 h 2468044"/>
                <a:gd name="connsiteX1241" fmla="*/ 1345162 w 1906136"/>
                <a:gd name="connsiteY1241" fmla="*/ 763697 h 2468044"/>
                <a:gd name="connsiteX1242" fmla="*/ 1348266 w 1906136"/>
                <a:gd name="connsiteY1242" fmla="*/ 760592 h 2468044"/>
                <a:gd name="connsiteX1243" fmla="*/ 1350439 w 1906136"/>
                <a:gd name="connsiteY1243" fmla="*/ 756246 h 2468044"/>
                <a:gd name="connsiteX1244" fmla="*/ 1353544 w 1906136"/>
                <a:gd name="connsiteY1244" fmla="*/ 756246 h 2468044"/>
                <a:gd name="connsiteX1245" fmla="*/ 1352612 w 1906136"/>
                <a:gd name="connsiteY1245" fmla="*/ 760592 h 2468044"/>
                <a:gd name="connsiteX1246" fmla="*/ 1350439 w 1906136"/>
                <a:gd name="connsiteY1246" fmla="*/ 762765 h 2468044"/>
                <a:gd name="connsiteX1247" fmla="*/ 1348266 w 1906136"/>
                <a:gd name="connsiteY1247" fmla="*/ 765870 h 2468044"/>
                <a:gd name="connsiteX1248" fmla="*/ 1348266 w 1906136"/>
                <a:gd name="connsiteY1248" fmla="*/ 768043 h 2468044"/>
                <a:gd name="connsiteX1249" fmla="*/ 1347335 w 1906136"/>
                <a:gd name="connsiteY1249" fmla="*/ 773320 h 2468044"/>
                <a:gd name="connsiteX1250" fmla="*/ 1343299 w 1906136"/>
                <a:gd name="connsiteY1250" fmla="*/ 771147 h 2468044"/>
                <a:gd name="connsiteX1251" fmla="*/ 1341126 w 1906136"/>
                <a:gd name="connsiteY1251" fmla="*/ 770216 h 2468044"/>
                <a:gd name="connsiteX1252" fmla="*/ 1341126 w 1906136"/>
                <a:gd name="connsiteY1252" fmla="*/ 768043 h 2468044"/>
                <a:gd name="connsiteX1253" fmla="*/ 1108602 w 1906136"/>
                <a:gd name="connsiteY1253" fmla="*/ 713094 h 2468044"/>
                <a:gd name="connsiteX1254" fmla="*/ 1117915 w 1906136"/>
                <a:gd name="connsiteY1254" fmla="*/ 701608 h 2468044"/>
                <a:gd name="connsiteX1255" fmla="*/ 1126297 w 1906136"/>
                <a:gd name="connsiteY1255" fmla="*/ 688879 h 2468044"/>
                <a:gd name="connsiteX1256" fmla="*/ 1144924 w 1906136"/>
                <a:gd name="connsiteY1256" fmla="*/ 691052 h 2468044"/>
                <a:gd name="connsiteX1257" fmla="*/ 1159515 w 1906136"/>
                <a:gd name="connsiteY1257" fmla="*/ 698503 h 2468044"/>
                <a:gd name="connsiteX1258" fmla="*/ 1167897 w 1906136"/>
                <a:gd name="connsiteY1258" fmla="*/ 705954 h 2468044"/>
                <a:gd name="connsiteX1259" fmla="*/ 1175037 w 1906136"/>
                <a:gd name="connsiteY1259" fmla="*/ 716509 h 2468044"/>
                <a:gd name="connsiteX1260" fmla="*/ 1181246 w 1906136"/>
                <a:gd name="connsiteY1260" fmla="*/ 727995 h 2468044"/>
                <a:gd name="connsiteX1261" fmla="*/ 1189628 w 1906136"/>
                <a:gd name="connsiteY1261" fmla="*/ 736377 h 2468044"/>
                <a:gd name="connsiteX1262" fmla="*/ 1203288 w 1906136"/>
                <a:gd name="connsiteY1262" fmla="*/ 746001 h 2468044"/>
                <a:gd name="connsiteX1263" fmla="*/ 1211670 w 1906136"/>
                <a:gd name="connsiteY1263" fmla="*/ 749106 h 2468044"/>
                <a:gd name="connsiteX1264" fmla="*/ 1218810 w 1906136"/>
                <a:gd name="connsiteY1264" fmla="*/ 749106 h 2468044"/>
                <a:gd name="connsiteX1265" fmla="*/ 1228124 w 1906136"/>
                <a:gd name="connsiteY1265" fmla="*/ 751279 h 2468044"/>
                <a:gd name="connsiteX1266" fmla="*/ 1237437 w 1906136"/>
                <a:gd name="connsiteY1266" fmla="*/ 756556 h 2468044"/>
                <a:gd name="connsiteX1267" fmla="*/ 1237437 w 1906136"/>
                <a:gd name="connsiteY1267" fmla="*/ 766180 h 2468044"/>
                <a:gd name="connsiteX1268" fmla="*/ 1235264 w 1906136"/>
                <a:gd name="connsiteY1268" fmla="*/ 771458 h 2468044"/>
                <a:gd name="connsiteX1269" fmla="*/ 1235264 w 1906136"/>
                <a:gd name="connsiteY1269" fmla="*/ 775804 h 2468044"/>
                <a:gd name="connsiteX1270" fmla="*/ 1233091 w 1906136"/>
                <a:gd name="connsiteY1270" fmla="*/ 777977 h 2468044"/>
                <a:gd name="connsiteX1271" fmla="*/ 1232159 w 1906136"/>
                <a:gd name="connsiteY1271" fmla="*/ 778909 h 2468044"/>
                <a:gd name="connsiteX1272" fmla="*/ 1229986 w 1906136"/>
                <a:gd name="connsiteY1272" fmla="*/ 778909 h 2468044"/>
                <a:gd name="connsiteX1273" fmla="*/ 1227813 w 1906136"/>
                <a:gd name="connsiteY1273" fmla="*/ 778909 h 2468044"/>
                <a:gd name="connsiteX1274" fmla="*/ 1225640 w 1906136"/>
                <a:gd name="connsiteY1274" fmla="*/ 781082 h 2468044"/>
                <a:gd name="connsiteX1275" fmla="*/ 1224709 w 1906136"/>
                <a:gd name="connsiteY1275" fmla="*/ 783255 h 2468044"/>
                <a:gd name="connsiteX1276" fmla="*/ 1222535 w 1906136"/>
                <a:gd name="connsiteY1276" fmla="*/ 785428 h 2468044"/>
                <a:gd name="connsiteX1277" fmla="*/ 1218500 w 1906136"/>
                <a:gd name="connsiteY1277" fmla="*/ 795983 h 2468044"/>
                <a:gd name="connsiteX1278" fmla="*/ 1220673 w 1906136"/>
                <a:gd name="connsiteY1278" fmla="*/ 805607 h 2468044"/>
                <a:gd name="connsiteX1279" fmla="*/ 1222846 w 1906136"/>
                <a:gd name="connsiteY1279" fmla="*/ 810884 h 2468044"/>
                <a:gd name="connsiteX1280" fmla="*/ 1222846 w 1906136"/>
                <a:gd name="connsiteY1280" fmla="*/ 818335 h 2468044"/>
                <a:gd name="connsiteX1281" fmla="*/ 1217568 w 1906136"/>
                <a:gd name="connsiteY1281" fmla="*/ 827959 h 2468044"/>
                <a:gd name="connsiteX1282" fmla="*/ 1218500 w 1906136"/>
                <a:gd name="connsiteY1282" fmla="*/ 831063 h 2468044"/>
                <a:gd name="connsiteX1283" fmla="*/ 1218500 w 1906136"/>
                <a:gd name="connsiteY1283" fmla="*/ 833237 h 2468044"/>
                <a:gd name="connsiteX1284" fmla="*/ 1218500 w 1906136"/>
                <a:gd name="connsiteY1284" fmla="*/ 835410 h 2468044"/>
                <a:gd name="connsiteX1285" fmla="*/ 1220673 w 1906136"/>
                <a:gd name="connsiteY1285" fmla="*/ 837583 h 2468044"/>
                <a:gd name="connsiteX1286" fmla="*/ 1222846 w 1906136"/>
                <a:gd name="connsiteY1286" fmla="*/ 838514 h 2468044"/>
                <a:gd name="connsiteX1287" fmla="*/ 1225950 w 1906136"/>
                <a:gd name="connsiteY1287" fmla="*/ 837583 h 2468044"/>
                <a:gd name="connsiteX1288" fmla="*/ 1237437 w 1906136"/>
                <a:gd name="connsiteY1288" fmla="*/ 833237 h 2468044"/>
                <a:gd name="connsiteX1289" fmla="*/ 1252959 w 1906136"/>
                <a:gd name="connsiteY1289" fmla="*/ 825786 h 2468044"/>
                <a:gd name="connsiteX1290" fmla="*/ 1269723 w 1906136"/>
                <a:gd name="connsiteY1290" fmla="*/ 815231 h 2468044"/>
                <a:gd name="connsiteX1291" fmla="*/ 1288350 w 1906136"/>
                <a:gd name="connsiteY1291" fmla="*/ 805607 h 2468044"/>
                <a:gd name="connsiteX1292" fmla="*/ 1302941 w 1906136"/>
                <a:gd name="connsiteY1292" fmla="*/ 794120 h 2468044"/>
                <a:gd name="connsiteX1293" fmla="*/ 1315359 w 1906136"/>
                <a:gd name="connsiteY1293" fmla="*/ 786670 h 2468044"/>
                <a:gd name="connsiteX1294" fmla="*/ 1322499 w 1906136"/>
                <a:gd name="connsiteY1294" fmla="*/ 781392 h 2468044"/>
                <a:gd name="connsiteX1295" fmla="*/ 1325603 w 1906136"/>
                <a:gd name="connsiteY1295" fmla="*/ 783565 h 2468044"/>
                <a:gd name="connsiteX1296" fmla="*/ 1327777 w 1906136"/>
                <a:gd name="connsiteY1296" fmla="*/ 783565 h 2468044"/>
                <a:gd name="connsiteX1297" fmla="*/ 1329950 w 1906136"/>
                <a:gd name="connsiteY1297" fmla="*/ 783565 h 2468044"/>
                <a:gd name="connsiteX1298" fmla="*/ 1332123 w 1906136"/>
                <a:gd name="connsiteY1298" fmla="*/ 785738 h 2468044"/>
                <a:gd name="connsiteX1299" fmla="*/ 1332123 w 1906136"/>
                <a:gd name="connsiteY1299" fmla="*/ 786670 h 2468044"/>
                <a:gd name="connsiteX1300" fmla="*/ 1333054 w 1906136"/>
                <a:gd name="connsiteY1300" fmla="*/ 791016 h 2468044"/>
                <a:gd name="connsiteX1301" fmla="*/ 1337090 w 1906136"/>
                <a:gd name="connsiteY1301" fmla="*/ 791016 h 2468044"/>
                <a:gd name="connsiteX1302" fmla="*/ 1329950 w 1906136"/>
                <a:gd name="connsiteY1302" fmla="*/ 801571 h 2468044"/>
                <a:gd name="connsiteX1303" fmla="*/ 1313186 w 1906136"/>
                <a:gd name="connsiteY1303" fmla="*/ 811195 h 2468044"/>
                <a:gd name="connsiteX1304" fmla="*/ 1295490 w 1906136"/>
                <a:gd name="connsiteY1304" fmla="*/ 818646 h 2468044"/>
                <a:gd name="connsiteX1305" fmla="*/ 1276863 w 1906136"/>
                <a:gd name="connsiteY1305" fmla="*/ 826096 h 2468044"/>
                <a:gd name="connsiteX1306" fmla="*/ 1259168 w 1906136"/>
                <a:gd name="connsiteY1306" fmla="*/ 835720 h 2468044"/>
                <a:gd name="connsiteX1307" fmla="*/ 1242404 w 1906136"/>
                <a:gd name="connsiteY1307" fmla="*/ 845344 h 2468044"/>
                <a:gd name="connsiteX1308" fmla="*/ 1233091 w 1906136"/>
                <a:gd name="connsiteY1308" fmla="*/ 859004 h 2468044"/>
                <a:gd name="connsiteX1309" fmla="*/ 1210118 w 1906136"/>
                <a:gd name="connsiteY1309" fmla="*/ 855899 h 2468044"/>
                <a:gd name="connsiteX1310" fmla="*/ 1207945 w 1906136"/>
                <a:gd name="connsiteY1310" fmla="*/ 831684 h 2468044"/>
                <a:gd name="connsiteX1311" fmla="*/ 1207945 w 1906136"/>
                <a:gd name="connsiteY1311" fmla="*/ 809332 h 2468044"/>
                <a:gd name="connsiteX1312" fmla="*/ 1207945 w 1906136"/>
                <a:gd name="connsiteY1312" fmla="*/ 791326 h 2468044"/>
                <a:gd name="connsiteX1313" fmla="*/ 1205771 w 1906136"/>
                <a:gd name="connsiteY1313" fmla="*/ 771147 h 2468044"/>
                <a:gd name="connsiteX1314" fmla="*/ 1193354 w 1906136"/>
                <a:gd name="connsiteY1314" fmla="*/ 771147 h 2468044"/>
                <a:gd name="connsiteX1315" fmla="*/ 1191180 w 1906136"/>
                <a:gd name="connsiteY1315" fmla="*/ 778598 h 2468044"/>
                <a:gd name="connsiteX1316" fmla="*/ 1185903 w 1906136"/>
                <a:gd name="connsiteY1316" fmla="*/ 789153 h 2468044"/>
                <a:gd name="connsiteX1317" fmla="*/ 1180625 w 1906136"/>
                <a:gd name="connsiteY1317" fmla="*/ 801882 h 2468044"/>
                <a:gd name="connsiteX1318" fmla="*/ 1174416 w 1906136"/>
                <a:gd name="connsiteY1318" fmla="*/ 816783 h 2468044"/>
                <a:gd name="connsiteX1319" fmla="*/ 1169139 w 1906136"/>
                <a:gd name="connsiteY1319" fmla="*/ 828269 h 2468044"/>
                <a:gd name="connsiteX1320" fmla="*/ 1166034 w 1906136"/>
                <a:gd name="connsiteY1320" fmla="*/ 835720 h 2468044"/>
                <a:gd name="connsiteX1321" fmla="*/ 1166034 w 1906136"/>
                <a:gd name="connsiteY1321" fmla="*/ 838825 h 2468044"/>
                <a:gd name="connsiteX1322" fmla="*/ 1159825 w 1906136"/>
                <a:gd name="connsiteY1322" fmla="*/ 837893 h 2468044"/>
                <a:gd name="connsiteX1323" fmla="*/ 1158894 w 1906136"/>
                <a:gd name="connsiteY1323" fmla="*/ 835720 h 2468044"/>
                <a:gd name="connsiteX1324" fmla="*/ 1156721 w 1906136"/>
                <a:gd name="connsiteY1324" fmla="*/ 833547 h 2468044"/>
                <a:gd name="connsiteX1325" fmla="*/ 1154548 w 1906136"/>
                <a:gd name="connsiteY1325" fmla="*/ 831374 h 2468044"/>
                <a:gd name="connsiteX1326" fmla="*/ 1154548 w 1906136"/>
                <a:gd name="connsiteY1326" fmla="*/ 828269 h 2468044"/>
                <a:gd name="connsiteX1327" fmla="*/ 1153306 w 1906136"/>
                <a:gd name="connsiteY1327" fmla="*/ 822061 h 2468044"/>
                <a:gd name="connsiteX1328" fmla="*/ 1153306 w 1906136"/>
                <a:gd name="connsiteY1328" fmla="*/ 812747 h 2468044"/>
                <a:gd name="connsiteX1329" fmla="*/ 1159515 w 1906136"/>
                <a:gd name="connsiteY1329" fmla="*/ 797846 h 2468044"/>
                <a:gd name="connsiteX1330" fmla="*/ 1166655 w 1906136"/>
                <a:gd name="connsiteY1330" fmla="*/ 780771 h 2468044"/>
                <a:gd name="connsiteX1331" fmla="*/ 1175037 w 1906136"/>
                <a:gd name="connsiteY1331" fmla="*/ 768043 h 2468044"/>
                <a:gd name="connsiteX1332" fmla="*/ 1182177 w 1906136"/>
                <a:gd name="connsiteY1332" fmla="*/ 756556 h 2468044"/>
                <a:gd name="connsiteX1333" fmla="*/ 1175037 w 1906136"/>
                <a:gd name="connsiteY1333" fmla="*/ 748174 h 2468044"/>
                <a:gd name="connsiteX1334" fmla="*/ 1167897 w 1906136"/>
                <a:gd name="connsiteY1334" fmla="*/ 743828 h 2468044"/>
                <a:gd name="connsiteX1335" fmla="*/ 1160757 w 1906136"/>
                <a:gd name="connsiteY1335" fmla="*/ 740724 h 2468044"/>
                <a:gd name="connsiteX1336" fmla="*/ 1152375 w 1906136"/>
                <a:gd name="connsiteY1336" fmla="*/ 736377 h 2468044"/>
                <a:gd name="connsiteX1337" fmla="*/ 1147097 w 1906136"/>
                <a:gd name="connsiteY1337" fmla="*/ 723649 h 2468044"/>
                <a:gd name="connsiteX1338" fmla="*/ 1137784 w 1906136"/>
                <a:gd name="connsiteY1338" fmla="*/ 723649 h 2468044"/>
                <a:gd name="connsiteX1339" fmla="*/ 1137784 w 1906136"/>
                <a:gd name="connsiteY1339" fmla="*/ 728927 h 2468044"/>
                <a:gd name="connsiteX1340" fmla="*/ 1135611 w 1906136"/>
                <a:gd name="connsiteY1340" fmla="*/ 733273 h 2468044"/>
                <a:gd name="connsiteX1341" fmla="*/ 1135611 w 1906136"/>
                <a:gd name="connsiteY1341" fmla="*/ 738551 h 2468044"/>
                <a:gd name="connsiteX1342" fmla="*/ 1133438 w 1906136"/>
                <a:gd name="connsiteY1342" fmla="*/ 746001 h 2468044"/>
                <a:gd name="connsiteX1343" fmla="*/ 1126297 w 1906136"/>
                <a:gd name="connsiteY1343" fmla="*/ 736377 h 2468044"/>
                <a:gd name="connsiteX1344" fmla="*/ 1121020 w 1906136"/>
                <a:gd name="connsiteY1344" fmla="*/ 731100 h 2468044"/>
                <a:gd name="connsiteX1345" fmla="*/ 1113879 w 1906136"/>
                <a:gd name="connsiteY1345" fmla="*/ 727995 h 2468044"/>
                <a:gd name="connsiteX1346" fmla="*/ 1103324 w 1906136"/>
                <a:gd name="connsiteY1346" fmla="*/ 728927 h 2468044"/>
                <a:gd name="connsiteX1347" fmla="*/ 1108602 w 1906136"/>
                <a:gd name="connsiteY1347" fmla="*/ 713094 h 2468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Lst>
              <a:rect l="l" t="t" r="r" b="b"/>
              <a:pathLst>
                <a:path w="1906136" h="2468044">
                  <a:moveTo>
                    <a:pt x="1901480" y="1594450"/>
                  </a:moveTo>
                  <a:lnTo>
                    <a:pt x="1898376" y="1588241"/>
                  </a:lnTo>
                  <a:lnTo>
                    <a:pt x="1892167" y="1582963"/>
                  </a:lnTo>
                  <a:lnTo>
                    <a:pt x="1886889" y="1575513"/>
                  </a:lnTo>
                  <a:lnTo>
                    <a:pt x="1879749" y="1577686"/>
                  </a:lnTo>
                  <a:lnTo>
                    <a:pt x="1870436" y="1577686"/>
                  </a:lnTo>
                  <a:lnTo>
                    <a:pt x="1862054" y="1575513"/>
                  </a:lnTo>
                  <a:lnTo>
                    <a:pt x="1855845" y="1568062"/>
                  </a:lnTo>
                  <a:lnTo>
                    <a:pt x="1854913" y="1558748"/>
                  </a:lnTo>
                  <a:lnTo>
                    <a:pt x="1850878" y="1548193"/>
                  </a:lnTo>
                  <a:lnTo>
                    <a:pt x="1845600" y="1542916"/>
                  </a:lnTo>
                  <a:lnTo>
                    <a:pt x="1789410" y="1538569"/>
                  </a:lnTo>
                  <a:lnTo>
                    <a:pt x="1785374" y="1537638"/>
                  </a:lnTo>
                  <a:lnTo>
                    <a:pt x="1782269" y="1535465"/>
                  </a:lnTo>
                  <a:lnTo>
                    <a:pt x="1778233" y="1533292"/>
                  </a:lnTo>
                  <a:lnTo>
                    <a:pt x="1777302" y="1533292"/>
                  </a:lnTo>
                  <a:lnTo>
                    <a:pt x="1771093" y="1531119"/>
                  </a:lnTo>
                  <a:lnTo>
                    <a:pt x="1767989" y="1533292"/>
                  </a:lnTo>
                  <a:lnTo>
                    <a:pt x="1762711" y="1535465"/>
                  </a:lnTo>
                  <a:lnTo>
                    <a:pt x="1758675" y="1522737"/>
                  </a:lnTo>
                  <a:lnTo>
                    <a:pt x="1736944" y="1515286"/>
                  </a:lnTo>
                  <a:lnTo>
                    <a:pt x="1713971" y="1515286"/>
                  </a:lnTo>
                  <a:lnTo>
                    <a:pt x="1717075" y="1509077"/>
                  </a:lnTo>
                  <a:lnTo>
                    <a:pt x="1721111" y="1505973"/>
                  </a:lnTo>
                  <a:lnTo>
                    <a:pt x="1724216" y="1500695"/>
                  </a:lnTo>
                  <a:lnTo>
                    <a:pt x="1728252" y="1496349"/>
                  </a:lnTo>
                  <a:lnTo>
                    <a:pt x="1729183" y="1488898"/>
                  </a:lnTo>
                  <a:lnTo>
                    <a:pt x="1704037" y="1476170"/>
                  </a:lnTo>
                  <a:lnTo>
                    <a:pt x="1682306" y="1459406"/>
                  </a:lnTo>
                  <a:lnTo>
                    <a:pt x="1662437" y="1439537"/>
                  </a:lnTo>
                  <a:lnTo>
                    <a:pt x="1645673" y="1417496"/>
                  </a:lnTo>
                  <a:lnTo>
                    <a:pt x="1621769" y="1415322"/>
                  </a:lnTo>
                  <a:lnTo>
                    <a:pt x="1604073" y="1414391"/>
                  </a:lnTo>
                  <a:lnTo>
                    <a:pt x="1582342" y="1412218"/>
                  </a:lnTo>
                  <a:lnTo>
                    <a:pt x="1578306" y="1400732"/>
                  </a:lnTo>
                  <a:lnTo>
                    <a:pt x="1571166" y="1393281"/>
                  </a:lnTo>
                  <a:lnTo>
                    <a:pt x="1562784" y="1392350"/>
                  </a:lnTo>
                  <a:lnTo>
                    <a:pt x="1549124" y="1388003"/>
                  </a:lnTo>
                  <a:lnTo>
                    <a:pt x="1549124" y="1377448"/>
                  </a:lnTo>
                  <a:lnTo>
                    <a:pt x="1536707" y="1371239"/>
                  </a:lnTo>
                  <a:lnTo>
                    <a:pt x="1529566" y="1365962"/>
                  </a:lnTo>
                  <a:lnTo>
                    <a:pt x="1522426" y="1360684"/>
                  </a:lnTo>
                  <a:lnTo>
                    <a:pt x="1510008" y="1356338"/>
                  </a:lnTo>
                  <a:lnTo>
                    <a:pt x="1512181" y="1353233"/>
                  </a:lnTo>
                  <a:lnTo>
                    <a:pt x="1512181" y="1351060"/>
                  </a:lnTo>
                  <a:lnTo>
                    <a:pt x="1514354" y="1350129"/>
                  </a:lnTo>
                  <a:lnTo>
                    <a:pt x="1514354" y="1347956"/>
                  </a:lnTo>
                  <a:lnTo>
                    <a:pt x="1514354" y="1343609"/>
                  </a:lnTo>
                  <a:lnTo>
                    <a:pt x="1488277" y="1345783"/>
                  </a:lnTo>
                  <a:lnTo>
                    <a:pt x="1463131" y="1347956"/>
                  </a:lnTo>
                  <a:lnTo>
                    <a:pt x="1441400" y="1345783"/>
                  </a:lnTo>
                  <a:lnTo>
                    <a:pt x="1419668" y="1338332"/>
                  </a:lnTo>
                  <a:lnTo>
                    <a:pt x="1402904" y="1323741"/>
                  </a:lnTo>
                  <a:lnTo>
                    <a:pt x="1399800" y="1325914"/>
                  </a:lnTo>
                  <a:lnTo>
                    <a:pt x="1395764" y="1328087"/>
                  </a:lnTo>
                  <a:lnTo>
                    <a:pt x="1393591" y="1329019"/>
                  </a:lnTo>
                  <a:lnTo>
                    <a:pt x="1392660" y="1331192"/>
                  </a:lnTo>
                  <a:lnTo>
                    <a:pt x="1390487" y="1333365"/>
                  </a:lnTo>
                  <a:lnTo>
                    <a:pt x="1386451" y="1336469"/>
                  </a:lnTo>
                  <a:lnTo>
                    <a:pt x="1386451" y="1340815"/>
                  </a:lnTo>
                  <a:lnTo>
                    <a:pt x="1383346" y="1338642"/>
                  </a:lnTo>
                  <a:lnTo>
                    <a:pt x="1381173" y="1336469"/>
                  </a:lnTo>
                  <a:lnTo>
                    <a:pt x="1379000" y="1336469"/>
                  </a:lnTo>
                  <a:lnTo>
                    <a:pt x="1379000" y="1335538"/>
                  </a:lnTo>
                  <a:lnTo>
                    <a:pt x="1381173" y="1335538"/>
                  </a:lnTo>
                  <a:lnTo>
                    <a:pt x="1381173" y="1331192"/>
                  </a:lnTo>
                  <a:lnTo>
                    <a:pt x="1383346" y="1328087"/>
                  </a:lnTo>
                  <a:lnTo>
                    <a:pt x="1378069" y="1328087"/>
                  </a:lnTo>
                  <a:lnTo>
                    <a:pt x="1374033" y="1325914"/>
                  </a:lnTo>
                  <a:lnTo>
                    <a:pt x="1371860" y="1325914"/>
                  </a:lnTo>
                  <a:lnTo>
                    <a:pt x="1368755" y="1325914"/>
                  </a:lnTo>
                  <a:lnTo>
                    <a:pt x="1366582" y="1325914"/>
                  </a:lnTo>
                  <a:lnTo>
                    <a:pt x="1363478" y="1328087"/>
                  </a:lnTo>
                  <a:lnTo>
                    <a:pt x="1343609" y="1331192"/>
                  </a:lnTo>
                  <a:lnTo>
                    <a:pt x="1329950" y="1338642"/>
                  </a:lnTo>
                  <a:lnTo>
                    <a:pt x="1319395" y="1347956"/>
                  </a:lnTo>
                  <a:lnTo>
                    <a:pt x="1310081" y="1358511"/>
                  </a:lnTo>
                  <a:lnTo>
                    <a:pt x="1302941" y="1373102"/>
                  </a:lnTo>
                  <a:lnTo>
                    <a:pt x="1296111" y="1371550"/>
                  </a:lnTo>
                  <a:lnTo>
                    <a:pt x="1290833" y="1370618"/>
                  </a:lnTo>
                  <a:lnTo>
                    <a:pt x="1288660" y="1370618"/>
                  </a:lnTo>
                  <a:lnTo>
                    <a:pt x="1286798" y="1368445"/>
                  </a:lnTo>
                  <a:lnTo>
                    <a:pt x="1283693" y="1364099"/>
                  </a:lnTo>
                  <a:lnTo>
                    <a:pt x="1281520" y="1360994"/>
                  </a:lnTo>
                  <a:lnTo>
                    <a:pt x="1264756" y="1360994"/>
                  </a:lnTo>
                  <a:lnTo>
                    <a:pt x="1255443" y="1364099"/>
                  </a:lnTo>
                  <a:lnTo>
                    <a:pt x="1248302" y="1373412"/>
                  </a:lnTo>
                  <a:lnTo>
                    <a:pt x="1234643" y="1370308"/>
                  </a:lnTo>
                  <a:lnTo>
                    <a:pt x="1223156" y="1364099"/>
                  </a:lnTo>
                  <a:lnTo>
                    <a:pt x="1216016" y="1356648"/>
                  </a:lnTo>
                  <a:lnTo>
                    <a:pt x="1210739" y="1350439"/>
                  </a:lnTo>
                  <a:lnTo>
                    <a:pt x="1201425" y="1341126"/>
                  </a:lnTo>
                  <a:lnTo>
                    <a:pt x="1201425" y="1326535"/>
                  </a:lnTo>
                  <a:lnTo>
                    <a:pt x="1205461" y="1311944"/>
                  </a:lnTo>
                  <a:lnTo>
                    <a:pt x="1208565" y="1300457"/>
                  </a:lnTo>
                  <a:lnTo>
                    <a:pt x="1206392" y="1284625"/>
                  </a:lnTo>
                  <a:lnTo>
                    <a:pt x="1199252" y="1273138"/>
                  </a:lnTo>
                  <a:lnTo>
                    <a:pt x="1190870" y="1267861"/>
                  </a:lnTo>
                  <a:lnTo>
                    <a:pt x="1177210" y="1265688"/>
                  </a:lnTo>
                  <a:lnTo>
                    <a:pt x="1162619" y="1265688"/>
                  </a:lnTo>
                  <a:lnTo>
                    <a:pt x="1147097" y="1267861"/>
                  </a:lnTo>
                  <a:lnTo>
                    <a:pt x="1128470" y="1267861"/>
                  </a:lnTo>
                  <a:lnTo>
                    <a:pt x="1134679" y="1255132"/>
                  </a:lnTo>
                  <a:lnTo>
                    <a:pt x="1139957" y="1238368"/>
                  </a:lnTo>
                  <a:lnTo>
                    <a:pt x="1145234" y="1220362"/>
                  </a:lnTo>
                  <a:lnTo>
                    <a:pt x="1150512" y="1206703"/>
                  </a:lnTo>
                  <a:lnTo>
                    <a:pt x="1157652" y="1199252"/>
                  </a:lnTo>
                  <a:lnTo>
                    <a:pt x="1157652" y="1183420"/>
                  </a:lnTo>
                  <a:lnTo>
                    <a:pt x="1152375" y="1184351"/>
                  </a:lnTo>
                  <a:lnTo>
                    <a:pt x="1148339" y="1184351"/>
                  </a:lnTo>
                  <a:lnTo>
                    <a:pt x="1147097" y="1184351"/>
                  </a:lnTo>
                  <a:lnTo>
                    <a:pt x="1147097" y="1186524"/>
                  </a:lnTo>
                  <a:lnTo>
                    <a:pt x="1144924" y="1186524"/>
                  </a:lnTo>
                  <a:lnTo>
                    <a:pt x="1144924" y="1184351"/>
                  </a:lnTo>
                  <a:lnTo>
                    <a:pt x="1142751" y="1183420"/>
                  </a:lnTo>
                  <a:lnTo>
                    <a:pt x="1141820" y="1179073"/>
                  </a:lnTo>
                  <a:lnTo>
                    <a:pt x="1125055" y="1181246"/>
                  </a:lnTo>
                  <a:lnTo>
                    <a:pt x="1113569" y="1186524"/>
                  </a:lnTo>
                  <a:lnTo>
                    <a:pt x="1105187" y="1195837"/>
                  </a:lnTo>
                  <a:lnTo>
                    <a:pt x="1103014" y="1198942"/>
                  </a:lnTo>
                  <a:lnTo>
                    <a:pt x="1100841" y="1205151"/>
                  </a:lnTo>
                  <a:lnTo>
                    <a:pt x="1098668" y="1210428"/>
                  </a:lnTo>
                  <a:lnTo>
                    <a:pt x="1097736" y="1215706"/>
                  </a:lnTo>
                  <a:lnTo>
                    <a:pt x="1093700" y="1220052"/>
                  </a:lnTo>
                  <a:lnTo>
                    <a:pt x="1093700" y="1220983"/>
                  </a:lnTo>
                  <a:lnTo>
                    <a:pt x="1091527" y="1220983"/>
                  </a:lnTo>
                  <a:lnTo>
                    <a:pt x="1090596" y="1220983"/>
                  </a:lnTo>
                  <a:lnTo>
                    <a:pt x="1086560" y="1220983"/>
                  </a:lnTo>
                  <a:lnTo>
                    <a:pt x="1084387" y="1220983"/>
                  </a:lnTo>
                  <a:lnTo>
                    <a:pt x="1081283" y="1223157"/>
                  </a:lnTo>
                  <a:lnTo>
                    <a:pt x="1066692" y="1230607"/>
                  </a:lnTo>
                  <a:lnTo>
                    <a:pt x="1057378" y="1234953"/>
                  </a:lnTo>
                  <a:lnTo>
                    <a:pt x="1052101" y="1232780"/>
                  </a:lnTo>
                  <a:lnTo>
                    <a:pt x="1048065" y="1230607"/>
                  </a:lnTo>
                  <a:lnTo>
                    <a:pt x="1044960" y="1227503"/>
                  </a:lnTo>
                  <a:lnTo>
                    <a:pt x="1037820" y="1225330"/>
                  </a:lnTo>
                  <a:lnTo>
                    <a:pt x="1025402" y="1223157"/>
                  </a:lnTo>
                  <a:lnTo>
                    <a:pt x="1013916" y="1201115"/>
                  </a:lnTo>
                  <a:lnTo>
                    <a:pt x="1006776" y="1183109"/>
                  </a:lnTo>
                  <a:lnTo>
                    <a:pt x="1005844" y="1164172"/>
                  </a:lnTo>
                  <a:lnTo>
                    <a:pt x="1005844" y="1146166"/>
                  </a:lnTo>
                  <a:lnTo>
                    <a:pt x="1012985" y="1121951"/>
                  </a:lnTo>
                  <a:lnTo>
                    <a:pt x="1016089" y="1111396"/>
                  </a:lnTo>
                  <a:lnTo>
                    <a:pt x="1016089" y="1102083"/>
                  </a:lnTo>
                  <a:lnTo>
                    <a:pt x="1013916" y="1094632"/>
                  </a:lnTo>
                  <a:lnTo>
                    <a:pt x="1017952" y="1085319"/>
                  </a:lnTo>
                  <a:lnTo>
                    <a:pt x="1025092" y="1074764"/>
                  </a:lnTo>
                  <a:lnTo>
                    <a:pt x="1035647" y="1067313"/>
                  </a:lnTo>
                  <a:lnTo>
                    <a:pt x="1048065" y="1061104"/>
                  </a:lnTo>
                  <a:lnTo>
                    <a:pt x="1059551" y="1057999"/>
                  </a:lnTo>
                  <a:lnTo>
                    <a:pt x="1076316" y="1055826"/>
                  </a:lnTo>
                  <a:lnTo>
                    <a:pt x="1091838" y="1055826"/>
                  </a:lnTo>
                  <a:lnTo>
                    <a:pt x="1108602" y="1060173"/>
                  </a:lnTo>
                  <a:lnTo>
                    <a:pt x="1121020" y="1065450"/>
                  </a:lnTo>
                  <a:lnTo>
                    <a:pt x="1137784" y="1065450"/>
                  </a:lnTo>
                  <a:lnTo>
                    <a:pt x="1134679" y="1060173"/>
                  </a:lnTo>
                  <a:lnTo>
                    <a:pt x="1132506" y="1055826"/>
                  </a:lnTo>
                  <a:lnTo>
                    <a:pt x="1130333" y="1052722"/>
                  </a:lnTo>
                  <a:lnTo>
                    <a:pt x="1127229" y="1047444"/>
                  </a:lnTo>
                  <a:lnTo>
                    <a:pt x="1125055" y="1041235"/>
                  </a:lnTo>
                  <a:lnTo>
                    <a:pt x="1128160" y="1041235"/>
                  </a:lnTo>
                  <a:lnTo>
                    <a:pt x="1128160" y="1038131"/>
                  </a:lnTo>
                  <a:lnTo>
                    <a:pt x="1149891" y="1041235"/>
                  </a:lnTo>
                  <a:lnTo>
                    <a:pt x="1168518" y="1048686"/>
                  </a:lnTo>
                  <a:lnTo>
                    <a:pt x="1184040" y="1056137"/>
                  </a:lnTo>
                  <a:lnTo>
                    <a:pt x="1197700" y="1058310"/>
                  </a:lnTo>
                  <a:lnTo>
                    <a:pt x="1208255" y="1067623"/>
                  </a:lnTo>
                  <a:lnTo>
                    <a:pt x="1219741" y="1083456"/>
                  </a:lnTo>
                  <a:lnTo>
                    <a:pt x="1230297" y="1105498"/>
                  </a:lnTo>
                  <a:lnTo>
                    <a:pt x="1239610" y="1126608"/>
                  </a:lnTo>
                  <a:lnTo>
                    <a:pt x="1244888" y="1142441"/>
                  </a:lnTo>
                  <a:lnTo>
                    <a:pt x="1257305" y="1146787"/>
                  </a:lnTo>
                  <a:lnTo>
                    <a:pt x="1257305" y="1142441"/>
                  </a:lnTo>
                  <a:lnTo>
                    <a:pt x="1261341" y="1142441"/>
                  </a:lnTo>
                  <a:lnTo>
                    <a:pt x="1257305" y="1124435"/>
                  </a:lnTo>
                  <a:lnTo>
                    <a:pt x="1250165" y="1104566"/>
                  </a:lnTo>
                  <a:lnTo>
                    <a:pt x="1243025" y="1083456"/>
                  </a:lnTo>
                  <a:lnTo>
                    <a:pt x="1237747" y="1063587"/>
                  </a:lnTo>
                  <a:lnTo>
                    <a:pt x="1235574" y="1045581"/>
                  </a:lnTo>
                  <a:lnTo>
                    <a:pt x="1241783" y="1030991"/>
                  </a:lnTo>
                  <a:lnTo>
                    <a:pt x="1247061" y="1012053"/>
                  </a:lnTo>
                  <a:lnTo>
                    <a:pt x="1257616" y="997462"/>
                  </a:lnTo>
                  <a:lnTo>
                    <a:pt x="1274380" y="986907"/>
                  </a:lnTo>
                  <a:lnTo>
                    <a:pt x="1291144" y="975421"/>
                  </a:lnTo>
                  <a:lnTo>
                    <a:pt x="1306666" y="967039"/>
                  </a:lnTo>
                  <a:lnTo>
                    <a:pt x="1321257" y="957725"/>
                  </a:lnTo>
                  <a:lnTo>
                    <a:pt x="1321257" y="952448"/>
                  </a:lnTo>
                  <a:lnTo>
                    <a:pt x="1318153" y="940961"/>
                  </a:lnTo>
                  <a:lnTo>
                    <a:pt x="1314117" y="928233"/>
                  </a:lnTo>
                  <a:lnTo>
                    <a:pt x="1311012" y="917678"/>
                  </a:lnTo>
                  <a:lnTo>
                    <a:pt x="1308839" y="913332"/>
                  </a:lnTo>
                  <a:lnTo>
                    <a:pt x="1308839" y="904018"/>
                  </a:lnTo>
                  <a:lnTo>
                    <a:pt x="1314117" y="908364"/>
                  </a:lnTo>
                  <a:lnTo>
                    <a:pt x="1316290" y="910538"/>
                  </a:lnTo>
                  <a:lnTo>
                    <a:pt x="1320326" y="911469"/>
                  </a:lnTo>
                  <a:lnTo>
                    <a:pt x="1321257" y="913642"/>
                  </a:lnTo>
                  <a:lnTo>
                    <a:pt x="1325293" y="917988"/>
                  </a:lnTo>
                  <a:lnTo>
                    <a:pt x="1337711" y="886633"/>
                  </a:lnTo>
                  <a:lnTo>
                    <a:pt x="1348266" y="857141"/>
                  </a:lnTo>
                  <a:lnTo>
                    <a:pt x="1362857" y="854968"/>
                  </a:lnTo>
                  <a:lnTo>
                    <a:pt x="1376517" y="852795"/>
                  </a:lnTo>
                  <a:lnTo>
                    <a:pt x="1391108" y="849690"/>
                  </a:lnTo>
                  <a:lnTo>
                    <a:pt x="1401663" y="840377"/>
                  </a:lnTo>
                  <a:lnTo>
                    <a:pt x="1408803" y="840377"/>
                  </a:lnTo>
                  <a:lnTo>
                    <a:pt x="1405698" y="837272"/>
                  </a:lnTo>
                  <a:lnTo>
                    <a:pt x="1398558" y="835099"/>
                  </a:lnTo>
                  <a:lnTo>
                    <a:pt x="1392349" y="832926"/>
                  </a:lnTo>
                  <a:lnTo>
                    <a:pt x="1398558" y="814920"/>
                  </a:lnTo>
                  <a:lnTo>
                    <a:pt x="1406940" y="802192"/>
                  </a:lnTo>
                  <a:lnTo>
                    <a:pt x="1420600" y="792879"/>
                  </a:lnTo>
                  <a:lnTo>
                    <a:pt x="1435191" y="785428"/>
                  </a:lnTo>
                  <a:lnTo>
                    <a:pt x="1448850" y="780150"/>
                  </a:lnTo>
                  <a:lnTo>
                    <a:pt x="1465615" y="772700"/>
                  </a:lnTo>
                  <a:lnTo>
                    <a:pt x="1478032" y="763386"/>
                  </a:lnTo>
                  <a:lnTo>
                    <a:pt x="1478032" y="761213"/>
                  </a:lnTo>
                  <a:lnTo>
                    <a:pt x="1478032" y="759040"/>
                  </a:lnTo>
                  <a:lnTo>
                    <a:pt x="1480205" y="759040"/>
                  </a:lnTo>
                  <a:lnTo>
                    <a:pt x="1482379" y="759040"/>
                  </a:lnTo>
                  <a:lnTo>
                    <a:pt x="1482379" y="763386"/>
                  </a:lnTo>
                  <a:lnTo>
                    <a:pt x="1489519" y="766491"/>
                  </a:lnTo>
                  <a:lnTo>
                    <a:pt x="1482379" y="775804"/>
                  </a:lnTo>
                  <a:lnTo>
                    <a:pt x="1475238" y="781082"/>
                  </a:lnTo>
                  <a:lnTo>
                    <a:pt x="1465925" y="787291"/>
                  </a:lnTo>
                  <a:lnTo>
                    <a:pt x="1465925" y="803123"/>
                  </a:lnTo>
                  <a:lnTo>
                    <a:pt x="1484552" y="795673"/>
                  </a:lnTo>
                  <a:lnTo>
                    <a:pt x="1499143" y="785117"/>
                  </a:lnTo>
                  <a:lnTo>
                    <a:pt x="1509698" y="772389"/>
                  </a:lnTo>
                  <a:lnTo>
                    <a:pt x="1511871" y="770216"/>
                  </a:lnTo>
                  <a:lnTo>
                    <a:pt x="1511871" y="768043"/>
                  </a:lnTo>
                  <a:lnTo>
                    <a:pt x="1514044" y="768043"/>
                  </a:lnTo>
                  <a:lnTo>
                    <a:pt x="1514044" y="765870"/>
                  </a:lnTo>
                  <a:lnTo>
                    <a:pt x="1514044" y="762765"/>
                  </a:lnTo>
                  <a:lnTo>
                    <a:pt x="1504731" y="751279"/>
                  </a:lnTo>
                  <a:lnTo>
                    <a:pt x="1497590" y="740724"/>
                  </a:lnTo>
                  <a:lnTo>
                    <a:pt x="1488277" y="730169"/>
                  </a:lnTo>
                  <a:lnTo>
                    <a:pt x="1473686" y="722718"/>
                  </a:lnTo>
                  <a:lnTo>
                    <a:pt x="1475859" y="711231"/>
                  </a:lnTo>
                  <a:lnTo>
                    <a:pt x="1478032" y="703781"/>
                  </a:lnTo>
                  <a:lnTo>
                    <a:pt x="1481137" y="696330"/>
                  </a:lnTo>
                  <a:lnTo>
                    <a:pt x="1486414" y="687017"/>
                  </a:lnTo>
                  <a:lnTo>
                    <a:pt x="1483310" y="683912"/>
                  </a:lnTo>
                  <a:lnTo>
                    <a:pt x="1479274" y="681739"/>
                  </a:lnTo>
                  <a:lnTo>
                    <a:pt x="1476170" y="679566"/>
                  </a:lnTo>
                  <a:lnTo>
                    <a:pt x="1473996" y="678635"/>
                  </a:lnTo>
                  <a:lnTo>
                    <a:pt x="1471823" y="674288"/>
                  </a:lnTo>
                  <a:lnTo>
                    <a:pt x="1470892" y="671184"/>
                  </a:lnTo>
                  <a:lnTo>
                    <a:pt x="1446988" y="676461"/>
                  </a:lnTo>
                  <a:lnTo>
                    <a:pt x="1425257" y="685775"/>
                  </a:lnTo>
                  <a:lnTo>
                    <a:pt x="1407561" y="698503"/>
                  </a:lnTo>
                  <a:lnTo>
                    <a:pt x="1403525" y="698503"/>
                  </a:lnTo>
                  <a:lnTo>
                    <a:pt x="1418116" y="681739"/>
                  </a:lnTo>
                  <a:lnTo>
                    <a:pt x="1437985" y="672426"/>
                  </a:lnTo>
                  <a:lnTo>
                    <a:pt x="1459716" y="664975"/>
                  </a:lnTo>
                  <a:lnTo>
                    <a:pt x="1485793" y="661870"/>
                  </a:lnTo>
                  <a:lnTo>
                    <a:pt x="1510940" y="657524"/>
                  </a:lnTo>
                  <a:lnTo>
                    <a:pt x="1537017" y="654420"/>
                  </a:lnTo>
                  <a:lnTo>
                    <a:pt x="1562163" y="649142"/>
                  </a:lnTo>
                  <a:lnTo>
                    <a:pt x="1583894" y="639829"/>
                  </a:lnTo>
                  <a:lnTo>
                    <a:pt x="1603763" y="625238"/>
                  </a:lnTo>
                  <a:lnTo>
                    <a:pt x="1603763" y="622133"/>
                  </a:lnTo>
                  <a:lnTo>
                    <a:pt x="1603763" y="619960"/>
                  </a:lnTo>
                  <a:lnTo>
                    <a:pt x="1603763" y="615614"/>
                  </a:lnTo>
                  <a:lnTo>
                    <a:pt x="1601590" y="614683"/>
                  </a:lnTo>
                  <a:lnTo>
                    <a:pt x="1601590" y="610336"/>
                  </a:lnTo>
                  <a:lnTo>
                    <a:pt x="1601590" y="607232"/>
                  </a:lnTo>
                  <a:lnTo>
                    <a:pt x="1603763" y="601023"/>
                  </a:lnTo>
                  <a:lnTo>
                    <a:pt x="1601590" y="595746"/>
                  </a:lnTo>
                  <a:lnTo>
                    <a:pt x="1601590" y="590468"/>
                  </a:lnTo>
                  <a:lnTo>
                    <a:pt x="1600658" y="586122"/>
                  </a:lnTo>
                  <a:lnTo>
                    <a:pt x="1600658" y="580844"/>
                  </a:lnTo>
                  <a:lnTo>
                    <a:pt x="1581721" y="580844"/>
                  </a:lnTo>
                  <a:lnTo>
                    <a:pt x="1579548" y="566253"/>
                  </a:lnTo>
                  <a:lnTo>
                    <a:pt x="1572408" y="556940"/>
                  </a:lnTo>
                  <a:lnTo>
                    <a:pt x="1565268" y="549489"/>
                  </a:lnTo>
                  <a:lnTo>
                    <a:pt x="1552850" y="546385"/>
                  </a:lnTo>
                  <a:lnTo>
                    <a:pt x="1543536" y="556940"/>
                  </a:lnTo>
                  <a:lnTo>
                    <a:pt x="1532981" y="566253"/>
                  </a:lnTo>
                  <a:lnTo>
                    <a:pt x="1521495" y="577740"/>
                  </a:lnTo>
                  <a:lnTo>
                    <a:pt x="1518390" y="577740"/>
                  </a:lnTo>
                  <a:lnTo>
                    <a:pt x="1530808" y="558803"/>
                  </a:lnTo>
                  <a:lnTo>
                    <a:pt x="1542295" y="536761"/>
                  </a:lnTo>
                  <a:lnTo>
                    <a:pt x="1528635" y="526206"/>
                  </a:lnTo>
                  <a:lnTo>
                    <a:pt x="1525531" y="516892"/>
                  </a:lnTo>
                  <a:lnTo>
                    <a:pt x="1527704" y="506337"/>
                  </a:lnTo>
                  <a:lnTo>
                    <a:pt x="1527704" y="494851"/>
                  </a:lnTo>
                  <a:lnTo>
                    <a:pt x="1521495" y="480260"/>
                  </a:lnTo>
                  <a:lnTo>
                    <a:pt x="1520563" y="478087"/>
                  </a:lnTo>
                  <a:lnTo>
                    <a:pt x="1516528" y="478087"/>
                  </a:lnTo>
                  <a:lnTo>
                    <a:pt x="1514354" y="478087"/>
                  </a:lnTo>
                  <a:lnTo>
                    <a:pt x="1511250" y="478087"/>
                  </a:lnTo>
                  <a:lnTo>
                    <a:pt x="1507214" y="478087"/>
                  </a:lnTo>
                  <a:lnTo>
                    <a:pt x="1506283" y="477155"/>
                  </a:lnTo>
                  <a:lnTo>
                    <a:pt x="1504110" y="472809"/>
                  </a:lnTo>
                  <a:lnTo>
                    <a:pt x="1501937" y="469705"/>
                  </a:lnTo>
                  <a:lnTo>
                    <a:pt x="1504110" y="465358"/>
                  </a:lnTo>
                  <a:lnTo>
                    <a:pt x="1504110" y="462254"/>
                  </a:lnTo>
                  <a:lnTo>
                    <a:pt x="1506283" y="460081"/>
                  </a:lnTo>
                  <a:lnTo>
                    <a:pt x="1506283" y="455734"/>
                  </a:lnTo>
                  <a:lnTo>
                    <a:pt x="1506283" y="452630"/>
                  </a:lnTo>
                  <a:lnTo>
                    <a:pt x="1500074" y="443317"/>
                  </a:lnTo>
                  <a:lnTo>
                    <a:pt x="1492934" y="435866"/>
                  </a:lnTo>
                  <a:lnTo>
                    <a:pt x="1485793" y="428415"/>
                  </a:lnTo>
                  <a:lnTo>
                    <a:pt x="1480516" y="420964"/>
                  </a:lnTo>
                  <a:lnTo>
                    <a:pt x="1478343" y="408236"/>
                  </a:lnTo>
                  <a:lnTo>
                    <a:pt x="1463752" y="419723"/>
                  </a:lnTo>
                  <a:lnTo>
                    <a:pt x="1455370" y="434314"/>
                  </a:lnTo>
                  <a:lnTo>
                    <a:pt x="1443883" y="447973"/>
                  </a:lnTo>
                  <a:lnTo>
                    <a:pt x="1429292" y="459460"/>
                  </a:lnTo>
                  <a:lnTo>
                    <a:pt x="1428361" y="455114"/>
                  </a:lnTo>
                  <a:lnTo>
                    <a:pt x="1422152" y="454182"/>
                  </a:lnTo>
                  <a:lnTo>
                    <a:pt x="1419048" y="449836"/>
                  </a:lnTo>
                  <a:lnTo>
                    <a:pt x="1415012" y="447663"/>
                  </a:lnTo>
                  <a:lnTo>
                    <a:pt x="1411907" y="444558"/>
                  </a:lnTo>
                  <a:lnTo>
                    <a:pt x="1409734" y="442385"/>
                  </a:lnTo>
                  <a:lnTo>
                    <a:pt x="1406630" y="431830"/>
                  </a:lnTo>
                  <a:lnTo>
                    <a:pt x="1404457" y="417239"/>
                  </a:lnTo>
                  <a:lnTo>
                    <a:pt x="1400421" y="400475"/>
                  </a:lnTo>
                  <a:lnTo>
                    <a:pt x="1399490" y="391162"/>
                  </a:lnTo>
                  <a:lnTo>
                    <a:pt x="1395454" y="388057"/>
                  </a:lnTo>
                  <a:lnTo>
                    <a:pt x="1390176" y="385884"/>
                  </a:lnTo>
                  <a:lnTo>
                    <a:pt x="1384899" y="383711"/>
                  </a:lnTo>
                  <a:lnTo>
                    <a:pt x="1378690" y="383711"/>
                  </a:lnTo>
                  <a:lnTo>
                    <a:pt x="1375585" y="382780"/>
                  </a:lnTo>
                  <a:lnTo>
                    <a:pt x="1370308" y="378433"/>
                  </a:lnTo>
                  <a:lnTo>
                    <a:pt x="1364099" y="369120"/>
                  </a:lnTo>
                  <a:lnTo>
                    <a:pt x="1358821" y="356392"/>
                  </a:lnTo>
                  <a:lnTo>
                    <a:pt x="1353544" y="347078"/>
                  </a:lnTo>
                  <a:lnTo>
                    <a:pt x="1329639" y="351425"/>
                  </a:lnTo>
                  <a:lnTo>
                    <a:pt x="1307908" y="351425"/>
                  </a:lnTo>
                  <a:lnTo>
                    <a:pt x="1282762" y="347078"/>
                  </a:lnTo>
                  <a:lnTo>
                    <a:pt x="1282762" y="351425"/>
                  </a:lnTo>
                  <a:lnTo>
                    <a:pt x="1278726" y="351425"/>
                  </a:lnTo>
                  <a:lnTo>
                    <a:pt x="1280899" y="369431"/>
                  </a:lnTo>
                  <a:lnTo>
                    <a:pt x="1286177" y="388368"/>
                  </a:lnTo>
                  <a:lnTo>
                    <a:pt x="1290213" y="405132"/>
                  </a:lnTo>
                  <a:lnTo>
                    <a:pt x="1293317" y="420964"/>
                  </a:lnTo>
                  <a:lnTo>
                    <a:pt x="1290213" y="435555"/>
                  </a:lnTo>
                  <a:lnTo>
                    <a:pt x="1283072" y="448284"/>
                  </a:lnTo>
                  <a:lnTo>
                    <a:pt x="1285246" y="454493"/>
                  </a:lnTo>
                  <a:lnTo>
                    <a:pt x="1288350" y="457597"/>
                  </a:lnTo>
                  <a:lnTo>
                    <a:pt x="1292386" y="459770"/>
                  </a:lnTo>
                  <a:lnTo>
                    <a:pt x="1295490" y="461943"/>
                  </a:lnTo>
                  <a:lnTo>
                    <a:pt x="1302630" y="465048"/>
                  </a:lnTo>
                  <a:lnTo>
                    <a:pt x="1302630" y="481812"/>
                  </a:lnTo>
                  <a:lnTo>
                    <a:pt x="1304804" y="498576"/>
                  </a:lnTo>
                  <a:lnTo>
                    <a:pt x="1302630" y="509131"/>
                  </a:lnTo>
                  <a:lnTo>
                    <a:pt x="1297353" y="528068"/>
                  </a:lnTo>
                  <a:lnTo>
                    <a:pt x="1288040" y="542659"/>
                  </a:lnTo>
                  <a:lnTo>
                    <a:pt x="1273449" y="553214"/>
                  </a:lnTo>
                  <a:lnTo>
                    <a:pt x="1258858" y="560665"/>
                  </a:lnTo>
                  <a:lnTo>
                    <a:pt x="1264135" y="577429"/>
                  </a:lnTo>
                  <a:lnTo>
                    <a:pt x="1268171" y="595435"/>
                  </a:lnTo>
                  <a:lnTo>
                    <a:pt x="1270344" y="610026"/>
                  </a:lnTo>
                  <a:lnTo>
                    <a:pt x="1270344" y="621513"/>
                  </a:lnTo>
                  <a:lnTo>
                    <a:pt x="1268171" y="624617"/>
                  </a:lnTo>
                  <a:lnTo>
                    <a:pt x="1268171" y="626790"/>
                  </a:lnTo>
                  <a:lnTo>
                    <a:pt x="1268171" y="628963"/>
                  </a:lnTo>
                  <a:lnTo>
                    <a:pt x="1265998" y="628963"/>
                  </a:lnTo>
                  <a:lnTo>
                    <a:pt x="1262893" y="629895"/>
                  </a:lnTo>
                  <a:lnTo>
                    <a:pt x="1260720" y="629895"/>
                  </a:lnTo>
                  <a:lnTo>
                    <a:pt x="1258547" y="632068"/>
                  </a:lnTo>
                  <a:lnTo>
                    <a:pt x="1256374" y="632068"/>
                  </a:lnTo>
                  <a:lnTo>
                    <a:pt x="1253270" y="634241"/>
                  </a:lnTo>
                  <a:lnTo>
                    <a:pt x="1242714" y="617477"/>
                  </a:lnTo>
                  <a:lnTo>
                    <a:pt x="1233401" y="604748"/>
                  </a:lnTo>
                  <a:lnTo>
                    <a:pt x="1229365" y="593262"/>
                  </a:lnTo>
                  <a:lnTo>
                    <a:pt x="1228434" y="582707"/>
                  </a:lnTo>
                  <a:lnTo>
                    <a:pt x="1226261" y="571220"/>
                  </a:lnTo>
                  <a:lnTo>
                    <a:pt x="1222225" y="556629"/>
                  </a:lnTo>
                  <a:lnTo>
                    <a:pt x="1219121" y="536761"/>
                  </a:lnTo>
                  <a:lnTo>
                    <a:pt x="1189939" y="529310"/>
                  </a:lnTo>
                  <a:lnTo>
                    <a:pt x="1185903" y="529310"/>
                  </a:lnTo>
                  <a:lnTo>
                    <a:pt x="1184972" y="531483"/>
                  </a:lnTo>
                  <a:lnTo>
                    <a:pt x="1180936" y="533656"/>
                  </a:lnTo>
                  <a:lnTo>
                    <a:pt x="1178763" y="535829"/>
                  </a:lnTo>
                  <a:lnTo>
                    <a:pt x="1175658" y="535829"/>
                  </a:lnTo>
                  <a:lnTo>
                    <a:pt x="1171622" y="536761"/>
                  </a:lnTo>
                  <a:lnTo>
                    <a:pt x="1168518" y="535829"/>
                  </a:lnTo>
                  <a:lnTo>
                    <a:pt x="1163240" y="533656"/>
                  </a:lnTo>
                  <a:lnTo>
                    <a:pt x="1150202" y="527137"/>
                  </a:lnTo>
                  <a:lnTo>
                    <a:pt x="1139646" y="515650"/>
                  </a:lnTo>
                  <a:lnTo>
                    <a:pt x="1127229" y="502922"/>
                  </a:lnTo>
                  <a:lnTo>
                    <a:pt x="1113569" y="493609"/>
                  </a:lnTo>
                  <a:lnTo>
                    <a:pt x="1101151" y="488331"/>
                  </a:lnTo>
                  <a:lnTo>
                    <a:pt x="1088733" y="490504"/>
                  </a:lnTo>
                  <a:lnTo>
                    <a:pt x="1083456" y="488331"/>
                  </a:lnTo>
                  <a:lnTo>
                    <a:pt x="1077247" y="488331"/>
                  </a:lnTo>
                  <a:lnTo>
                    <a:pt x="1076316" y="486158"/>
                  </a:lnTo>
                  <a:lnTo>
                    <a:pt x="1076316" y="485227"/>
                  </a:lnTo>
                  <a:lnTo>
                    <a:pt x="1076316" y="483054"/>
                  </a:lnTo>
                  <a:lnTo>
                    <a:pt x="1076316" y="480881"/>
                  </a:lnTo>
                  <a:lnTo>
                    <a:pt x="1076316" y="477776"/>
                  </a:lnTo>
                  <a:lnTo>
                    <a:pt x="1076316" y="473430"/>
                  </a:lnTo>
                  <a:lnTo>
                    <a:pt x="1072280" y="470325"/>
                  </a:lnTo>
                  <a:lnTo>
                    <a:pt x="1072280" y="461012"/>
                  </a:lnTo>
                  <a:lnTo>
                    <a:pt x="1052411" y="461012"/>
                  </a:lnTo>
                  <a:lnTo>
                    <a:pt x="1052411" y="441143"/>
                  </a:lnTo>
                  <a:lnTo>
                    <a:pt x="1048375" y="421275"/>
                  </a:lnTo>
                  <a:lnTo>
                    <a:pt x="1042166" y="406684"/>
                  </a:lnTo>
                  <a:lnTo>
                    <a:pt x="1042166" y="382469"/>
                  </a:lnTo>
                  <a:lnTo>
                    <a:pt x="1048375" y="365705"/>
                  </a:lnTo>
                  <a:lnTo>
                    <a:pt x="1057689" y="355150"/>
                  </a:lnTo>
                  <a:lnTo>
                    <a:pt x="1072280" y="345837"/>
                  </a:lnTo>
                  <a:lnTo>
                    <a:pt x="1089044" y="340559"/>
                  </a:lnTo>
                  <a:lnTo>
                    <a:pt x="1089044" y="335282"/>
                  </a:lnTo>
                  <a:lnTo>
                    <a:pt x="1086871" y="329073"/>
                  </a:lnTo>
                  <a:lnTo>
                    <a:pt x="1086871" y="325968"/>
                  </a:lnTo>
                  <a:lnTo>
                    <a:pt x="1084698" y="323795"/>
                  </a:lnTo>
                  <a:lnTo>
                    <a:pt x="1083766" y="320691"/>
                  </a:lnTo>
                  <a:lnTo>
                    <a:pt x="1081593" y="316344"/>
                  </a:lnTo>
                  <a:lnTo>
                    <a:pt x="1072280" y="316344"/>
                  </a:lnTo>
                  <a:lnTo>
                    <a:pt x="1072280" y="313240"/>
                  </a:lnTo>
                  <a:lnTo>
                    <a:pt x="1079420" y="314171"/>
                  </a:lnTo>
                  <a:lnTo>
                    <a:pt x="1083456" y="316344"/>
                  </a:lnTo>
                  <a:lnTo>
                    <a:pt x="1088733" y="318517"/>
                  </a:lnTo>
                  <a:lnTo>
                    <a:pt x="1094011" y="320691"/>
                  </a:lnTo>
                  <a:lnTo>
                    <a:pt x="1101151" y="320691"/>
                  </a:lnTo>
                  <a:lnTo>
                    <a:pt x="1105187" y="307031"/>
                  </a:lnTo>
                  <a:lnTo>
                    <a:pt x="1108291" y="298649"/>
                  </a:lnTo>
                  <a:lnTo>
                    <a:pt x="1115432" y="291198"/>
                  </a:lnTo>
                  <a:lnTo>
                    <a:pt x="1124745" y="283748"/>
                  </a:lnTo>
                  <a:lnTo>
                    <a:pt x="1126918" y="279401"/>
                  </a:lnTo>
                  <a:lnTo>
                    <a:pt x="1130023" y="276297"/>
                  </a:lnTo>
                  <a:lnTo>
                    <a:pt x="1132196" y="271951"/>
                  </a:lnTo>
                  <a:lnTo>
                    <a:pt x="1132196" y="266673"/>
                  </a:lnTo>
                  <a:lnTo>
                    <a:pt x="1130023" y="261395"/>
                  </a:lnTo>
                  <a:lnTo>
                    <a:pt x="1127849" y="259222"/>
                  </a:lnTo>
                  <a:lnTo>
                    <a:pt x="1126918" y="257049"/>
                  </a:lnTo>
                  <a:lnTo>
                    <a:pt x="1124745" y="254876"/>
                  </a:lnTo>
                  <a:lnTo>
                    <a:pt x="1120709" y="251772"/>
                  </a:lnTo>
                  <a:lnTo>
                    <a:pt x="1117605" y="251772"/>
                  </a:lnTo>
                  <a:lnTo>
                    <a:pt x="1117605" y="247736"/>
                  </a:lnTo>
                  <a:lnTo>
                    <a:pt x="1135300" y="252082"/>
                  </a:lnTo>
                  <a:lnTo>
                    <a:pt x="1147718" y="259533"/>
                  </a:lnTo>
                  <a:lnTo>
                    <a:pt x="1157031" y="259533"/>
                  </a:lnTo>
                  <a:lnTo>
                    <a:pt x="1159205" y="241527"/>
                  </a:lnTo>
                  <a:lnTo>
                    <a:pt x="1161378" y="230040"/>
                  </a:lnTo>
                  <a:lnTo>
                    <a:pt x="1157342" y="219485"/>
                  </a:lnTo>
                  <a:lnTo>
                    <a:pt x="1157342" y="215139"/>
                  </a:lnTo>
                  <a:lnTo>
                    <a:pt x="1208255" y="212034"/>
                  </a:lnTo>
                  <a:lnTo>
                    <a:pt x="1208255" y="205826"/>
                  </a:lnTo>
                  <a:lnTo>
                    <a:pt x="1206082" y="202721"/>
                  </a:lnTo>
                  <a:lnTo>
                    <a:pt x="1206082" y="200548"/>
                  </a:lnTo>
                  <a:lnTo>
                    <a:pt x="1205151" y="198375"/>
                  </a:lnTo>
                  <a:lnTo>
                    <a:pt x="1202977" y="197444"/>
                  </a:lnTo>
                  <a:lnTo>
                    <a:pt x="1200804" y="195270"/>
                  </a:lnTo>
                  <a:lnTo>
                    <a:pt x="1200804" y="190924"/>
                  </a:lnTo>
                  <a:lnTo>
                    <a:pt x="1206082" y="193097"/>
                  </a:lnTo>
                  <a:lnTo>
                    <a:pt x="1210118" y="195270"/>
                  </a:lnTo>
                  <a:lnTo>
                    <a:pt x="1213222" y="197444"/>
                  </a:lnTo>
                  <a:lnTo>
                    <a:pt x="1217258" y="198375"/>
                  </a:lnTo>
                  <a:lnTo>
                    <a:pt x="1224398" y="198375"/>
                  </a:lnTo>
                  <a:lnTo>
                    <a:pt x="1226571" y="187820"/>
                  </a:lnTo>
                  <a:lnTo>
                    <a:pt x="1229676" y="173229"/>
                  </a:lnTo>
                  <a:lnTo>
                    <a:pt x="1233711" y="154292"/>
                  </a:lnTo>
                  <a:lnTo>
                    <a:pt x="1234643" y="138459"/>
                  </a:lnTo>
                  <a:lnTo>
                    <a:pt x="1236816" y="125731"/>
                  </a:lnTo>
                  <a:lnTo>
                    <a:pt x="1236816" y="118280"/>
                  </a:lnTo>
                  <a:lnTo>
                    <a:pt x="1236816" y="103689"/>
                  </a:lnTo>
                  <a:lnTo>
                    <a:pt x="1229676" y="97480"/>
                  </a:lnTo>
                  <a:lnTo>
                    <a:pt x="1220362" y="99653"/>
                  </a:lnTo>
                  <a:lnTo>
                    <a:pt x="1211980" y="103999"/>
                  </a:lnTo>
                  <a:lnTo>
                    <a:pt x="1204840" y="103999"/>
                  </a:lnTo>
                  <a:lnTo>
                    <a:pt x="1202667" y="99653"/>
                  </a:lnTo>
                  <a:lnTo>
                    <a:pt x="1198631" y="97480"/>
                  </a:lnTo>
                  <a:lnTo>
                    <a:pt x="1197700" y="94376"/>
                  </a:lnTo>
                  <a:lnTo>
                    <a:pt x="1193664" y="90029"/>
                  </a:lnTo>
                  <a:lnTo>
                    <a:pt x="1191491" y="86925"/>
                  </a:lnTo>
                  <a:lnTo>
                    <a:pt x="1188386" y="84752"/>
                  </a:lnTo>
                  <a:lnTo>
                    <a:pt x="1184351" y="82579"/>
                  </a:lnTo>
                  <a:lnTo>
                    <a:pt x="1181246" y="82579"/>
                  </a:lnTo>
                  <a:lnTo>
                    <a:pt x="1177210" y="86925"/>
                  </a:lnTo>
                  <a:lnTo>
                    <a:pt x="1166655" y="96238"/>
                  </a:lnTo>
                  <a:lnTo>
                    <a:pt x="1162619" y="108966"/>
                  </a:lnTo>
                  <a:lnTo>
                    <a:pt x="1162619" y="121695"/>
                  </a:lnTo>
                  <a:lnTo>
                    <a:pt x="1164793" y="134423"/>
                  </a:lnTo>
                  <a:lnTo>
                    <a:pt x="1164793" y="147151"/>
                  </a:lnTo>
                  <a:lnTo>
                    <a:pt x="1157652" y="163915"/>
                  </a:lnTo>
                  <a:lnTo>
                    <a:pt x="1148339" y="178506"/>
                  </a:lnTo>
                  <a:lnTo>
                    <a:pt x="1143061" y="176333"/>
                  </a:lnTo>
                  <a:lnTo>
                    <a:pt x="1139957" y="175402"/>
                  </a:lnTo>
                  <a:lnTo>
                    <a:pt x="1137784" y="173229"/>
                  </a:lnTo>
                  <a:lnTo>
                    <a:pt x="1135611" y="171056"/>
                  </a:lnTo>
                  <a:lnTo>
                    <a:pt x="1132506" y="167951"/>
                  </a:lnTo>
                  <a:lnTo>
                    <a:pt x="1134679" y="161742"/>
                  </a:lnTo>
                  <a:lnTo>
                    <a:pt x="1134679" y="153360"/>
                  </a:lnTo>
                  <a:lnTo>
                    <a:pt x="1135611" y="140632"/>
                  </a:lnTo>
                  <a:lnTo>
                    <a:pt x="1137784" y="126041"/>
                  </a:lnTo>
                  <a:lnTo>
                    <a:pt x="1137784" y="114244"/>
                  </a:lnTo>
                  <a:lnTo>
                    <a:pt x="1128470" y="118590"/>
                  </a:lnTo>
                  <a:lnTo>
                    <a:pt x="1123193" y="123868"/>
                  </a:lnTo>
                  <a:lnTo>
                    <a:pt x="1117915" y="129145"/>
                  </a:lnTo>
                  <a:lnTo>
                    <a:pt x="1112638" y="134423"/>
                  </a:lnTo>
                  <a:lnTo>
                    <a:pt x="1101151" y="134423"/>
                  </a:lnTo>
                  <a:lnTo>
                    <a:pt x="1098047" y="119832"/>
                  </a:lnTo>
                  <a:lnTo>
                    <a:pt x="1098047" y="103999"/>
                  </a:lnTo>
                  <a:lnTo>
                    <a:pt x="1071969" y="103999"/>
                  </a:lnTo>
                  <a:lnTo>
                    <a:pt x="1076005" y="96549"/>
                  </a:lnTo>
                  <a:lnTo>
                    <a:pt x="1076936" y="90340"/>
                  </a:lnTo>
                  <a:lnTo>
                    <a:pt x="1079110" y="85062"/>
                  </a:lnTo>
                  <a:lnTo>
                    <a:pt x="1083145" y="81958"/>
                  </a:lnTo>
                  <a:lnTo>
                    <a:pt x="1088423" y="77611"/>
                  </a:lnTo>
                  <a:lnTo>
                    <a:pt x="1088423" y="70161"/>
                  </a:lnTo>
                  <a:lnTo>
                    <a:pt x="1088423" y="62710"/>
                  </a:lnTo>
                  <a:lnTo>
                    <a:pt x="1086250" y="59606"/>
                  </a:lnTo>
                  <a:lnTo>
                    <a:pt x="1083145" y="55259"/>
                  </a:lnTo>
                  <a:lnTo>
                    <a:pt x="1079110" y="52155"/>
                  </a:lnTo>
                  <a:lnTo>
                    <a:pt x="1071969" y="49982"/>
                  </a:lnTo>
                  <a:lnTo>
                    <a:pt x="1074142" y="42531"/>
                  </a:lnTo>
                  <a:lnTo>
                    <a:pt x="1076316" y="39427"/>
                  </a:lnTo>
                  <a:lnTo>
                    <a:pt x="1077247" y="35080"/>
                  </a:lnTo>
                  <a:lnTo>
                    <a:pt x="1079420" y="29803"/>
                  </a:lnTo>
                  <a:lnTo>
                    <a:pt x="1081593" y="25457"/>
                  </a:lnTo>
                  <a:lnTo>
                    <a:pt x="1079420" y="22352"/>
                  </a:lnTo>
                  <a:lnTo>
                    <a:pt x="1076316" y="18006"/>
                  </a:lnTo>
                  <a:lnTo>
                    <a:pt x="1074142" y="17075"/>
                  </a:lnTo>
                  <a:lnTo>
                    <a:pt x="1071969" y="14901"/>
                  </a:lnTo>
                  <a:lnTo>
                    <a:pt x="1069796" y="12728"/>
                  </a:lnTo>
                  <a:lnTo>
                    <a:pt x="1069796" y="7451"/>
                  </a:lnTo>
                  <a:lnTo>
                    <a:pt x="1068865" y="0"/>
                  </a:lnTo>
                  <a:lnTo>
                    <a:pt x="1057378" y="2173"/>
                  </a:lnTo>
                  <a:lnTo>
                    <a:pt x="1046823" y="5278"/>
                  </a:lnTo>
                  <a:lnTo>
                    <a:pt x="1037510" y="9624"/>
                  </a:lnTo>
                  <a:lnTo>
                    <a:pt x="1025092" y="29492"/>
                  </a:lnTo>
                  <a:lnTo>
                    <a:pt x="1021056" y="47498"/>
                  </a:lnTo>
                  <a:lnTo>
                    <a:pt x="1023229" y="66435"/>
                  </a:lnTo>
                  <a:lnTo>
                    <a:pt x="1032543" y="82268"/>
                  </a:lnTo>
                  <a:lnTo>
                    <a:pt x="1044960" y="96859"/>
                  </a:lnTo>
                  <a:lnTo>
                    <a:pt x="1047134" y="104310"/>
                  </a:lnTo>
                  <a:lnTo>
                    <a:pt x="1044960" y="118901"/>
                  </a:lnTo>
                  <a:lnTo>
                    <a:pt x="1044960" y="135665"/>
                  </a:lnTo>
                  <a:lnTo>
                    <a:pt x="1044960" y="150256"/>
                  </a:lnTo>
                  <a:lnTo>
                    <a:pt x="1032543" y="150256"/>
                  </a:lnTo>
                  <a:lnTo>
                    <a:pt x="1032543" y="153360"/>
                  </a:lnTo>
                  <a:lnTo>
                    <a:pt x="1030369" y="159569"/>
                  </a:lnTo>
                  <a:lnTo>
                    <a:pt x="1030369" y="162674"/>
                  </a:lnTo>
                  <a:lnTo>
                    <a:pt x="1028196" y="170124"/>
                  </a:lnTo>
                  <a:lnTo>
                    <a:pt x="1019814" y="153360"/>
                  </a:lnTo>
                  <a:lnTo>
                    <a:pt x="1012674" y="137528"/>
                  </a:lnTo>
                  <a:lnTo>
                    <a:pt x="988770" y="137528"/>
                  </a:lnTo>
                  <a:lnTo>
                    <a:pt x="988770" y="150256"/>
                  </a:lnTo>
                  <a:lnTo>
                    <a:pt x="986597" y="152429"/>
                  </a:lnTo>
                  <a:lnTo>
                    <a:pt x="984424" y="153360"/>
                  </a:lnTo>
                  <a:lnTo>
                    <a:pt x="983492" y="155533"/>
                  </a:lnTo>
                  <a:lnTo>
                    <a:pt x="981319" y="157706"/>
                  </a:lnTo>
                  <a:lnTo>
                    <a:pt x="962692" y="157706"/>
                  </a:lnTo>
                  <a:lnTo>
                    <a:pt x="950275" y="155533"/>
                  </a:lnTo>
                  <a:lnTo>
                    <a:pt x="937857" y="153360"/>
                  </a:lnTo>
                  <a:lnTo>
                    <a:pt x="925439" y="150256"/>
                  </a:lnTo>
                  <a:lnTo>
                    <a:pt x="905570" y="150256"/>
                  </a:lnTo>
                  <a:lnTo>
                    <a:pt x="901535" y="142805"/>
                  </a:lnTo>
                  <a:lnTo>
                    <a:pt x="898430" y="139701"/>
                  </a:lnTo>
                  <a:lnTo>
                    <a:pt x="894394" y="133492"/>
                  </a:lnTo>
                  <a:lnTo>
                    <a:pt x="889117" y="130387"/>
                  </a:lnTo>
                  <a:lnTo>
                    <a:pt x="889117" y="117659"/>
                  </a:lnTo>
                  <a:lnTo>
                    <a:pt x="842239" y="122937"/>
                  </a:lnTo>
                  <a:lnTo>
                    <a:pt x="842239" y="126041"/>
                  </a:lnTo>
                  <a:lnTo>
                    <a:pt x="838204" y="126041"/>
                  </a:lnTo>
                  <a:lnTo>
                    <a:pt x="838204" y="132250"/>
                  </a:lnTo>
                  <a:lnTo>
                    <a:pt x="840377" y="135354"/>
                  </a:lnTo>
                  <a:lnTo>
                    <a:pt x="842550" y="139701"/>
                  </a:lnTo>
                  <a:lnTo>
                    <a:pt x="843481" y="140632"/>
                  </a:lnTo>
                  <a:lnTo>
                    <a:pt x="845654" y="145910"/>
                  </a:lnTo>
                  <a:lnTo>
                    <a:pt x="877941" y="145910"/>
                  </a:lnTo>
                  <a:lnTo>
                    <a:pt x="877941" y="150256"/>
                  </a:lnTo>
                  <a:lnTo>
                    <a:pt x="870800" y="152429"/>
                  </a:lnTo>
                  <a:lnTo>
                    <a:pt x="865523" y="153360"/>
                  </a:lnTo>
                  <a:lnTo>
                    <a:pt x="858383" y="153360"/>
                  </a:lnTo>
                  <a:lnTo>
                    <a:pt x="849069" y="153360"/>
                  </a:lnTo>
                  <a:lnTo>
                    <a:pt x="849069" y="189993"/>
                  </a:lnTo>
                  <a:lnTo>
                    <a:pt x="840687" y="179438"/>
                  </a:lnTo>
                  <a:lnTo>
                    <a:pt x="831374" y="167951"/>
                  </a:lnTo>
                  <a:lnTo>
                    <a:pt x="822060" y="157396"/>
                  </a:lnTo>
                  <a:lnTo>
                    <a:pt x="813678" y="155223"/>
                  </a:lnTo>
                  <a:lnTo>
                    <a:pt x="799087" y="155223"/>
                  </a:lnTo>
                  <a:lnTo>
                    <a:pt x="782323" y="155223"/>
                  </a:lnTo>
                  <a:lnTo>
                    <a:pt x="765559" y="153050"/>
                  </a:lnTo>
                  <a:lnTo>
                    <a:pt x="753141" y="153050"/>
                  </a:lnTo>
                  <a:lnTo>
                    <a:pt x="755315" y="149945"/>
                  </a:lnTo>
                  <a:lnTo>
                    <a:pt x="756246" y="147772"/>
                  </a:lnTo>
                  <a:lnTo>
                    <a:pt x="756246" y="145599"/>
                  </a:lnTo>
                  <a:lnTo>
                    <a:pt x="758419" y="144668"/>
                  </a:lnTo>
                  <a:lnTo>
                    <a:pt x="762455" y="142495"/>
                  </a:lnTo>
                  <a:lnTo>
                    <a:pt x="765559" y="140321"/>
                  </a:lnTo>
                  <a:lnTo>
                    <a:pt x="763386" y="137217"/>
                  </a:lnTo>
                  <a:lnTo>
                    <a:pt x="760282" y="129766"/>
                  </a:lnTo>
                  <a:lnTo>
                    <a:pt x="756246" y="124489"/>
                  </a:lnTo>
                  <a:lnTo>
                    <a:pt x="753141" y="120143"/>
                  </a:lnTo>
                  <a:lnTo>
                    <a:pt x="749106" y="117038"/>
                  </a:lnTo>
                  <a:lnTo>
                    <a:pt x="746001" y="117038"/>
                  </a:lnTo>
                  <a:lnTo>
                    <a:pt x="742897" y="117969"/>
                  </a:lnTo>
                  <a:lnTo>
                    <a:pt x="736688" y="120143"/>
                  </a:lnTo>
                  <a:lnTo>
                    <a:pt x="733583" y="122316"/>
                  </a:lnTo>
                  <a:lnTo>
                    <a:pt x="728306" y="122316"/>
                  </a:lnTo>
                  <a:lnTo>
                    <a:pt x="722097" y="122316"/>
                  </a:lnTo>
                  <a:lnTo>
                    <a:pt x="706575" y="110829"/>
                  </a:lnTo>
                  <a:lnTo>
                    <a:pt x="689811" y="98101"/>
                  </a:lnTo>
                  <a:lnTo>
                    <a:pt x="673046" y="85373"/>
                  </a:lnTo>
                  <a:lnTo>
                    <a:pt x="653178" y="80095"/>
                  </a:lnTo>
                  <a:lnTo>
                    <a:pt x="649142" y="81026"/>
                  </a:lnTo>
                  <a:lnTo>
                    <a:pt x="643865" y="83199"/>
                  </a:lnTo>
                  <a:lnTo>
                    <a:pt x="640760" y="87546"/>
                  </a:lnTo>
                  <a:lnTo>
                    <a:pt x="635482" y="90650"/>
                  </a:lnTo>
                  <a:lnTo>
                    <a:pt x="629274" y="92823"/>
                  </a:lnTo>
                  <a:lnTo>
                    <a:pt x="628342" y="88477"/>
                  </a:lnTo>
                  <a:lnTo>
                    <a:pt x="626169" y="85373"/>
                  </a:lnTo>
                  <a:lnTo>
                    <a:pt x="622133" y="80095"/>
                  </a:lnTo>
                  <a:lnTo>
                    <a:pt x="621202" y="80095"/>
                  </a:lnTo>
                  <a:lnTo>
                    <a:pt x="617166" y="80095"/>
                  </a:lnTo>
                  <a:lnTo>
                    <a:pt x="614993" y="81026"/>
                  </a:lnTo>
                  <a:lnTo>
                    <a:pt x="611889" y="83199"/>
                  </a:lnTo>
                  <a:lnTo>
                    <a:pt x="609715" y="85373"/>
                  </a:lnTo>
                  <a:lnTo>
                    <a:pt x="606611" y="88477"/>
                  </a:lnTo>
                  <a:lnTo>
                    <a:pt x="592951" y="85373"/>
                  </a:lnTo>
                  <a:lnTo>
                    <a:pt x="584569" y="77922"/>
                  </a:lnTo>
                  <a:lnTo>
                    <a:pt x="578360" y="68609"/>
                  </a:lnTo>
                  <a:lnTo>
                    <a:pt x="573083" y="55880"/>
                  </a:lnTo>
                  <a:lnTo>
                    <a:pt x="569978" y="58985"/>
                  </a:lnTo>
                  <a:lnTo>
                    <a:pt x="565943" y="65194"/>
                  </a:lnTo>
                  <a:lnTo>
                    <a:pt x="563770" y="70471"/>
                  </a:lnTo>
                  <a:lnTo>
                    <a:pt x="562838" y="75749"/>
                  </a:lnTo>
                  <a:lnTo>
                    <a:pt x="546074" y="77922"/>
                  </a:lnTo>
                  <a:lnTo>
                    <a:pt x="533656" y="77922"/>
                  </a:lnTo>
                  <a:lnTo>
                    <a:pt x="521238" y="80095"/>
                  </a:lnTo>
                  <a:lnTo>
                    <a:pt x="511925" y="85373"/>
                  </a:lnTo>
                  <a:lnTo>
                    <a:pt x="502612" y="95928"/>
                  </a:lnTo>
                  <a:lnTo>
                    <a:pt x="482743" y="92823"/>
                  </a:lnTo>
                  <a:lnTo>
                    <a:pt x="482743" y="85373"/>
                  </a:lnTo>
                  <a:lnTo>
                    <a:pt x="504474" y="76059"/>
                  </a:lnTo>
                  <a:lnTo>
                    <a:pt x="524343" y="63331"/>
                  </a:lnTo>
                  <a:lnTo>
                    <a:pt x="542970" y="48740"/>
                  </a:lnTo>
                  <a:lnTo>
                    <a:pt x="549179" y="48740"/>
                  </a:lnTo>
                  <a:lnTo>
                    <a:pt x="546074" y="46567"/>
                  </a:lnTo>
                  <a:lnTo>
                    <a:pt x="542970" y="44394"/>
                  </a:lnTo>
                  <a:lnTo>
                    <a:pt x="536761" y="43462"/>
                  </a:lnTo>
                  <a:lnTo>
                    <a:pt x="533656" y="41289"/>
                  </a:lnTo>
                  <a:lnTo>
                    <a:pt x="516892" y="44394"/>
                  </a:lnTo>
                  <a:lnTo>
                    <a:pt x="504474" y="50603"/>
                  </a:lnTo>
                  <a:lnTo>
                    <a:pt x="492988" y="58985"/>
                  </a:lnTo>
                  <a:lnTo>
                    <a:pt x="482433" y="66435"/>
                  </a:lnTo>
                  <a:lnTo>
                    <a:pt x="470015" y="73886"/>
                  </a:lnTo>
                  <a:lnTo>
                    <a:pt x="455424" y="78232"/>
                  </a:lnTo>
                  <a:lnTo>
                    <a:pt x="433693" y="80405"/>
                  </a:lnTo>
                  <a:lnTo>
                    <a:pt x="436797" y="88788"/>
                  </a:lnTo>
                  <a:lnTo>
                    <a:pt x="443006" y="96238"/>
                  </a:lnTo>
                  <a:lnTo>
                    <a:pt x="448284" y="103689"/>
                  </a:lnTo>
                  <a:lnTo>
                    <a:pt x="453561" y="109898"/>
                  </a:lnTo>
                  <a:lnTo>
                    <a:pt x="453561" y="117349"/>
                  </a:lnTo>
                  <a:lnTo>
                    <a:pt x="429657" y="113002"/>
                  </a:lnTo>
                  <a:lnTo>
                    <a:pt x="409788" y="102447"/>
                  </a:lnTo>
                  <a:lnTo>
                    <a:pt x="392093" y="90961"/>
                  </a:lnTo>
                  <a:lnTo>
                    <a:pt x="373466" y="78232"/>
                  </a:lnTo>
                  <a:lnTo>
                    <a:pt x="353598" y="68919"/>
                  </a:lnTo>
                  <a:lnTo>
                    <a:pt x="322243" y="73265"/>
                  </a:lnTo>
                  <a:lnTo>
                    <a:pt x="307652" y="68919"/>
                  </a:lnTo>
                  <a:lnTo>
                    <a:pt x="293061" y="61468"/>
                  </a:lnTo>
                  <a:lnTo>
                    <a:pt x="277539" y="56191"/>
                  </a:lnTo>
                  <a:lnTo>
                    <a:pt x="266052" y="51844"/>
                  </a:lnTo>
                  <a:lnTo>
                    <a:pt x="262948" y="51844"/>
                  </a:lnTo>
                  <a:lnTo>
                    <a:pt x="256739" y="54018"/>
                  </a:lnTo>
                  <a:lnTo>
                    <a:pt x="253634" y="56191"/>
                  </a:lnTo>
                  <a:lnTo>
                    <a:pt x="249598" y="56191"/>
                  </a:lnTo>
                  <a:lnTo>
                    <a:pt x="244321" y="58364"/>
                  </a:lnTo>
                  <a:lnTo>
                    <a:pt x="239043" y="56191"/>
                  </a:lnTo>
                  <a:lnTo>
                    <a:pt x="233766" y="54018"/>
                  </a:lnTo>
                  <a:lnTo>
                    <a:pt x="229730" y="50913"/>
                  </a:lnTo>
                  <a:lnTo>
                    <a:pt x="226625" y="46567"/>
                  </a:lnTo>
                  <a:lnTo>
                    <a:pt x="221348" y="41289"/>
                  </a:lnTo>
                  <a:lnTo>
                    <a:pt x="217312" y="38185"/>
                  </a:lnTo>
                  <a:lnTo>
                    <a:pt x="214208" y="36012"/>
                  </a:lnTo>
                  <a:lnTo>
                    <a:pt x="210172" y="36012"/>
                  </a:lnTo>
                  <a:lnTo>
                    <a:pt x="207067" y="36012"/>
                  </a:lnTo>
                  <a:lnTo>
                    <a:pt x="203032" y="38185"/>
                  </a:lnTo>
                  <a:lnTo>
                    <a:pt x="199927" y="39116"/>
                  </a:lnTo>
                  <a:lnTo>
                    <a:pt x="195891" y="39116"/>
                  </a:lnTo>
                  <a:lnTo>
                    <a:pt x="190614" y="39116"/>
                  </a:lnTo>
                  <a:lnTo>
                    <a:pt x="186578" y="36012"/>
                  </a:lnTo>
                  <a:lnTo>
                    <a:pt x="183473" y="31665"/>
                  </a:lnTo>
                  <a:lnTo>
                    <a:pt x="181300" y="30734"/>
                  </a:lnTo>
                  <a:lnTo>
                    <a:pt x="181300" y="26388"/>
                  </a:lnTo>
                  <a:lnTo>
                    <a:pt x="179127" y="24215"/>
                  </a:lnTo>
                  <a:lnTo>
                    <a:pt x="179127" y="21110"/>
                  </a:lnTo>
                  <a:lnTo>
                    <a:pt x="176023" y="18937"/>
                  </a:lnTo>
                  <a:lnTo>
                    <a:pt x="170745" y="15833"/>
                  </a:lnTo>
                  <a:lnTo>
                    <a:pt x="153981" y="26388"/>
                  </a:lnTo>
                  <a:lnTo>
                    <a:pt x="137217" y="33839"/>
                  </a:lnTo>
                  <a:lnTo>
                    <a:pt x="117348" y="39116"/>
                  </a:lnTo>
                  <a:lnTo>
                    <a:pt x="99653" y="48430"/>
                  </a:lnTo>
                  <a:lnTo>
                    <a:pt x="85993" y="58985"/>
                  </a:lnTo>
                  <a:lnTo>
                    <a:pt x="82889" y="70471"/>
                  </a:lnTo>
                  <a:lnTo>
                    <a:pt x="78853" y="83199"/>
                  </a:lnTo>
                  <a:lnTo>
                    <a:pt x="73576" y="95928"/>
                  </a:lnTo>
                  <a:lnTo>
                    <a:pt x="56812" y="105241"/>
                  </a:lnTo>
                  <a:lnTo>
                    <a:pt x="36012" y="107414"/>
                  </a:lnTo>
                  <a:lnTo>
                    <a:pt x="14281" y="105241"/>
                  </a:lnTo>
                  <a:lnTo>
                    <a:pt x="12107" y="110519"/>
                  </a:lnTo>
                  <a:lnTo>
                    <a:pt x="9934" y="116728"/>
                  </a:lnTo>
                  <a:lnTo>
                    <a:pt x="6830" y="122005"/>
                  </a:lnTo>
                  <a:lnTo>
                    <a:pt x="15212" y="138769"/>
                  </a:lnTo>
                  <a:lnTo>
                    <a:pt x="29803" y="149324"/>
                  </a:lnTo>
                  <a:lnTo>
                    <a:pt x="46567" y="159880"/>
                  </a:lnTo>
                  <a:lnTo>
                    <a:pt x="61158" y="171366"/>
                  </a:lnTo>
                  <a:lnTo>
                    <a:pt x="73576" y="185957"/>
                  </a:lnTo>
                  <a:lnTo>
                    <a:pt x="77611" y="191235"/>
                  </a:lnTo>
                  <a:lnTo>
                    <a:pt x="78543" y="196512"/>
                  </a:lnTo>
                  <a:lnTo>
                    <a:pt x="80716" y="202721"/>
                  </a:lnTo>
                  <a:lnTo>
                    <a:pt x="82889" y="207999"/>
                  </a:lnTo>
                  <a:lnTo>
                    <a:pt x="85993" y="213276"/>
                  </a:lnTo>
                  <a:lnTo>
                    <a:pt x="85993" y="220727"/>
                  </a:lnTo>
                  <a:lnTo>
                    <a:pt x="73576" y="226005"/>
                  </a:lnTo>
                  <a:lnTo>
                    <a:pt x="70471" y="220727"/>
                  </a:lnTo>
                  <a:lnTo>
                    <a:pt x="64262" y="215449"/>
                  </a:lnTo>
                  <a:lnTo>
                    <a:pt x="58985" y="211103"/>
                  </a:lnTo>
                  <a:lnTo>
                    <a:pt x="53707" y="205826"/>
                  </a:lnTo>
                  <a:lnTo>
                    <a:pt x="49671" y="205826"/>
                  </a:lnTo>
                  <a:lnTo>
                    <a:pt x="48740" y="205826"/>
                  </a:lnTo>
                  <a:lnTo>
                    <a:pt x="46567" y="207999"/>
                  </a:lnTo>
                  <a:lnTo>
                    <a:pt x="44394" y="207999"/>
                  </a:lnTo>
                  <a:lnTo>
                    <a:pt x="43462" y="210172"/>
                  </a:lnTo>
                  <a:lnTo>
                    <a:pt x="26698" y="210172"/>
                  </a:lnTo>
                  <a:lnTo>
                    <a:pt x="28871" y="213276"/>
                  </a:lnTo>
                  <a:lnTo>
                    <a:pt x="28871" y="215449"/>
                  </a:lnTo>
                  <a:lnTo>
                    <a:pt x="29803" y="217623"/>
                  </a:lnTo>
                  <a:lnTo>
                    <a:pt x="26698" y="220727"/>
                  </a:lnTo>
                  <a:lnTo>
                    <a:pt x="22663" y="225073"/>
                  </a:lnTo>
                  <a:lnTo>
                    <a:pt x="19558" y="225073"/>
                  </a:lnTo>
                  <a:lnTo>
                    <a:pt x="15522" y="226005"/>
                  </a:lnTo>
                  <a:lnTo>
                    <a:pt x="10245" y="228178"/>
                  </a:lnTo>
                  <a:lnTo>
                    <a:pt x="7140" y="230351"/>
                  </a:lnTo>
                  <a:lnTo>
                    <a:pt x="0" y="230351"/>
                  </a:lnTo>
                  <a:lnTo>
                    <a:pt x="3104" y="257670"/>
                  </a:lnTo>
                  <a:lnTo>
                    <a:pt x="17695" y="265121"/>
                  </a:lnTo>
                  <a:lnTo>
                    <a:pt x="36322" y="268225"/>
                  </a:lnTo>
                  <a:lnTo>
                    <a:pt x="51844" y="274434"/>
                  </a:lnTo>
                  <a:lnTo>
                    <a:pt x="63331" y="277539"/>
                  </a:lnTo>
                  <a:lnTo>
                    <a:pt x="68609" y="277539"/>
                  </a:lnTo>
                  <a:lnTo>
                    <a:pt x="71713" y="275365"/>
                  </a:lnTo>
                  <a:lnTo>
                    <a:pt x="75749" y="274434"/>
                  </a:lnTo>
                  <a:lnTo>
                    <a:pt x="77922" y="272261"/>
                  </a:lnTo>
                  <a:lnTo>
                    <a:pt x="78853" y="270088"/>
                  </a:lnTo>
                  <a:lnTo>
                    <a:pt x="82889" y="266983"/>
                  </a:lnTo>
                  <a:lnTo>
                    <a:pt x="97790" y="266983"/>
                  </a:lnTo>
                  <a:lnTo>
                    <a:pt x="95617" y="267915"/>
                  </a:lnTo>
                  <a:lnTo>
                    <a:pt x="95617" y="270088"/>
                  </a:lnTo>
                  <a:lnTo>
                    <a:pt x="95617" y="272261"/>
                  </a:lnTo>
                  <a:lnTo>
                    <a:pt x="93444" y="272261"/>
                  </a:lnTo>
                  <a:lnTo>
                    <a:pt x="91271" y="274434"/>
                  </a:lnTo>
                  <a:lnTo>
                    <a:pt x="91271" y="292440"/>
                  </a:lnTo>
                  <a:lnTo>
                    <a:pt x="85993" y="303926"/>
                  </a:lnTo>
                  <a:lnTo>
                    <a:pt x="78853" y="311377"/>
                  </a:lnTo>
                  <a:lnTo>
                    <a:pt x="68298" y="316655"/>
                  </a:lnTo>
                  <a:lnTo>
                    <a:pt x="56812" y="319759"/>
                  </a:lnTo>
                  <a:lnTo>
                    <a:pt x="44394" y="327210"/>
                  </a:lnTo>
                  <a:lnTo>
                    <a:pt x="37253" y="336523"/>
                  </a:lnTo>
                  <a:lnTo>
                    <a:pt x="31976" y="347078"/>
                  </a:lnTo>
                  <a:lnTo>
                    <a:pt x="26698" y="360738"/>
                  </a:lnTo>
                  <a:lnTo>
                    <a:pt x="20489" y="371293"/>
                  </a:lnTo>
                  <a:lnTo>
                    <a:pt x="31976" y="391162"/>
                  </a:lnTo>
                  <a:lnTo>
                    <a:pt x="46567" y="410099"/>
                  </a:lnTo>
                  <a:lnTo>
                    <a:pt x="64262" y="422827"/>
                  </a:lnTo>
                  <a:lnTo>
                    <a:pt x="66435" y="425000"/>
                  </a:lnTo>
                  <a:lnTo>
                    <a:pt x="69540" y="425000"/>
                  </a:lnTo>
                  <a:lnTo>
                    <a:pt x="71713" y="425000"/>
                  </a:lnTo>
                  <a:lnTo>
                    <a:pt x="73886" y="422827"/>
                  </a:lnTo>
                  <a:lnTo>
                    <a:pt x="76991" y="419723"/>
                  </a:lnTo>
                  <a:lnTo>
                    <a:pt x="81026" y="430278"/>
                  </a:lnTo>
                  <a:lnTo>
                    <a:pt x="86304" y="444869"/>
                  </a:lnTo>
                  <a:lnTo>
                    <a:pt x="88477" y="455424"/>
                  </a:lnTo>
                  <a:lnTo>
                    <a:pt x="93755" y="455424"/>
                  </a:lnTo>
                  <a:lnTo>
                    <a:pt x="97790" y="455734"/>
                  </a:lnTo>
                  <a:lnTo>
                    <a:pt x="98722" y="455734"/>
                  </a:lnTo>
                  <a:lnTo>
                    <a:pt x="100895" y="453561"/>
                  </a:lnTo>
                  <a:lnTo>
                    <a:pt x="103068" y="451388"/>
                  </a:lnTo>
                  <a:lnTo>
                    <a:pt x="105241" y="449215"/>
                  </a:lnTo>
                  <a:lnTo>
                    <a:pt x="108346" y="451388"/>
                  </a:lnTo>
                  <a:lnTo>
                    <a:pt x="110208" y="451388"/>
                  </a:lnTo>
                  <a:lnTo>
                    <a:pt x="112381" y="453561"/>
                  </a:lnTo>
                  <a:lnTo>
                    <a:pt x="112381" y="456666"/>
                  </a:lnTo>
                  <a:lnTo>
                    <a:pt x="112381" y="461012"/>
                  </a:lnTo>
                  <a:lnTo>
                    <a:pt x="124799" y="456666"/>
                  </a:lnTo>
                  <a:lnTo>
                    <a:pt x="134113" y="453561"/>
                  </a:lnTo>
                  <a:lnTo>
                    <a:pt x="147772" y="449215"/>
                  </a:lnTo>
                  <a:lnTo>
                    <a:pt x="144668" y="471257"/>
                  </a:lnTo>
                  <a:lnTo>
                    <a:pt x="135354" y="488021"/>
                  </a:lnTo>
                  <a:lnTo>
                    <a:pt x="122937" y="502612"/>
                  </a:lnTo>
                  <a:lnTo>
                    <a:pt x="106172" y="515340"/>
                  </a:lnTo>
                  <a:lnTo>
                    <a:pt x="88477" y="527137"/>
                  </a:lnTo>
                  <a:lnTo>
                    <a:pt x="69850" y="537692"/>
                  </a:lnTo>
                  <a:lnTo>
                    <a:pt x="54328" y="549179"/>
                  </a:lnTo>
                  <a:lnTo>
                    <a:pt x="41910" y="561907"/>
                  </a:lnTo>
                  <a:lnTo>
                    <a:pt x="37874" y="561907"/>
                  </a:lnTo>
                  <a:lnTo>
                    <a:pt x="37874" y="565011"/>
                  </a:lnTo>
                  <a:lnTo>
                    <a:pt x="48430" y="561907"/>
                  </a:lnTo>
                  <a:lnTo>
                    <a:pt x="65194" y="554456"/>
                  </a:lnTo>
                  <a:lnTo>
                    <a:pt x="86925" y="543901"/>
                  </a:lnTo>
                  <a:lnTo>
                    <a:pt x="108656" y="530241"/>
                  </a:lnTo>
                  <a:lnTo>
                    <a:pt x="130387" y="515650"/>
                  </a:lnTo>
                  <a:lnTo>
                    <a:pt x="152118" y="502922"/>
                  </a:lnTo>
                  <a:lnTo>
                    <a:pt x="169814" y="492367"/>
                  </a:lnTo>
                  <a:lnTo>
                    <a:pt x="184405" y="480881"/>
                  </a:lnTo>
                  <a:lnTo>
                    <a:pt x="191545" y="473430"/>
                  </a:lnTo>
                  <a:lnTo>
                    <a:pt x="203032" y="456666"/>
                  </a:lnTo>
                  <a:lnTo>
                    <a:pt x="210172" y="438660"/>
                  </a:lnTo>
                  <a:lnTo>
                    <a:pt x="215449" y="421896"/>
                  </a:lnTo>
                  <a:lnTo>
                    <a:pt x="222590" y="406063"/>
                  </a:lnTo>
                  <a:lnTo>
                    <a:pt x="234076" y="391472"/>
                  </a:lnTo>
                  <a:lnTo>
                    <a:pt x="247736" y="379986"/>
                  </a:lnTo>
                  <a:lnTo>
                    <a:pt x="247736" y="376881"/>
                  </a:lnTo>
                  <a:lnTo>
                    <a:pt x="257049" y="376881"/>
                  </a:lnTo>
                  <a:lnTo>
                    <a:pt x="247736" y="392714"/>
                  </a:lnTo>
                  <a:lnTo>
                    <a:pt x="237181" y="407305"/>
                  </a:lnTo>
                  <a:lnTo>
                    <a:pt x="230040" y="424069"/>
                  </a:lnTo>
                  <a:lnTo>
                    <a:pt x="224763" y="440833"/>
                  </a:lnTo>
                  <a:lnTo>
                    <a:pt x="246494" y="435555"/>
                  </a:lnTo>
                  <a:lnTo>
                    <a:pt x="262016" y="426242"/>
                  </a:lnTo>
                  <a:lnTo>
                    <a:pt x="280643" y="416929"/>
                  </a:lnTo>
                  <a:lnTo>
                    <a:pt x="280643" y="392714"/>
                  </a:lnTo>
                  <a:lnTo>
                    <a:pt x="297407" y="394887"/>
                  </a:lnTo>
                  <a:lnTo>
                    <a:pt x="307962" y="400165"/>
                  </a:lnTo>
                  <a:lnTo>
                    <a:pt x="317276" y="407615"/>
                  </a:lnTo>
                  <a:lnTo>
                    <a:pt x="327831" y="413824"/>
                  </a:lnTo>
                  <a:lnTo>
                    <a:pt x="361048" y="413824"/>
                  </a:lnTo>
                  <a:lnTo>
                    <a:pt x="376571" y="422206"/>
                  </a:lnTo>
                  <a:lnTo>
                    <a:pt x="393335" y="436797"/>
                  </a:lnTo>
                  <a:lnTo>
                    <a:pt x="407926" y="449526"/>
                  </a:lnTo>
                  <a:lnTo>
                    <a:pt x="427794" y="458839"/>
                  </a:lnTo>
                  <a:lnTo>
                    <a:pt x="451699" y="464117"/>
                  </a:lnTo>
                  <a:lnTo>
                    <a:pt x="471567" y="473430"/>
                  </a:lnTo>
                  <a:lnTo>
                    <a:pt x="486158" y="486158"/>
                  </a:lnTo>
                  <a:lnTo>
                    <a:pt x="498576" y="502922"/>
                  </a:lnTo>
                  <a:lnTo>
                    <a:pt x="507889" y="519686"/>
                  </a:lnTo>
                  <a:lnTo>
                    <a:pt x="519376" y="536450"/>
                  </a:lnTo>
                  <a:lnTo>
                    <a:pt x="531794" y="550110"/>
                  </a:lnTo>
                  <a:lnTo>
                    <a:pt x="527758" y="574325"/>
                  </a:lnTo>
                  <a:lnTo>
                    <a:pt x="539244" y="579602"/>
                  </a:lnTo>
                  <a:lnTo>
                    <a:pt x="546385" y="588916"/>
                  </a:lnTo>
                  <a:lnTo>
                    <a:pt x="551662" y="600402"/>
                  </a:lnTo>
                  <a:lnTo>
                    <a:pt x="554767" y="613131"/>
                  </a:lnTo>
                  <a:lnTo>
                    <a:pt x="560976" y="625859"/>
                  </a:lnTo>
                  <a:lnTo>
                    <a:pt x="568116" y="637345"/>
                  </a:lnTo>
                  <a:lnTo>
                    <a:pt x="576498" y="645727"/>
                  </a:lnTo>
                  <a:lnTo>
                    <a:pt x="591089" y="651005"/>
                  </a:lnTo>
                  <a:lnTo>
                    <a:pt x="587984" y="653178"/>
                  </a:lnTo>
                  <a:lnTo>
                    <a:pt x="583949" y="653178"/>
                  </a:lnTo>
                  <a:lnTo>
                    <a:pt x="580844" y="653178"/>
                  </a:lnTo>
                  <a:lnTo>
                    <a:pt x="576808" y="651005"/>
                  </a:lnTo>
                  <a:lnTo>
                    <a:pt x="568426" y="651005"/>
                  </a:lnTo>
                  <a:lnTo>
                    <a:pt x="576808" y="669942"/>
                  </a:lnTo>
                  <a:lnTo>
                    <a:pt x="588295" y="686706"/>
                  </a:lnTo>
                  <a:lnTo>
                    <a:pt x="600713" y="702539"/>
                  </a:lnTo>
                  <a:lnTo>
                    <a:pt x="604748" y="704712"/>
                  </a:lnTo>
                  <a:lnTo>
                    <a:pt x="605680" y="704712"/>
                  </a:lnTo>
                  <a:lnTo>
                    <a:pt x="605680" y="706885"/>
                  </a:lnTo>
                  <a:lnTo>
                    <a:pt x="607853" y="706885"/>
                  </a:lnTo>
                  <a:lnTo>
                    <a:pt x="613130" y="706885"/>
                  </a:lnTo>
                  <a:lnTo>
                    <a:pt x="619339" y="706885"/>
                  </a:lnTo>
                  <a:lnTo>
                    <a:pt x="620271" y="704712"/>
                  </a:lnTo>
                  <a:lnTo>
                    <a:pt x="624306" y="702539"/>
                  </a:lnTo>
                  <a:lnTo>
                    <a:pt x="626480" y="701608"/>
                  </a:lnTo>
                  <a:lnTo>
                    <a:pt x="626480" y="699434"/>
                  </a:lnTo>
                  <a:lnTo>
                    <a:pt x="627411" y="699434"/>
                  </a:lnTo>
                  <a:lnTo>
                    <a:pt x="627411" y="695088"/>
                  </a:lnTo>
                  <a:lnTo>
                    <a:pt x="622133" y="687638"/>
                  </a:lnTo>
                  <a:lnTo>
                    <a:pt x="614993" y="682360"/>
                  </a:lnTo>
                  <a:lnTo>
                    <a:pt x="607853" y="677082"/>
                  </a:lnTo>
                  <a:lnTo>
                    <a:pt x="600713" y="671805"/>
                  </a:lnTo>
                  <a:lnTo>
                    <a:pt x="600713" y="662491"/>
                  </a:lnTo>
                  <a:lnTo>
                    <a:pt x="617477" y="673047"/>
                  </a:lnTo>
                  <a:lnTo>
                    <a:pt x="632068" y="687638"/>
                  </a:lnTo>
                  <a:lnTo>
                    <a:pt x="644485" y="702228"/>
                  </a:lnTo>
                  <a:lnTo>
                    <a:pt x="644485" y="723339"/>
                  </a:lnTo>
                  <a:lnTo>
                    <a:pt x="642312" y="718992"/>
                  </a:lnTo>
                  <a:lnTo>
                    <a:pt x="639208" y="715888"/>
                  </a:lnTo>
                  <a:lnTo>
                    <a:pt x="637035" y="711542"/>
                  </a:lnTo>
                  <a:lnTo>
                    <a:pt x="633930" y="709369"/>
                  </a:lnTo>
                  <a:lnTo>
                    <a:pt x="629894" y="709369"/>
                  </a:lnTo>
                  <a:lnTo>
                    <a:pt x="626790" y="709369"/>
                  </a:lnTo>
                  <a:lnTo>
                    <a:pt x="622754" y="709369"/>
                  </a:lnTo>
                  <a:lnTo>
                    <a:pt x="617477" y="711542"/>
                  </a:lnTo>
                  <a:lnTo>
                    <a:pt x="615304" y="723028"/>
                  </a:lnTo>
                  <a:lnTo>
                    <a:pt x="613130" y="741034"/>
                  </a:lnTo>
                  <a:lnTo>
                    <a:pt x="613130" y="763076"/>
                  </a:lnTo>
                  <a:lnTo>
                    <a:pt x="613130" y="787291"/>
                  </a:lnTo>
                  <a:lnTo>
                    <a:pt x="613130" y="807159"/>
                  </a:lnTo>
                  <a:lnTo>
                    <a:pt x="612199" y="821750"/>
                  </a:lnTo>
                  <a:lnTo>
                    <a:pt x="612199" y="829201"/>
                  </a:lnTo>
                  <a:lnTo>
                    <a:pt x="613130" y="859624"/>
                  </a:lnTo>
                  <a:lnTo>
                    <a:pt x="617166" y="881666"/>
                  </a:lnTo>
                  <a:lnTo>
                    <a:pt x="622444" y="898430"/>
                  </a:lnTo>
                  <a:lnTo>
                    <a:pt x="629584" y="911158"/>
                  </a:lnTo>
                  <a:lnTo>
                    <a:pt x="641071" y="922645"/>
                  </a:lnTo>
                  <a:lnTo>
                    <a:pt x="651626" y="935373"/>
                  </a:lnTo>
                  <a:lnTo>
                    <a:pt x="664043" y="953379"/>
                  </a:lnTo>
                  <a:lnTo>
                    <a:pt x="669321" y="964866"/>
                  </a:lnTo>
                  <a:lnTo>
                    <a:pt x="673357" y="975421"/>
                  </a:lnTo>
                  <a:lnTo>
                    <a:pt x="680497" y="984734"/>
                  </a:lnTo>
                  <a:lnTo>
                    <a:pt x="691052" y="992185"/>
                  </a:lnTo>
                  <a:lnTo>
                    <a:pt x="704712" y="997462"/>
                  </a:lnTo>
                  <a:lnTo>
                    <a:pt x="715267" y="1003671"/>
                  </a:lnTo>
                  <a:lnTo>
                    <a:pt x="724580" y="1014226"/>
                  </a:lnTo>
                  <a:lnTo>
                    <a:pt x="731721" y="1026955"/>
                  </a:lnTo>
                  <a:lnTo>
                    <a:pt x="734825" y="1041546"/>
                  </a:lnTo>
                  <a:lnTo>
                    <a:pt x="741034" y="1054274"/>
                  </a:lnTo>
                  <a:lnTo>
                    <a:pt x="747243" y="1065761"/>
                  </a:lnTo>
                  <a:lnTo>
                    <a:pt x="760903" y="1075074"/>
                  </a:lnTo>
                  <a:lnTo>
                    <a:pt x="758729" y="1076005"/>
                  </a:lnTo>
                  <a:lnTo>
                    <a:pt x="758729" y="1078178"/>
                  </a:lnTo>
                  <a:lnTo>
                    <a:pt x="758729" y="1080351"/>
                  </a:lnTo>
                  <a:lnTo>
                    <a:pt x="756556" y="1080351"/>
                  </a:lnTo>
                  <a:lnTo>
                    <a:pt x="754383" y="1080351"/>
                  </a:lnTo>
                  <a:lnTo>
                    <a:pt x="751279" y="1082525"/>
                  </a:lnTo>
                  <a:lnTo>
                    <a:pt x="760592" y="1095253"/>
                  </a:lnTo>
                  <a:lnTo>
                    <a:pt x="771147" y="1102704"/>
                  </a:lnTo>
                  <a:lnTo>
                    <a:pt x="782634" y="1110154"/>
                  </a:lnTo>
                  <a:lnTo>
                    <a:pt x="791016" y="1119468"/>
                  </a:lnTo>
                  <a:lnTo>
                    <a:pt x="797225" y="1130023"/>
                  </a:lnTo>
                  <a:lnTo>
                    <a:pt x="800329" y="1142751"/>
                  </a:lnTo>
                  <a:lnTo>
                    <a:pt x="804365" y="1155479"/>
                  </a:lnTo>
                  <a:lnTo>
                    <a:pt x="809643" y="1155479"/>
                  </a:lnTo>
                  <a:lnTo>
                    <a:pt x="811816" y="1155479"/>
                  </a:lnTo>
                  <a:lnTo>
                    <a:pt x="812747" y="1155479"/>
                  </a:lnTo>
                  <a:lnTo>
                    <a:pt x="814920" y="1155479"/>
                  </a:lnTo>
                  <a:lnTo>
                    <a:pt x="817093" y="1155479"/>
                  </a:lnTo>
                  <a:lnTo>
                    <a:pt x="820198" y="1155479"/>
                  </a:lnTo>
                  <a:lnTo>
                    <a:pt x="822371" y="1159826"/>
                  </a:lnTo>
                  <a:lnTo>
                    <a:pt x="822371" y="1162930"/>
                  </a:lnTo>
                  <a:lnTo>
                    <a:pt x="824544" y="1169139"/>
                  </a:lnTo>
                  <a:lnTo>
                    <a:pt x="824544" y="1176590"/>
                  </a:lnTo>
                  <a:lnTo>
                    <a:pt x="827648" y="1174417"/>
                  </a:lnTo>
                  <a:lnTo>
                    <a:pt x="827648" y="1172243"/>
                  </a:lnTo>
                  <a:lnTo>
                    <a:pt x="829822" y="1170070"/>
                  </a:lnTo>
                  <a:lnTo>
                    <a:pt x="831995" y="1166966"/>
                  </a:lnTo>
                  <a:lnTo>
                    <a:pt x="831995" y="1159515"/>
                  </a:lnTo>
                  <a:lnTo>
                    <a:pt x="827959" y="1148960"/>
                  </a:lnTo>
                  <a:lnTo>
                    <a:pt x="819577" y="1132196"/>
                  </a:lnTo>
                  <a:lnTo>
                    <a:pt x="808090" y="1113259"/>
                  </a:lnTo>
                  <a:lnTo>
                    <a:pt x="797535" y="1095253"/>
                  </a:lnTo>
                  <a:lnTo>
                    <a:pt x="783876" y="1076316"/>
                  </a:lnTo>
                  <a:lnTo>
                    <a:pt x="773320" y="1061725"/>
                  </a:lnTo>
                  <a:lnTo>
                    <a:pt x="761834" y="1048996"/>
                  </a:lnTo>
                  <a:lnTo>
                    <a:pt x="756556" y="1041546"/>
                  </a:lnTo>
                  <a:lnTo>
                    <a:pt x="756556" y="1021677"/>
                  </a:lnTo>
                  <a:lnTo>
                    <a:pt x="760592" y="1023850"/>
                  </a:lnTo>
                  <a:lnTo>
                    <a:pt x="763697" y="1026955"/>
                  </a:lnTo>
                  <a:lnTo>
                    <a:pt x="767732" y="1031301"/>
                  </a:lnTo>
                  <a:lnTo>
                    <a:pt x="776114" y="1036578"/>
                  </a:lnTo>
                  <a:lnTo>
                    <a:pt x="782323" y="1048065"/>
                  </a:lnTo>
                  <a:lnTo>
                    <a:pt x="785428" y="1058620"/>
                  </a:lnTo>
                  <a:lnTo>
                    <a:pt x="789464" y="1069175"/>
                  </a:lnTo>
                  <a:lnTo>
                    <a:pt x="796604" y="1078489"/>
                  </a:lnTo>
                  <a:lnTo>
                    <a:pt x="797535" y="1080662"/>
                  </a:lnTo>
                  <a:lnTo>
                    <a:pt x="803744" y="1082835"/>
                  </a:lnTo>
                  <a:lnTo>
                    <a:pt x="806849" y="1082835"/>
                  </a:lnTo>
                  <a:lnTo>
                    <a:pt x="812126" y="1083766"/>
                  </a:lnTo>
                  <a:lnTo>
                    <a:pt x="816162" y="1085939"/>
                  </a:lnTo>
                  <a:lnTo>
                    <a:pt x="833857" y="1112327"/>
                  </a:lnTo>
                  <a:lnTo>
                    <a:pt x="852484" y="1137473"/>
                  </a:lnTo>
                  <a:lnTo>
                    <a:pt x="870179" y="1161688"/>
                  </a:lnTo>
                  <a:lnTo>
                    <a:pt x="890048" y="1183730"/>
                  </a:lnTo>
                  <a:lnTo>
                    <a:pt x="882908" y="1206703"/>
                  </a:lnTo>
                  <a:lnTo>
                    <a:pt x="886944" y="1211049"/>
                  </a:lnTo>
                  <a:lnTo>
                    <a:pt x="894084" y="1218500"/>
                  </a:lnTo>
                  <a:lnTo>
                    <a:pt x="901224" y="1227813"/>
                  </a:lnTo>
                  <a:lnTo>
                    <a:pt x="910537" y="1235264"/>
                  </a:lnTo>
                  <a:lnTo>
                    <a:pt x="915815" y="1242715"/>
                  </a:lnTo>
                  <a:lnTo>
                    <a:pt x="918919" y="1243646"/>
                  </a:lnTo>
                  <a:lnTo>
                    <a:pt x="939719" y="1240541"/>
                  </a:lnTo>
                  <a:lnTo>
                    <a:pt x="940651" y="1242715"/>
                  </a:lnTo>
                  <a:lnTo>
                    <a:pt x="944686" y="1245819"/>
                  </a:lnTo>
                  <a:lnTo>
                    <a:pt x="947791" y="1250165"/>
                  </a:lnTo>
                  <a:lnTo>
                    <a:pt x="951827" y="1253270"/>
                  </a:lnTo>
                  <a:lnTo>
                    <a:pt x="954931" y="1256374"/>
                  </a:lnTo>
                  <a:lnTo>
                    <a:pt x="978835" y="1260720"/>
                  </a:lnTo>
                  <a:lnTo>
                    <a:pt x="981940" y="1262894"/>
                  </a:lnTo>
                  <a:lnTo>
                    <a:pt x="985976" y="1265998"/>
                  </a:lnTo>
                  <a:lnTo>
                    <a:pt x="991253" y="1271276"/>
                  </a:lnTo>
                  <a:lnTo>
                    <a:pt x="995289" y="1275622"/>
                  </a:lnTo>
                  <a:lnTo>
                    <a:pt x="998394" y="1278726"/>
                  </a:lnTo>
                  <a:lnTo>
                    <a:pt x="1002429" y="1280899"/>
                  </a:lnTo>
                  <a:lnTo>
                    <a:pt x="1010811" y="1283073"/>
                  </a:lnTo>
                  <a:lnTo>
                    <a:pt x="1017952" y="1278726"/>
                  </a:lnTo>
                  <a:lnTo>
                    <a:pt x="1024161" y="1275622"/>
                  </a:lnTo>
                  <a:lnTo>
                    <a:pt x="1031301" y="1271276"/>
                  </a:lnTo>
                  <a:lnTo>
                    <a:pt x="1041856" y="1271276"/>
                  </a:lnTo>
                  <a:lnTo>
                    <a:pt x="1058620" y="1278726"/>
                  </a:lnTo>
                  <a:lnTo>
                    <a:pt x="1069175" y="1288040"/>
                  </a:lnTo>
                  <a:lnTo>
                    <a:pt x="1081593" y="1297353"/>
                  </a:lnTo>
                  <a:lnTo>
                    <a:pt x="1102393" y="1304804"/>
                  </a:lnTo>
                  <a:lnTo>
                    <a:pt x="1117915" y="1310081"/>
                  </a:lnTo>
                  <a:lnTo>
                    <a:pt x="1132506" y="1314428"/>
                  </a:lnTo>
                  <a:lnTo>
                    <a:pt x="1141820" y="1317532"/>
                  </a:lnTo>
                  <a:lnTo>
                    <a:pt x="1151133" y="1326845"/>
                  </a:lnTo>
                  <a:lnTo>
                    <a:pt x="1159515" y="1339574"/>
                  </a:lnTo>
                  <a:lnTo>
                    <a:pt x="1168828" y="1361615"/>
                  </a:lnTo>
                  <a:lnTo>
                    <a:pt x="1180315" y="1364720"/>
                  </a:lnTo>
                  <a:lnTo>
                    <a:pt x="1195837" y="1372171"/>
                  </a:lnTo>
                  <a:lnTo>
                    <a:pt x="1212601" y="1381484"/>
                  </a:lnTo>
                  <a:lnTo>
                    <a:pt x="1229365" y="1390797"/>
                  </a:lnTo>
                  <a:lnTo>
                    <a:pt x="1238679" y="1398248"/>
                  </a:lnTo>
                  <a:lnTo>
                    <a:pt x="1241783" y="1396075"/>
                  </a:lnTo>
                  <a:lnTo>
                    <a:pt x="1243956" y="1396075"/>
                  </a:lnTo>
                  <a:lnTo>
                    <a:pt x="1244888" y="1396075"/>
                  </a:lnTo>
                  <a:lnTo>
                    <a:pt x="1247061" y="1393902"/>
                  </a:lnTo>
                  <a:lnTo>
                    <a:pt x="1249234" y="1393902"/>
                  </a:lnTo>
                  <a:lnTo>
                    <a:pt x="1251407" y="1390797"/>
                  </a:lnTo>
                  <a:lnTo>
                    <a:pt x="1251407" y="1388624"/>
                  </a:lnTo>
                  <a:lnTo>
                    <a:pt x="1251407" y="1385520"/>
                  </a:lnTo>
                  <a:lnTo>
                    <a:pt x="1249234" y="1381173"/>
                  </a:lnTo>
                  <a:lnTo>
                    <a:pt x="1252338" y="1379000"/>
                  </a:lnTo>
                  <a:lnTo>
                    <a:pt x="1254511" y="1378069"/>
                  </a:lnTo>
                  <a:lnTo>
                    <a:pt x="1256684" y="1375896"/>
                  </a:lnTo>
                  <a:lnTo>
                    <a:pt x="1258858" y="1373723"/>
                  </a:lnTo>
                  <a:lnTo>
                    <a:pt x="1265998" y="1373723"/>
                  </a:lnTo>
                  <a:lnTo>
                    <a:pt x="1273138" y="1385209"/>
                  </a:lnTo>
                  <a:lnTo>
                    <a:pt x="1280278" y="1395764"/>
                  </a:lnTo>
                  <a:lnTo>
                    <a:pt x="1285556" y="1405078"/>
                  </a:lnTo>
                  <a:lnTo>
                    <a:pt x="1287729" y="1419669"/>
                  </a:lnTo>
                  <a:lnTo>
                    <a:pt x="1287729" y="1434260"/>
                  </a:lnTo>
                  <a:lnTo>
                    <a:pt x="1288660" y="1444815"/>
                  </a:lnTo>
                  <a:lnTo>
                    <a:pt x="1276243" y="1459406"/>
                  </a:lnTo>
                  <a:lnTo>
                    <a:pt x="1261652" y="1472134"/>
                  </a:lnTo>
                  <a:lnTo>
                    <a:pt x="1249234" y="1485794"/>
                  </a:lnTo>
                  <a:lnTo>
                    <a:pt x="1242094" y="1501626"/>
                  </a:lnTo>
                  <a:lnTo>
                    <a:pt x="1236816" y="1518390"/>
                  </a:lnTo>
                  <a:lnTo>
                    <a:pt x="1229676" y="1535155"/>
                  </a:lnTo>
                  <a:lnTo>
                    <a:pt x="1234953" y="1537328"/>
                  </a:lnTo>
                  <a:lnTo>
                    <a:pt x="1240231" y="1537328"/>
                  </a:lnTo>
                  <a:lnTo>
                    <a:pt x="1245508" y="1538259"/>
                  </a:lnTo>
                  <a:lnTo>
                    <a:pt x="1254822" y="1538259"/>
                  </a:lnTo>
                  <a:lnTo>
                    <a:pt x="1254822" y="1542605"/>
                  </a:lnTo>
                  <a:lnTo>
                    <a:pt x="1245508" y="1547883"/>
                  </a:lnTo>
                  <a:lnTo>
                    <a:pt x="1239300" y="1553160"/>
                  </a:lnTo>
                  <a:lnTo>
                    <a:pt x="1229986" y="1558438"/>
                  </a:lnTo>
                  <a:lnTo>
                    <a:pt x="1229986" y="1565889"/>
                  </a:lnTo>
                  <a:lnTo>
                    <a:pt x="1229986" y="1573339"/>
                  </a:lnTo>
                  <a:lnTo>
                    <a:pt x="1229986" y="1579548"/>
                  </a:lnTo>
                  <a:lnTo>
                    <a:pt x="1225950" y="1586999"/>
                  </a:lnTo>
                  <a:lnTo>
                    <a:pt x="1229986" y="1590104"/>
                  </a:lnTo>
                  <a:lnTo>
                    <a:pt x="1233091" y="1594450"/>
                  </a:lnTo>
                  <a:lnTo>
                    <a:pt x="1237126" y="1595381"/>
                  </a:lnTo>
                  <a:lnTo>
                    <a:pt x="1242404" y="1595381"/>
                  </a:lnTo>
                  <a:lnTo>
                    <a:pt x="1245508" y="1599727"/>
                  </a:lnTo>
                  <a:lnTo>
                    <a:pt x="1256995" y="1610283"/>
                  </a:lnTo>
                  <a:lnTo>
                    <a:pt x="1264135" y="1624873"/>
                  </a:lnTo>
                  <a:lnTo>
                    <a:pt x="1269413" y="1643811"/>
                  </a:lnTo>
                  <a:lnTo>
                    <a:pt x="1274690" y="1659643"/>
                  </a:lnTo>
                  <a:lnTo>
                    <a:pt x="1281831" y="1676407"/>
                  </a:lnTo>
                  <a:lnTo>
                    <a:pt x="1302630" y="1705900"/>
                  </a:lnTo>
                  <a:lnTo>
                    <a:pt x="1327777" y="1733219"/>
                  </a:lnTo>
                  <a:lnTo>
                    <a:pt x="1359132" y="1754329"/>
                  </a:lnTo>
                  <a:lnTo>
                    <a:pt x="1395454" y="1767989"/>
                  </a:lnTo>
                  <a:lnTo>
                    <a:pt x="1391418" y="1797481"/>
                  </a:lnTo>
                  <a:lnTo>
                    <a:pt x="1389245" y="1829147"/>
                  </a:lnTo>
                  <a:lnTo>
                    <a:pt x="1388314" y="1861744"/>
                  </a:lnTo>
                  <a:lnTo>
                    <a:pt x="1382105" y="1893409"/>
                  </a:lnTo>
                  <a:lnTo>
                    <a:pt x="1371549" y="1941839"/>
                  </a:lnTo>
                  <a:lnTo>
                    <a:pt x="1362236" y="1991199"/>
                  </a:lnTo>
                  <a:lnTo>
                    <a:pt x="1351681" y="2036214"/>
                  </a:lnTo>
                  <a:lnTo>
                    <a:pt x="1339263" y="2080297"/>
                  </a:lnTo>
                  <a:lnTo>
                    <a:pt x="1337090" y="2091784"/>
                  </a:lnTo>
                  <a:lnTo>
                    <a:pt x="1340194" y="2104512"/>
                  </a:lnTo>
                  <a:lnTo>
                    <a:pt x="1342368" y="2111963"/>
                  </a:lnTo>
                  <a:lnTo>
                    <a:pt x="1329950" y="2188643"/>
                  </a:lnTo>
                  <a:lnTo>
                    <a:pt x="1329950" y="2192989"/>
                  </a:lnTo>
                  <a:lnTo>
                    <a:pt x="1337090" y="2190816"/>
                  </a:lnTo>
                  <a:lnTo>
                    <a:pt x="1340194" y="2186470"/>
                  </a:lnTo>
                  <a:lnTo>
                    <a:pt x="1342368" y="2183365"/>
                  </a:lnTo>
                  <a:lnTo>
                    <a:pt x="1345472" y="2179019"/>
                  </a:lnTo>
                  <a:lnTo>
                    <a:pt x="1349508" y="2175915"/>
                  </a:lnTo>
                  <a:lnTo>
                    <a:pt x="1349508" y="2179019"/>
                  </a:lnTo>
                  <a:lnTo>
                    <a:pt x="1354785" y="2179019"/>
                  </a:lnTo>
                  <a:lnTo>
                    <a:pt x="1345472" y="2215652"/>
                  </a:lnTo>
                  <a:lnTo>
                    <a:pt x="1334917" y="2215652"/>
                  </a:lnTo>
                  <a:lnTo>
                    <a:pt x="1327777" y="2234589"/>
                  </a:lnTo>
                  <a:lnTo>
                    <a:pt x="1320636" y="2256631"/>
                  </a:lnTo>
                  <a:lnTo>
                    <a:pt x="1315359" y="2279604"/>
                  </a:lnTo>
                  <a:lnTo>
                    <a:pt x="1313186" y="2305992"/>
                  </a:lnTo>
                  <a:lnTo>
                    <a:pt x="1311012" y="2333311"/>
                  </a:lnTo>
                  <a:lnTo>
                    <a:pt x="1315048" y="2357525"/>
                  </a:lnTo>
                  <a:lnTo>
                    <a:pt x="1322189" y="2380499"/>
                  </a:lnTo>
                  <a:lnTo>
                    <a:pt x="1332744" y="2401609"/>
                  </a:lnTo>
                  <a:lnTo>
                    <a:pt x="1349508" y="2416200"/>
                  </a:lnTo>
                  <a:lnTo>
                    <a:pt x="1369376" y="2426755"/>
                  </a:lnTo>
                  <a:lnTo>
                    <a:pt x="1369376" y="2434206"/>
                  </a:lnTo>
                  <a:lnTo>
                    <a:pt x="1354785" y="2424892"/>
                  </a:lnTo>
                  <a:lnTo>
                    <a:pt x="1342368" y="2414337"/>
                  </a:lnTo>
                  <a:lnTo>
                    <a:pt x="1329950" y="2401609"/>
                  </a:lnTo>
                  <a:lnTo>
                    <a:pt x="1325914" y="2401609"/>
                  </a:lnTo>
                  <a:lnTo>
                    <a:pt x="1332123" y="2416200"/>
                  </a:lnTo>
                  <a:lnTo>
                    <a:pt x="1342678" y="2430791"/>
                  </a:lnTo>
                  <a:lnTo>
                    <a:pt x="1357269" y="2445382"/>
                  </a:lnTo>
                  <a:lnTo>
                    <a:pt x="1374033" y="2458110"/>
                  </a:lnTo>
                  <a:lnTo>
                    <a:pt x="1389555" y="2466492"/>
                  </a:lnTo>
                  <a:lnTo>
                    <a:pt x="1406319" y="2470838"/>
                  </a:lnTo>
                  <a:lnTo>
                    <a:pt x="1423083" y="2466492"/>
                  </a:lnTo>
                  <a:lnTo>
                    <a:pt x="1426188" y="2465561"/>
                  </a:lnTo>
                  <a:lnTo>
                    <a:pt x="1428361" y="2463388"/>
                  </a:lnTo>
                  <a:lnTo>
                    <a:pt x="1430534" y="2463388"/>
                  </a:lnTo>
                  <a:lnTo>
                    <a:pt x="1430534" y="2461214"/>
                  </a:lnTo>
                  <a:lnTo>
                    <a:pt x="1432707" y="2460283"/>
                  </a:lnTo>
                  <a:lnTo>
                    <a:pt x="1435812" y="2458110"/>
                  </a:lnTo>
                  <a:lnTo>
                    <a:pt x="1432707" y="2453764"/>
                  </a:lnTo>
                  <a:lnTo>
                    <a:pt x="1432707" y="2452832"/>
                  </a:lnTo>
                  <a:lnTo>
                    <a:pt x="1432707" y="2452832"/>
                  </a:lnTo>
                  <a:lnTo>
                    <a:pt x="1432707" y="2450659"/>
                  </a:lnTo>
                  <a:lnTo>
                    <a:pt x="1428671" y="2450659"/>
                  </a:lnTo>
                  <a:lnTo>
                    <a:pt x="1427740" y="2450659"/>
                  </a:lnTo>
                  <a:lnTo>
                    <a:pt x="1421531" y="2450659"/>
                  </a:lnTo>
                  <a:lnTo>
                    <a:pt x="1420600" y="2439173"/>
                  </a:lnTo>
                  <a:lnTo>
                    <a:pt x="1418427" y="2426444"/>
                  </a:lnTo>
                  <a:lnTo>
                    <a:pt x="1416254" y="2415889"/>
                  </a:lnTo>
                  <a:lnTo>
                    <a:pt x="1413149" y="2406576"/>
                  </a:lnTo>
                  <a:lnTo>
                    <a:pt x="1410976" y="2404403"/>
                  </a:lnTo>
                  <a:lnTo>
                    <a:pt x="1410976" y="2402230"/>
                  </a:lnTo>
                  <a:lnTo>
                    <a:pt x="1408803" y="2402230"/>
                  </a:lnTo>
                  <a:lnTo>
                    <a:pt x="1405698" y="2401298"/>
                  </a:lnTo>
                  <a:lnTo>
                    <a:pt x="1396385" y="2414027"/>
                  </a:lnTo>
                  <a:lnTo>
                    <a:pt x="1384899" y="2426755"/>
                  </a:lnTo>
                  <a:lnTo>
                    <a:pt x="1384899" y="2431101"/>
                  </a:lnTo>
                  <a:lnTo>
                    <a:pt x="1381794" y="2431101"/>
                  </a:lnTo>
                  <a:lnTo>
                    <a:pt x="1381794" y="2424892"/>
                  </a:lnTo>
                  <a:lnTo>
                    <a:pt x="1381794" y="2421788"/>
                  </a:lnTo>
                  <a:lnTo>
                    <a:pt x="1383967" y="2417442"/>
                  </a:lnTo>
                  <a:lnTo>
                    <a:pt x="1384899" y="2414337"/>
                  </a:lnTo>
                  <a:lnTo>
                    <a:pt x="1394212" y="2402851"/>
                  </a:lnTo>
                  <a:lnTo>
                    <a:pt x="1406630" y="2392295"/>
                  </a:lnTo>
                  <a:lnTo>
                    <a:pt x="1420289" y="2384845"/>
                  </a:lnTo>
                  <a:lnTo>
                    <a:pt x="1428671" y="2382672"/>
                  </a:lnTo>
                  <a:lnTo>
                    <a:pt x="1427740" y="2373358"/>
                  </a:lnTo>
                  <a:lnTo>
                    <a:pt x="1423704" y="2368081"/>
                  </a:lnTo>
                  <a:lnTo>
                    <a:pt x="1418427" y="2362803"/>
                  </a:lnTo>
                  <a:lnTo>
                    <a:pt x="1413149" y="2357525"/>
                  </a:lnTo>
                  <a:lnTo>
                    <a:pt x="1418427" y="2340761"/>
                  </a:lnTo>
                  <a:lnTo>
                    <a:pt x="1427740" y="2322756"/>
                  </a:lnTo>
                  <a:lnTo>
                    <a:pt x="1440158" y="2303818"/>
                  </a:lnTo>
                  <a:lnTo>
                    <a:pt x="1454749" y="2289227"/>
                  </a:lnTo>
                  <a:lnTo>
                    <a:pt x="1469340" y="2281777"/>
                  </a:lnTo>
                  <a:lnTo>
                    <a:pt x="1472444" y="2269048"/>
                  </a:lnTo>
                  <a:lnTo>
                    <a:pt x="1467167" y="2264702"/>
                  </a:lnTo>
                  <a:lnTo>
                    <a:pt x="1461889" y="2261598"/>
                  </a:lnTo>
                  <a:lnTo>
                    <a:pt x="1455680" y="2258493"/>
                  </a:lnTo>
                  <a:lnTo>
                    <a:pt x="1452576" y="2252284"/>
                  </a:lnTo>
                  <a:lnTo>
                    <a:pt x="1448540" y="2244834"/>
                  </a:lnTo>
                  <a:lnTo>
                    <a:pt x="1448540" y="2243902"/>
                  </a:lnTo>
                  <a:lnTo>
                    <a:pt x="1447609" y="2241729"/>
                  </a:lnTo>
                  <a:lnTo>
                    <a:pt x="1448540" y="2239556"/>
                  </a:lnTo>
                  <a:lnTo>
                    <a:pt x="1448540" y="2237383"/>
                  </a:lnTo>
                  <a:lnTo>
                    <a:pt x="1448540" y="2234279"/>
                  </a:lnTo>
                  <a:lnTo>
                    <a:pt x="1448540" y="2229001"/>
                  </a:lnTo>
                  <a:lnTo>
                    <a:pt x="1454749" y="2229001"/>
                  </a:lnTo>
                  <a:lnTo>
                    <a:pt x="1460026" y="2226828"/>
                  </a:lnTo>
                  <a:lnTo>
                    <a:pt x="1462200" y="2226828"/>
                  </a:lnTo>
                  <a:lnTo>
                    <a:pt x="1465304" y="2224655"/>
                  </a:lnTo>
                  <a:lnTo>
                    <a:pt x="1469340" y="2214100"/>
                  </a:lnTo>
                  <a:lnTo>
                    <a:pt x="1472444" y="2202613"/>
                  </a:lnTo>
                  <a:lnTo>
                    <a:pt x="1477722" y="2192058"/>
                  </a:lnTo>
                  <a:lnTo>
                    <a:pt x="1479895" y="2185849"/>
                  </a:lnTo>
                  <a:lnTo>
                    <a:pt x="1483931" y="2184918"/>
                  </a:lnTo>
                  <a:lnTo>
                    <a:pt x="1489208" y="2182745"/>
                  </a:lnTo>
                  <a:lnTo>
                    <a:pt x="1494486" y="2180571"/>
                  </a:lnTo>
                  <a:lnTo>
                    <a:pt x="1501626" y="2178398"/>
                  </a:lnTo>
                  <a:lnTo>
                    <a:pt x="1498522" y="2173121"/>
                  </a:lnTo>
                  <a:lnTo>
                    <a:pt x="1496349" y="2170016"/>
                  </a:lnTo>
                  <a:lnTo>
                    <a:pt x="1492313" y="2165670"/>
                  </a:lnTo>
                  <a:lnTo>
                    <a:pt x="1489208" y="2163497"/>
                  </a:lnTo>
                  <a:lnTo>
                    <a:pt x="1485173" y="2162566"/>
                  </a:lnTo>
                  <a:lnTo>
                    <a:pt x="1479895" y="2158219"/>
                  </a:lnTo>
                  <a:lnTo>
                    <a:pt x="1472755" y="2155115"/>
                  </a:lnTo>
                  <a:lnTo>
                    <a:pt x="1472755" y="2147664"/>
                  </a:lnTo>
                  <a:lnTo>
                    <a:pt x="1487346" y="2145491"/>
                  </a:lnTo>
                  <a:lnTo>
                    <a:pt x="1501937" y="2145491"/>
                  </a:lnTo>
                  <a:lnTo>
                    <a:pt x="1513423" y="2143318"/>
                  </a:lnTo>
                  <a:lnTo>
                    <a:pt x="1521805" y="2143318"/>
                  </a:lnTo>
                  <a:lnTo>
                    <a:pt x="1520874" y="2135867"/>
                  </a:lnTo>
                  <a:lnTo>
                    <a:pt x="1520874" y="2132763"/>
                  </a:lnTo>
                  <a:lnTo>
                    <a:pt x="1520874" y="2129037"/>
                  </a:lnTo>
                  <a:lnTo>
                    <a:pt x="1520874" y="2128106"/>
                  </a:lnTo>
                  <a:lnTo>
                    <a:pt x="1521805" y="2123760"/>
                  </a:lnTo>
                  <a:lnTo>
                    <a:pt x="1521805" y="2116309"/>
                  </a:lnTo>
                  <a:lnTo>
                    <a:pt x="1521805" y="2108858"/>
                  </a:lnTo>
                  <a:lnTo>
                    <a:pt x="1523978" y="2103581"/>
                  </a:lnTo>
                  <a:lnTo>
                    <a:pt x="1526151" y="2099235"/>
                  </a:lnTo>
                  <a:lnTo>
                    <a:pt x="1553160" y="2091784"/>
                  </a:lnTo>
                  <a:lnTo>
                    <a:pt x="1585447" y="2090853"/>
                  </a:lnTo>
                  <a:lnTo>
                    <a:pt x="1587620" y="2076262"/>
                  </a:lnTo>
                  <a:lnTo>
                    <a:pt x="1589793" y="2062602"/>
                  </a:lnTo>
                  <a:lnTo>
                    <a:pt x="1587620" y="2052047"/>
                  </a:lnTo>
                  <a:lnTo>
                    <a:pt x="1582342" y="2041492"/>
                  </a:lnTo>
                  <a:lnTo>
                    <a:pt x="1569924" y="2034041"/>
                  </a:lnTo>
                  <a:lnTo>
                    <a:pt x="1569924" y="2026590"/>
                  </a:lnTo>
                  <a:lnTo>
                    <a:pt x="1592897" y="2031868"/>
                  </a:lnTo>
                  <a:lnTo>
                    <a:pt x="1618975" y="2037145"/>
                  </a:lnTo>
                  <a:lnTo>
                    <a:pt x="1631393" y="2022554"/>
                  </a:lnTo>
                  <a:lnTo>
                    <a:pt x="1642879" y="2009826"/>
                  </a:lnTo>
                  <a:lnTo>
                    <a:pt x="1653434" y="1995235"/>
                  </a:lnTo>
                  <a:lnTo>
                    <a:pt x="1662747" y="1973194"/>
                  </a:lnTo>
                  <a:lnTo>
                    <a:pt x="1663679" y="1973194"/>
                  </a:lnTo>
                  <a:lnTo>
                    <a:pt x="1665852" y="1971020"/>
                  </a:lnTo>
                  <a:lnTo>
                    <a:pt x="1668025" y="1971020"/>
                  </a:lnTo>
                  <a:lnTo>
                    <a:pt x="1670198" y="1968847"/>
                  </a:lnTo>
                  <a:lnTo>
                    <a:pt x="1671130" y="1973194"/>
                  </a:lnTo>
                  <a:lnTo>
                    <a:pt x="1673303" y="1978471"/>
                  </a:lnTo>
                  <a:lnTo>
                    <a:pt x="1673303" y="1982817"/>
                  </a:lnTo>
                  <a:lnTo>
                    <a:pt x="1673303" y="1990268"/>
                  </a:lnTo>
                  <a:lnTo>
                    <a:pt x="1678580" y="1990268"/>
                  </a:lnTo>
                  <a:lnTo>
                    <a:pt x="1685721" y="1969158"/>
                  </a:lnTo>
                  <a:lnTo>
                    <a:pt x="1692861" y="1953325"/>
                  </a:lnTo>
                  <a:lnTo>
                    <a:pt x="1700001" y="1936561"/>
                  </a:lnTo>
                  <a:lnTo>
                    <a:pt x="1704037" y="1916692"/>
                  </a:lnTo>
                  <a:lnTo>
                    <a:pt x="1706210" y="1892478"/>
                  </a:lnTo>
                  <a:lnTo>
                    <a:pt x="1718628" y="1892478"/>
                  </a:lnTo>
                  <a:lnTo>
                    <a:pt x="1716455" y="1887200"/>
                  </a:lnTo>
                  <a:lnTo>
                    <a:pt x="1714282" y="1881923"/>
                  </a:lnTo>
                  <a:lnTo>
                    <a:pt x="1714282" y="1877576"/>
                  </a:lnTo>
                  <a:lnTo>
                    <a:pt x="1714282" y="1874472"/>
                  </a:lnTo>
                  <a:lnTo>
                    <a:pt x="1718317" y="1868263"/>
                  </a:lnTo>
                  <a:lnTo>
                    <a:pt x="1727631" y="1857708"/>
                  </a:lnTo>
                  <a:lnTo>
                    <a:pt x="1742222" y="1852430"/>
                  </a:lnTo>
                  <a:lnTo>
                    <a:pt x="1757744" y="1848084"/>
                  </a:lnTo>
                  <a:lnTo>
                    <a:pt x="1774508" y="1847153"/>
                  </a:lnTo>
                  <a:lnTo>
                    <a:pt x="1791272" y="1844979"/>
                  </a:lnTo>
                  <a:lnTo>
                    <a:pt x="1801827" y="1840633"/>
                  </a:lnTo>
                  <a:lnTo>
                    <a:pt x="1807105" y="1833183"/>
                  </a:lnTo>
                  <a:lnTo>
                    <a:pt x="1816418" y="1820454"/>
                  </a:lnTo>
                  <a:lnTo>
                    <a:pt x="1825732" y="1803690"/>
                  </a:lnTo>
                  <a:lnTo>
                    <a:pt x="1835045" y="1787857"/>
                  </a:lnTo>
                  <a:lnTo>
                    <a:pt x="1842185" y="1773267"/>
                  </a:lnTo>
                  <a:lnTo>
                    <a:pt x="1845290" y="1763953"/>
                  </a:lnTo>
                  <a:lnTo>
                    <a:pt x="1847463" y="1749362"/>
                  </a:lnTo>
                  <a:lnTo>
                    <a:pt x="1843427" y="1732598"/>
                  </a:lnTo>
                  <a:lnTo>
                    <a:pt x="1842496" y="1718007"/>
                  </a:lnTo>
                  <a:lnTo>
                    <a:pt x="1842496" y="1707452"/>
                  </a:lnTo>
                  <a:lnTo>
                    <a:pt x="1850878" y="1690688"/>
                  </a:lnTo>
                  <a:lnTo>
                    <a:pt x="1863296" y="1668646"/>
                  </a:lnTo>
                  <a:lnTo>
                    <a:pt x="1877887" y="1646605"/>
                  </a:lnTo>
                  <a:lnTo>
                    <a:pt x="1892477" y="1626736"/>
                  </a:lnTo>
                  <a:lnTo>
                    <a:pt x="1906137" y="1609972"/>
                  </a:lnTo>
                  <a:lnTo>
                    <a:pt x="1903964" y="1601590"/>
                  </a:lnTo>
                  <a:lnTo>
                    <a:pt x="1901480" y="1594450"/>
                  </a:lnTo>
                  <a:close/>
                  <a:moveTo>
                    <a:pt x="1340815" y="768043"/>
                  </a:moveTo>
                  <a:lnTo>
                    <a:pt x="1342988" y="765870"/>
                  </a:lnTo>
                  <a:lnTo>
                    <a:pt x="1345162" y="763697"/>
                  </a:lnTo>
                  <a:lnTo>
                    <a:pt x="1348266" y="760592"/>
                  </a:lnTo>
                  <a:lnTo>
                    <a:pt x="1350439" y="756246"/>
                  </a:lnTo>
                  <a:lnTo>
                    <a:pt x="1353544" y="756246"/>
                  </a:lnTo>
                  <a:lnTo>
                    <a:pt x="1352612" y="760592"/>
                  </a:lnTo>
                  <a:lnTo>
                    <a:pt x="1350439" y="762765"/>
                  </a:lnTo>
                  <a:lnTo>
                    <a:pt x="1348266" y="765870"/>
                  </a:lnTo>
                  <a:lnTo>
                    <a:pt x="1348266" y="768043"/>
                  </a:lnTo>
                  <a:lnTo>
                    <a:pt x="1347335" y="773320"/>
                  </a:lnTo>
                  <a:lnTo>
                    <a:pt x="1343299" y="771147"/>
                  </a:lnTo>
                  <a:lnTo>
                    <a:pt x="1341126" y="770216"/>
                  </a:lnTo>
                  <a:lnTo>
                    <a:pt x="1341126" y="768043"/>
                  </a:lnTo>
                  <a:close/>
                  <a:moveTo>
                    <a:pt x="1108602" y="713094"/>
                  </a:moveTo>
                  <a:lnTo>
                    <a:pt x="1117915" y="701608"/>
                  </a:lnTo>
                  <a:lnTo>
                    <a:pt x="1126297" y="688879"/>
                  </a:lnTo>
                  <a:lnTo>
                    <a:pt x="1144924" y="691052"/>
                  </a:lnTo>
                  <a:lnTo>
                    <a:pt x="1159515" y="698503"/>
                  </a:lnTo>
                  <a:lnTo>
                    <a:pt x="1167897" y="705954"/>
                  </a:lnTo>
                  <a:lnTo>
                    <a:pt x="1175037" y="716509"/>
                  </a:lnTo>
                  <a:lnTo>
                    <a:pt x="1181246" y="727995"/>
                  </a:lnTo>
                  <a:lnTo>
                    <a:pt x="1189628" y="736377"/>
                  </a:lnTo>
                  <a:lnTo>
                    <a:pt x="1203288" y="746001"/>
                  </a:lnTo>
                  <a:lnTo>
                    <a:pt x="1211670" y="749106"/>
                  </a:lnTo>
                  <a:lnTo>
                    <a:pt x="1218810" y="749106"/>
                  </a:lnTo>
                  <a:lnTo>
                    <a:pt x="1228124" y="751279"/>
                  </a:lnTo>
                  <a:lnTo>
                    <a:pt x="1237437" y="756556"/>
                  </a:lnTo>
                  <a:lnTo>
                    <a:pt x="1237437" y="766180"/>
                  </a:lnTo>
                  <a:lnTo>
                    <a:pt x="1235264" y="771458"/>
                  </a:lnTo>
                  <a:lnTo>
                    <a:pt x="1235264" y="775804"/>
                  </a:lnTo>
                  <a:lnTo>
                    <a:pt x="1233091" y="777977"/>
                  </a:lnTo>
                  <a:lnTo>
                    <a:pt x="1232159" y="778909"/>
                  </a:lnTo>
                  <a:lnTo>
                    <a:pt x="1229986" y="778909"/>
                  </a:lnTo>
                  <a:lnTo>
                    <a:pt x="1227813" y="778909"/>
                  </a:lnTo>
                  <a:lnTo>
                    <a:pt x="1225640" y="781082"/>
                  </a:lnTo>
                  <a:lnTo>
                    <a:pt x="1224709" y="783255"/>
                  </a:lnTo>
                  <a:lnTo>
                    <a:pt x="1222535" y="785428"/>
                  </a:lnTo>
                  <a:lnTo>
                    <a:pt x="1218500" y="795983"/>
                  </a:lnTo>
                  <a:lnTo>
                    <a:pt x="1220673" y="805607"/>
                  </a:lnTo>
                  <a:lnTo>
                    <a:pt x="1222846" y="810884"/>
                  </a:lnTo>
                  <a:lnTo>
                    <a:pt x="1222846" y="818335"/>
                  </a:lnTo>
                  <a:lnTo>
                    <a:pt x="1217568" y="827959"/>
                  </a:lnTo>
                  <a:lnTo>
                    <a:pt x="1218500" y="831063"/>
                  </a:lnTo>
                  <a:lnTo>
                    <a:pt x="1218500" y="833237"/>
                  </a:lnTo>
                  <a:lnTo>
                    <a:pt x="1218500" y="835410"/>
                  </a:lnTo>
                  <a:lnTo>
                    <a:pt x="1220673" y="837583"/>
                  </a:lnTo>
                  <a:lnTo>
                    <a:pt x="1222846" y="838514"/>
                  </a:lnTo>
                  <a:lnTo>
                    <a:pt x="1225950" y="837583"/>
                  </a:lnTo>
                  <a:lnTo>
                    <a:pt x="1237437" y="833237"/>
                  </a:lnTo>
                  <a:lnTo>
                    <a:pt x="1252959" y="825786"/>
                  </a:lnTo>
                  <a:lnTo>
                    <a:pt x="1269723" y="815231"/>
                  </a:lnTo>
                  <a:lnTo>
                    <a:pt x="1288350" y="805607"/>
                  </a:lnTo>
                  <a:lnTo>
                    <a:pt x="1302941" y="794120"/>
                  </a:lnTo>
                  <a:lnTo>
                    <a:pt x="1315359" y="786670"/>
                  </a:lnTo>
                  <a:lnTo>
                    <a:pt x="1322499" y="781392"/>
                  </a:lnTo>
                  <a:lnTo>
                    <a:pt x="1325603" y="783565"/>
                  </a:lnTo>
                  <a:lnTo>
                    <a:pt x="1327777" y="783565"/>
                  </a:lnTo>
                  <a:lnTo>
                    <a:pt x="1329950" y="783565"/>
                  </a:lnTo>
                  <a:lnTo>
                    <a:pt x="1332123" y="785738"/>
                  </a:lnTo>
                  <a:lnTo>
                    <a:pt x="1332123" y="786670"/>
                  </a:lnTo>
                  <a:lnTo>
                    <a:pt x="1333054" y="791016"/>
                  </a:lnTo>
                  <a:lnTo>
                    <a:pt x="1337090" y="791016"/>
                  </a:lnTo>
                  <a:lnTo>
                    <a:pt x="1329950" y="801571"/>
                  </a:lnTo>
                  <a:lnTo>
                    <a:pt x="1313186" y="811195"/>
                  </a:lnTo>
                  <a:lnTo>
                    <a:pt x="1295490" y="818646"/>
                  </a:lnTo>
                  <a:lnTo>
                    <a:pt x="1276863" y="826096"/>
                  </a:lnTo>
                  <a:lnTo>
                    <a:pt x="1259168" y="835720"/>
                  </a:lnTo>
                  <a:lnTo>
                    <a:pt x="1242404" y="845344"/>
                  </a:lnTo>
                  <a:lnTo>
                    <a:pt x="1233091" y="859004"/>
                  </a:lnTo>
                  <a:lnTo>
                    <a:pt x="1210118" y="855899"/>
                  </a:lnTo>
                  <a:lnTo>
                    <a:pt x="1207945" y="831684"/>
                  </a:lnTo>
                  <a:lnTo>
                    <a:pt x="1207945" y="809332"/>
                  </a:lnTo>
                  <a:lnTo>
                    <a:pt x="1207945" y="791326"/>
                  </a:lnTo>
                  <a:lnTo>
                    <a:pt x="1205771" y="771147"/>
                  </a:lnTo>
                  <a:lnTo>
                    <a:pt x="1193354" y="771147"/>
                  </a:lnTo>
                  <a:lnTo>
                    <a:pt x="1191180" y="778598"/>
                  </a:lnTo>
                  <a:lnTo>
                    <a:pt x="1185903" y="789153"/>
                  </a:lnTo>
                  <a:lnTo>
                    <a:pt x="1180625" y="801882"/>
                  </a:lnTo>
                  <a:lnTo>
                    <a:pt x="1174416" y="816783"/>
                  </a:lnTo>
                  <a:lnTo>
                    <a:pt x="1169139" y="828269"/>
                  </a:lnTo>
                  <a:lnTo>
                    <a:pt x="1166034" y="835720"/>
                  </a:lnTo>
                  <a:lnTo>
                    <a:pt x="1166034" y="838825"/>
                  </a:lnTo>
                  <a:lnTo>
                    <a:pt x="1159825" y="837893"/>
                  </a:lnTo>
                  <a:lnTo>
                    <a:pt x="1158894" y="835720"/>
                  </a:lnTo>
                  <a:lnTo>
                    <a:pt x="1156721" y="833547"/>
                  </a:lnTo>
                  <a:lnTo>
                    <a:pt x="1154548" y="831374"/>
                  </a:lnTo>
                  <a:lnTo>
                    <a:pt x="1154548" y="828269"/>
                  </a:lnTo>
                  <a:lnTo>
                    <a:pt x="1153306" y="822061"/>
                  </a:lnTo>
                  <a:lnTo>
                    <a:pt x="1153306" y="812747"/>
                  </a:lnTo>
                  <a:lnTo>
                    <a:pt x="1159515" y="797846"/>
                  </a:lnTo>
                  <a:lnTo>
                    <a:pt x="1166655" y="780771"/>
                  </a:lnTo>
                  <a:lnTo>
                    <a:pt x="1175037" y="768043"/>
                  </a:lnTo>
                  <a:lnTo>
                    <a:pt x="1182177" y="756556"/>
                  </a:lnTo>
                  <a:lnTo>
                    <a:pt x="1175037" y="748174"/>
                  </a:lnTo>
                  <a:lnTo>
                    <a:pt x="1167897" y="743828"/>
                  </a:lnTo>
                  <a:lnTo>
                    <a:pt x="1160757" y="740724"/>
                  </a:lnTo>
                  <a:lnTo>
                    <a:pt x="1152375" y="736377"/>
                  </a:lnTo>
                  <a:lnTo>
                    <a:pt x="1147097" y="723649"/>
                  </a:lnTo>
                  <a:lnTo>
                    <a:pt x="1137784" y="723649"/>
                  </a:lnTo>
                  <a:lnTo>
                    <a:pt x="1137784" y="728927"/>
                  </a:lnTo>
                  <a:lnTo>
                    <a:pt x="1135611" y="733273"/>
                  </a:lnTo>
                  <a:lnTo>
                    <a:pt x="1135611" y="738551"/>
                  </a:lnTo>
                  <a:lnTo>
                    <a:pt x="1133438" y="746001"/>
                  </a:lnTo>
                  <a:lnTo>
                    <a:pt x="1126297" y="736377"/>
                  </a:lnTo>
                  <a:lnTo>
                    <a:pt x="1121020" y="731100"/>
                  </a:lnTo>
                  <a:lnTo>
                    <a:pt x="1113879" y="727995"/>
                  </a:lnTo>
                  <a:lnTo>
                    <a:pt x="1103324" y="728927"/>
                  </a:lnTo>
                  <a:lnTo>
                    <a:pt x="1108602" y="713094"/>
                  </a:lnTo>
                  <a:close/>
                </a:path>
              </a:pathLst>
            </a:custGeom>
            <a:grpFill/>
            <a:ln w="3104"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8F09EFA3-43DE-4217-8934-EE09CCFF76C5}"/>
                </a:ext>
              </a:extLst>
            </p:cNvPr>
            <p:cNvSpPr/>
            <p:nvPr/>
          </p:nvSpPr>
          <p:spPr>
            <a:xfrm>
              <a:off x="3644576" y="3731096"/>
              <a:ext cx="2992697" cy="1030680"/>
            </a:xfrm>
            <a:custGeom>
              <a:avLst/>
              <a:gdLst>
                <a:gd name="connsiteX0" fmla="*/ 7140 w 2992697"/>
                <a:gd name="connsiteY0" fmla="*/ 256428 h 1030680"/>
                <a:gd name="connsiteX1" fmla="*/ 26077 w 2992697"/>
                <a:gd name="connsiteY1" fmla="*/ 261706 h 1030680"/>
                <a:gd name="connsiteX2" fmla="*/ 38495 w 2992697"/>
                <a:gd name="connsiteY2" fmla="*/ 271330 h 1030680"/>
                <a:gd name="connsiteX3" fmla="*/ 49050 w 2992697"/>
                <a:gd name="connsiteY3" fmla="*/ 279712 h 1030680"/>
                <a:gd name="connsiteX4" fmla="*/ 60537 w 2992697"/>
                <a:gd name="connsiteY4" fmla="*/ 291198 h 1030680"/>
                <a:gd name="connsiteX5" fmla="*/ 71092 w 2992697"/>
                <a:gd name="connsiteY5" fmla="*/ 299580 h 1030680"/>
                <a:gd name="connsiteX6" fmla="*/ 71092 w 2992697"/>
                <a:gd name="connsiteY6" fmla="*/ 296476 h 1030680"/>
                <a:gd name="connsiteX7" fmla="*/ 77301 w 2992697"/>
                <a:gd name="connsiteY7" fmla="*/ 296476 h 1030680"/>
                <a:gd name="connsiteX8" fmla="*/ 77301 w 2992697"/>
                <a:gd name="connsiteY8" fmla="*/ 299580 h 1030680"/>
                <a:gd name="connsiteX9" fmla="*/ 78232 w 2992697"/>
                <a:gd name="connsiteY9" fmla="*/ 303926 h 1030680"/>
                <a:gd name="connsiteX10" fmla="*/ 82268 w 2992697"/>
                <a:gd name="connsiteY10" fmla="*/ 309204 h 1030680"/>
                <a:gd name="connsiteX11" fmla="*/ 84441 w 2992697"/>
                <a:gd name="connsiteY11" fmla="*/ 316655 h 1030680"/>
                <a:gd name="connsiteX12" fmla="*/ 76991 w 2992697"/>
                <a:gd name="connsiteY12" fmla="*/ 316655 h 1030680"/>
                <a:gd name="connsiteX13" fmla="*/ 72955 w 2992697"/>
                <a:gd name="connsiteY13" fmla="*/ 316655 h 1030680"/>
                <a:gd name="connsiteX14" fmla="*/ 72955 w 2992697"/>
                <a:gd name="connsiteY14" fmla="*/ 318828 h 1030680"/>
                <a:gd name="connsiteX15" fmla="*/ 70782 w 2992697"/>
                <a:gd name="connsiteY15" fmla="*/ 318828 h 1030680"/>
                <a:gd name="connsiteX16" fmla="*/ 67677 w 2992697"/>
                <a:gd name="connsiteY16" fmla="*/ 318828 h 1030680"/>
                <a:gd name="connsiteX17" fmla="*/ 63641 w 2992697"/>
                <a:gd name="connsiteY17" fmla="*/ 321001 h 1030680"/>
                <a:gd name="connsiteX18" fmla="*/ 49050 w 2992697"/>
                <a:gd name="connsiteY18" fmla="*/ 309514 h 1030680"/>
                <a:gd name="connsiteX19" fmla="*/ 34460 w 2992697"/>
                <a:gd name="connsiteY19" fmla="*/ 304237 h 1030680"/>
                <a:gd name="connsiteX20" fmla="*/ 16764 w 2992697"/>
                <a:gd name="connsiteY20" fmla="*/ 299891 h 1030680"/>
                <a:gd name="connsiteX21" fmla="*/ 0 w 2992697"/>
                <a:gd name="connsiteY21" fmla="*/ 291509 h 1030680"/>
                <a:gd name="connsiteX22" fmla="*/ 6209 w 2992697"/>
                <a:gd name="connsiteY22" fmla="*/ 286231 h 1030680"/>
                <a:gd name="connsiteX23" fmla="*/ 7140 w 2992697"/>
                <a:gd name="connsiteY23" fmla="*/ 280022 h 1030680"/>
                <a:gd name="connsiteX24" fmla="*/ 6209 w 2992697"/>
                <a:gd name="connsiteY24" fmla="*/ 274745 h 1030680"/>
                <a:gd name="connsiteX25" fmla="*/ 6209 w 2992697"/>
                <a:gd name="connsiteY25" fmla="*/ 266983 h 1030680"/>
                <a:gd name="connsiteX26" fmla="*/ 7140 w 2992697"/>
                <a:gd name="connsiteY26" fmla="*/ 256428 h 1030680"/>
                <a:gd name="connsiteX27" fmla="*/ 7140 w 2992697"/>
                <a:gd name="connsiteY27" fmla="*/ 256428 h 1030680"/>
                <a:gd name="connsiteX28" fmla="*/ 7140 w 2992697"/>
                <a:gd name="connsiteY28" fmla="*/ 256428 h 1030680"/>
                <a:gd name="connsiteX29" fmla="*/ 1275001 w 2992697"/>
                <a:gd name="connsiteY29" fmla="*/ 248978 h 1030680"/>
                <a:gd name="connsiteX30" fmla="*/ 1279037 w 2992697"/>
                <a:gd name="connsiteY30" fmla="*/ 248978 h 1030680"/>
                <a:gd name="connsiteX31" fmla="*/ 1282141 w 2992697"/>
                <a:gd name="connsiteY31" fmla="*/ 249909 h 1030680"/>
                <a:gd name="connsiteX32" fmla="*/ 1284314 w 2992697"/>
                <a:gd name="connsiteY32" fmla="*/ 252082 h 1030680"/>
                <a:gd name="connsiteX33" fmla="*/ 1286487 w 2992697"/>
                <a:gd name="connsiteY33" fmla="*/ 254255 h 1030680"/>
                <a:gd name="connsiteX34" fmla="*/ 1287419 w 2992697"/>
                <a:gd name="connsiteY34" fmla="*/ 256428 h 1030680"/>
                <a:gd name="connsiteX35" fmla="*/ 1287419 w 2992697"/>
                <a:gd name="connsiteY35" fmla="*/ 257670 h 1030680"/>
                <a:gd name="connsiteX36" fmla="*/ 1287419 w 2992697"/>
                <a:gd name="connsiteY36" fmla="*/ 259843 h 1030680"/>
                <a:gd name="connsiteX37" fmla="*/ 1289592 w 2992697"/>
                <a:gd name="connsiteY37" fmla="*/ 264189 h 1030680"/>
                <a:gd name="connsiteX38" fmla="*/ 1282141 w 2992697"/>
                <a:gd name="connsiteY38" fmla="*/ 264189 h 1030680"/>
                <a:gd name="connsiteX39" fmla="*/ 1279037 w 2992697"/>
                <a:gd name="connsiteY39" fmla="*/ 265121 h 1030680"/>
                <a:gd name="connsiteX40" fmla="*/ 1275001 w 2992697"/>
                <a:gd name="connsiteY40" fmla="*/ 265121 h 1030680"/>
                <a:gd name="connsiteX41" fmla="*/ 1271896 w 2992697"/>
                <a:gd name="connsiteY41" fmla="*/ 267294 h 1030680"/>
                <a:gd name="connsiteX42" fmla="*/ 1265687 w 2992697"/>
                <a:gd name="connsiteY42" fmla="*/ 267294 h 1030680"/>
                <a:gd name="connsiteX43" fmla="*/ 1265687 w 2992697"/>
                <a:gd name="connsiteY43" fmla="*/ 264189 h 1030680"/>
                <a:gd name="connsiteX44" fmla="*/ 1262583 w 2992697"/>
                <a:gd name="connsiteY44" fmla="*/ 264189 h 1030680"/>
                <a:gd name="connsiteX45" fmla="*/ 1262583 w 2992697"/>
                <a:gd name="connsiteY45" fmla="*/ 250530 h 1030680"/>
                <a:gd name="connsiteX46" fmla="*/ 1267861 w 2992697"/>
                <a:gd name="connsiteY46" fmla="*/ 250530 h 1030680"/>
                <a:gd name="connsiteX47" fmla="*/ 1273138 w 2992697"/>
                <a:gd name="connsiteY47" fmla="*/ 249598 h 1030680"/>
                <a:gd name="connsiteX48" fmla="*/ 1275001 w 2992697"/>
                <a:gd name="connsiteY48" fmla="*/ 249598 h 1030680"/>
                <a:gd name="connsiteX49" fmla="*/ 1275001 w 2992697"/>
                <a:gd name="connsiteY49" fmla="*/ 248978 h 1030680"/>
                <a:gd name="connsiteX50" fmla="*/ 1275001 w 2992697"/>
                <a:gd name="connsiteY50" fmla="*/ 248978 h 1030680"/>
                <a:gd name="connsiteX51" fmla="*/ 63641 w 2992697"/>
                <a:gd name="connsiteY51" fmla="*/ 239664 h 1030680"/>
                <a:gd name="connsiteX52" fmla="*/ 80405 w 2992697"/>
                <a:gd name="connsiteY52" fmla="*/ 239664 h 1030680"/>
                <a:gd name="connsiteX53" fmla="*/ 80405 w 2992697"/>
                <a:gd name="connsiteY53" fmla="*/ 242769 h 1030680"/>
                <a:gd name="connsiteX54" fmla="*/ 77301 w 2992697"/>
                <a:gd name="connsiteY54" fmla="*/ 242769 h 1030680"/>
                <a:gd name="connsiteX55" fmla="*/ 73265 w 2992697"/>
                <a:gd name="connsiteY55" fmla="*/ 242769 h 1030680"/>
                <a:gd name="connsiteX56" fmla="*/ 71092 w 2992697"/>
                <a:gd name="connsiteY56" fmla="*/ 244942 h 1030680"/>
                <a:gd name="connsiteX57" fmla="*/ 70161 w 2992697"/>
                <a:gd name="connsiteY57" fmla="*/ 244942 h 1030680"/>
                <a:gd name="connsiteX58" fmla="*/ 70161 w 2992697"/>
                <a:gd name="connsiteY58" fmla="*/ 244942 h 1030680"/>
                <a:gd name="connsiteX59" fmla="*/ 67988 w 2992697"/>
                <a:gd name="connsiteY59" fmla="*/ 244942 h 1030680"/>
                <a:gd name="connsiteX60" fmla="*/ 65815 w 2992697"/>
                <a:gd name="connsiteY60" fmla="*/ 242769 h 1030680"/>
                <a:gd name="connsiteX61" fmla="*/ 63641 w 2992697"/>
                <a:gd name="connsiteY61" fmla="*/ 239664 h 1030680"/>
                <a:gd name="connsiteX62" fmla="*/ 63641 w 2992697"/>
                <a:gd name="connsiteY62" fmla="*/ 239664 h 1030680"/>
                <a:gd name="connsiteX63" fmla="*/ 63641 w 2992697"/>
                <a:gd name="connsiteY63" fmla="*/ 239664 h 1030680"/>
                <a:gd name="connsiteX64" fmla="*/ 1790651 w 2992697"/>
                <a:gd name="connsiteY64" fmla="*/ 213276 h 1030680"/>
                <a:gd name="connsiteX65" fmla="*/ 1803069 w 2992697"/>
                <a:gd name="connsiteY65" fmla="*/ 213276 h 1030680"/>
                <a:gd name="connsiteX66" fmla="*/ 1807105 w 2992697"/>
                <a:gd name="connsiteY66" fmla="*/ 228178 h 1030680"/>
                <a:gd name="connsiteX67" fmla="*/ 1810209 w 2992697"/>
                <a:gd name="connsiteY67" fmla="*/ 237801 h 1030680"/>
                <a:gd name="connsiteX68" fmla="*/ 1817660 w 2992697"/>
                <a:gd name="connsiteY68" fmla="*/ 242148 h 1030680"/>
                <a:gd name="connsiteX69" fmla="*/ 1830078 w 2992697"/>
                <a:gd name="connsiteY69" fmla="*/ 247425 h 1030680"/>
                <a:gd name="connsiteX70" fmla="*/ 1824800 w 2992697"/>
                <a:gd name="connsiteY70" fmla="*/ 269467 h 1030680"/>
                <a:gd name="connsiteX71" fmla="*/ 1817350 w 2992697"/>
                <a:gd name="connsiteY71" fmla="*/ 291509 h 1030680"/>
                <a:gd name="connsiteX72" fmla="*/ 1806794 w 2992697"/>
                <a:gd name="connsiteY72" fmla="*/ 307341 h 1030680"/>
                <a:gd name="connsiteX73" fmla="*/ 1806794 w 2992697"/>
                <a:gd name="connsiteY73" fmla="*/ 287162 h 1030680"/>
                <a:gd name="connsiteX74" fmla="*/ 1782890 w 2992697"/>
                <a:gd name="connsiteY74" fmla="*/ 287162 h 1030680"/>
                <a:gd name="connsiteX75" fmla="*/ 1785063 w 2992697"/>
                <a:gd name="connsiteY75" fmla="*/ 263879 h 1030680"/>
                <a:gd name="connsiteX76" fmla="*/ 1787236 w 2992697"/>
                <a:gd name="connsiteY76" fmla="*/ 241837 h 1030680"/>
                <a:gd name="connsiteX77" fmla="*/ 1790651 w 2992697"/>
                <a:gd name="connsiteY77" fmla="*/ 213276 h 1030680"/>
                <a:gd name="connsiteX78" fmla="*/ 1790651 w 2992697"/>
                <a:gd name="connsiteY78" fmla="*/ 213276 h 1030680"/>
                <a:gd name="connsiteX79" fmla="*/ 1790651 w 2992697"/>
                <a:gd name="connsiteY79" fmla="*/ 213276 h 1030680"/>
                <a:gd name="connsiteX80" fmla="*/ 2941784 w 2992697"/>
                <a:gd name="connsiteY80" fmla="*/ 165778 h 1030680"/>
                <a:gd name="connsiteX81" fmla="*/ 2945820 w 2992697"/>
                <a:gd name="connsiteY81" fmla="*/ 165778 h 1030680"/>
                <a:gd name="connsiteX82" fmla="*/ 2945820 w 2992697"/>
                <a:gd name="connsiteY82" fmla="*/ 170124 h 1030680"/>
                <a:gd name="connsiteX83" fmla="*/ 2946751 w 2992697"/>
                <a:gd name="connsiteY83" fmla="*/ 175402 h 1030680"/>
                <a:gd name="connsiteX84" fmla="*/ 2948925 w 2992697"/>
                <a:gd name="connsiteY84" fmla="*/ 177575 h 1030680"/>
                <a:gd name="connsiteX85" fmla="*/ 2951098 w 2992697"/>
                <a:gd name="connsiteY85" fmla="*/ 180679 h 1030680"/>
                <a:gd name="connsiteX86" fmla="*/ 2953271 w 2992697"/>
                <a:gd name="connsiteY86" fmla="*/ 182853 h 1030680"/>
                <a:gd name="connsiteX87" fmla="*/ 2956375 w 2992697"/>
                <a:gd name="connsiteY87" fmla="*/ 185957 h 1030680"/>
                <a:gd name="connsiteX88" fmla="*/ 2960411 w 2992697"/>
                <a:gd name="connsiteY88" fmla="*/ 182853 h 1030680"/>
                <a:gd name="connsiteX89" fmla="*/ 2961342 w 2992697"/>
                <a:gd name="connsiteY89" fmla="*/ 178506 h 1030680"/>
                <a:gd name="connsiteX90" fmla="*/ 2963515 w 2992697"/>
                <a:gd name="connsiteY90" fmla="*/ 177575 h 1030680"/>
                <a:gd name="connsiteX91" fmla="*/ 2967551 w 2992697"/>
                <a:gd name="connsiteY91" fmla="*/ 177575 h 1030680"/>
                <a:gd name="connsiteX92" fmla="*/ 2972829 w 2992697"/>
                <a:gd name="connsiteY92" fmla="*/ 175402 h 1030680"/>
                <a:gd name="connsiteX93" fmla="*/ 2975933 w 2992697"/>
                <a:gd name="connsiteY93" fmla="*/ 185957 h 1030680"/>
                <a:gd name="connsiteX94" fmla="*/ 2982142 w 2992697"/>
                <a:gd name="connsiteY94" fmla="*/ 193408 h 1030680"/>
                <a:gd name="connsiteX95" fmla="*/ 2987420 w 2992697"/>
                <a:gd name="connsiteY95" fmla="*/ 200858 h 1030680"/>
                <a:gd name="connsiteX96" fmla="*/ 2990524 w 2992697"/>
                <a:gd name="connsiteY96" fmla="*/ 210482 h 1030680"/>
                <a:gd name="connsiteX97" fmla="*/ 2992697 w 2992697"/>
                <a:gd name="connsiteY97" fmla="*/ 223211 h 1030680"/>
                <a:gd name="connsiteX98" fmla="*/ 2992697 w 2992697"/>
                <a:gd name="connsiteY98" fmla="*/ 225384 h 1030680"/>
                <a:gd name="connsiteX99" fmla="*/ 2990524 w 2992697"/>
                <a:gd name="connsiteY99" fmla="*/ 227557 h 1030680"/>
                <a:gd name="connsiteX100" fmla="*/ 2990524 w 2992697"/>
                <a:gd name="connsiteY100" fmla="*/ 228488 h 1030680"/>
                <a:gd name="connsiteX101" fmla="*/ 2990524 w 2992697"/>
                <a:gd name="connsiteY101" fmla="*/ 230661 h 1030680"/>
                <a:gd name="connsiteX102" fmla="*/ 2990524 w 2992697"/>
                <a:gd name="connsiteY102" fmla="*/ 232834 h 1030680"/>
                <a:gd name="connsiteX103" fmla="*/ 2989593 w 2992697"/>
                <a:gd name="connsiteY103" fmla="*/ 235939 h 1030680"/>
                <a:gd name="connsiteX104" fmla="*/ 2978106 w 2992697"/>
                <a:gd name="connsiteY104" fmla="*/ 243390 h 1030680"/>
                <a:gd name="connsiteX105" fmla="*/ 2961342 w 2992697"/>
                <a:gd name="connsiteY105" fmla="*/ 250840 h 1030680"/>
                <a:gd name="connsiteX106" fmla="*/ 2941474 w 2992697"/>
                <a:gd name="connsiteY106" fmla="*/ 255186 h 1030680"/>
                <a:gd name="connsiteX107" fmla="*/ 2921605 w 2992697"/>
                <a:gd name="connsiteY107" fmla="*/ 258291 h 1030680"/>
                <a:gd name="connsiteX108" fmla="*/ 2904841 w 2992697"/>
                <a:gd name="connsiteY108" fmla="*/ 260464 h 1030680"/>
                <a:gd name="connsiteX109" fmla="*/ 2907014 w 2992697"/>
                <a:gd name="connsiteY109" fmla="*/ 250840 h 1030680"/>
                <a:gd name="connsiteX110" fmla="*/ 2909187 w 2992697"/>
                <a:gd name="connsiteY110" fmla="*/ 247736 h 1030680"/>
                <a:gd name="connsiteX111" fmla="*/ 2911360 w 2992697"/>
                <a:gd name="connsiteY111" fmla="*/ 243390 h 1030680"/>
                <a:gd name="connsiteX112" fmla="*/ 2912292 w 2992697"/>
                <a:gd name="connsiteY112" fmla="*/ 242458 h 1030680"/>
                <a:gd name="connsiteX113" fmla="*/ 2914465 w 2992697"/>
                <a:gd name="connsiteY113" fmla="*/ 242458 h 1030680"/>
                <a:gd name="connsiteX114" fmla="*/ 2918501 w 2992697"/>
                <a:gd name="connsiteY114" fmla="*/ 240285 h 1030680"/>
                <a:gd name="connsiteX115" fmla="*/ 2919432 w 2992697"/>
                <a:gd name="connsiteY115" fmla="*/ 240285 h 1030680"/>
                <a:gd name="connsiteX116" fmla="*/ 2921605 w 2992697"/>
                <a:gd name="connsiteY116" fmla="*/ 238112 h 1030680"/>
                <a:gd name="connsiteX117" fmla="*/ 2925641 w 2992697"/>
                <a:gd name="connsiteY117" fmla="*/ 235939 h 1030680"/>
                <a:gd name="connsiteX118" fmla="*/ 2930919 w 2992697"/>
                <a:gd name="connsiteY118" fmla="*/ 221037 h 1030680"/>
                <a:gd name="connsiteX119" fmla="*/ 2930919 w 2992697"/>
                <a:gd name="connsiteY119" fmla="*/ 206136 h 1030680"/>
                <a:gd name="connsiteX120" fmla="*/ 2928746 w 2992697"/>
                <a:gd name="connsiteY120" fmla="*/ 192476 h 1030680"/>
                <a:gd name="connsiteX121" fmla="*/ 2931850 w 2992697"/>
                <a:gd name="connsiteY121" fmla="*/ 180990 h 1030680"/>
                <a:gd name="connsiteX122" fmla="*/ 2941163 w 2992697"/>
                <a:gd name="connsiteY122" fmla="*/ 170435 h 1030680"/>
                <a:gd name="connsiteX123" fmla="*/ 2941163 w 2992697"/>
                <a:gd name="connsiteY123" fmla="*/ 165778 h 1030680"/>
                <a:gd name="connsiteX124" fmla="*/ 2941784 w 2992697"/>
                <a:gd name="connsiteY124" fmla="*/ 165778 h 1030680"/>
                <a:gd name="connsiteX125" fmla="*/ 2941784 w 2992697"/>
                <a:gd name="connsiteY125" fmla="*/ 165778 h 1030680"/>
                <a:gd name="connsiteX126" fmla="*/ 148083 w 2992697"/>
                <a:gd name="connsiteY126" fmla="*/ 158327 h 1030680"/>
                <a:gd name="connsiteX127" fmla="*/ 167951 w 2992697"/>
                <a:gd name="connsiteY127" fmla="*/ 180369 h 1030680"/>
                <a:gd name="connsiteX128" fmla="*/ 193097 w 2992697"/>
                <a:gd name="connsiteY128" fmla="*/ 197133 h 1030680"/>
                <a:gd name="connsiteX129" fmla="*/ 224452 w 2992697"/>
                <a:gd name="connsiteY129" fmla="*/ 209861 h 1030680"/>
                <a:gd name="connsiteX130" fmla="*/ 226625 w 2992697"/>
                <a:gd name="connsiteY130" fmla="*/ 227867 h 1030680"/>
                <a:gd name="connsiteX131" fmla="*/ 231903 w 2992697"/>
                <a:gd name="connsiteY131" fmla="*/ 241527 h 1030680"/>
                <a:gd name="connsiteX132" fmla="*/ 237181 w 2992697"/>
                <a:gd name="connsiteY132" fmla="*/ 248978 h 1030680"/>
                <a:gd name="connsiteX133" fmla="*/ 244631 w 2992697"/>
                <a:gd name="connsiteY133" fmla="*/ 256428 h 1030680"/>
                <a:gd name="connsiteX134" fmla="*/ 252082 w 2992697"/>
                <a:gd name="connsiteY134" fmla="*/ 266983 h 1030680"/>
                <a:gd name="connsiteX135" fmla="*/ 239664 w 2992697"/>
                <a:gd name="connsiteY135" fmla="*/ 269157 h 1030680"/>
                <a:gd name="connsiteX136" fmla="*/ 227246 w 2992697"/>
                <a:gd name="connsiteY136" fmla="*/ 271330 h 1030680"/>
                <a:gd name="connsiteX137" fmla="*/ 215760 w 2992697"/>
                <a:gd name="connsiteY137" fmla="*/ 276607 h 1030680"/>
                <a:gd name="connsiteX138" fmla="*/ 208309 w 2992697"/>
                <a:gd name="connsiteY138" fmla="*/ 284058 h 1030680"/>
                <a:gd name="connsiteX139" fmla="*/ 207378 w 2992697"/>
                <a:gd name="connsiteY139" fmla="*/ 287162 h 1030680"/>
                <a:gd name="connsiteX140" fmla="*/ 205205 w 2992697"/>
                <a:gd name="connsiteY140" fmla="*/ 291509 h 1030680"/>
                <a:gd name="connsiteX141" fmla="*/ 203032 w 2992697"/>
                <a:gd name="connsiteY141" fmla="*/ 294613 h 1030680"/>
                <a:gd name="connsiteX142" fmla="*/ 200858 w 2992697"/>
                <a:gd name="connsiteY142" fmla="*/ 296786 h 1030680"/>
                <a:gd name="connsiteX143" fmla="*/ 197754 w 2992697"/>
                <a:gd name="connsiteY143" fmla="*/ 299891 h 1030680"/>
                <a:gd name="connsiteX144" fmla="*/ 186267 w 2992697"/>
                <a:gd name="connsiteY144" fmla="*/ 302064 h 1030680"/>
                <a:gd name="connsiteX145" fmla="*/ 170745 w 2992697"/>
                <a:gd name="connsiteY145" fmla="*/ 304237 h 1030680"/>
                <a:gd name="connsiteX146" fmla="*/ 151808 w 2992697"/>
                <a:gd name="connsiteY146" fmla="*/ 302064 h 1030680"/>
                <a:gd name="connsiteX147" fmla="*/ 137217 w 2992697"/>
                <a:gd name="connsiteY147" fmla="*/ 299891 h 1030680"/>
                <a:gd name="connsiteX148" fmla="*/ 134113 w 2992697"/>
                <a:gd name="connsiteY148" fmla="*/ 289335 h 1030680"/>
                <a:gd name="connsiteX149" fmla="*/ 131939 w 2992697"/>
                <a:gd name="connsiteY149" fmla="*/ 281885 h 1030680"/>
                <a:gd name="connsiteX150" fmla="*/ 129766 w 2992697"/>
                <a:gd name="connsiteY150" fmla="*/ 276607 h 1030680"/>
                <a:gd name="connsiteX151" fmla="*/ 124489 w 2992697"/>
                <a:gd name="connsiteY151" fmla="*/ 266983 h 1030680"/>
                <a:gd name="connsiteX152" fmla="*/ 148393 w 2992697"/>
                <a:gd name="connsiteY152" fmla="*/ 259533 h 1030680"/>
                <a:gd name="connsiteX153" fmla="*/ 148393 w 2992697"/>
                <a:gd name="connsiteY153" fmla="*/ 256428 h 1030680"/>
                <a:gd name="connsiteX154" fmla="*/ 129456 w 2992697"/>
                <a:gd name="connsiteY154" fmla="*/ 254255 h 1030680"/>
                <a:gd name="connsiteX155" fmla="*/ 117038 w 2992697"/>
                <a:gd name="connsiteY155" fmla="*/ 249909 h 1030680"/>
                <a:gd name="connsiteX156" fmla="*/ 107725 w 2992697"/>
                <a:gd name="connsiteY156" fmla="*/ 242458 h 1030680"/>
                <a:gd name="connsiteX157" fmla="*/ 106793 w 2992697"/>
                <a:gd name="connsiteY157" fmla="*/ 237181 h 1030680"/>
                <a:gd name="connsiteX158" fmla="*/ 102758 w 2992697"/>
                <a:gd name="connsiteY158" fmla="*/ 231903 h 1030680"/>
                <a:gd name="connsiteX159" fmla="*/ 100584 w 2992697"/>
                <a:gd name="connsiteY159" fmla="*/ 226625 h 1030680"/>
                <a:gd name="connsiteX160" fmla="*/ 100584 w 2992697"/>
                <a:gd name="connsiteY160" fmla="*/ 220417 h 1030680"/>
                <a:gd name="connsiteX161" fmla="*/ 100584 w 2992697"/>
                <a:gd name="connsiteY161" fmla="*/ 217312 h 1030680"/>
                <a:gd name="connsiteX162" fmla="*/ 100584 w 2992697"/>
                <a:gd name="connsiteY162" fmla="*/ 212966 h 1030680"/>
                <a:gd name="connsiteX163" fmla="*/ 102758 w 2992697"/>
                <a:gd name="connsiteY163" fmla="*/ 212966 h 1030680"/>
                <a:gd name="connsiteX164" fmla="*/ 104931 w 2992697"/>
                <a:gd name="connsiteY164" fmla="*/ 212034 h 1030680"/>
                <a:gd name="connsiteX165" fmla="*/ 107104 w 2992697"/>
                <a:gd name="connsiteY165" fmla="*/ 212034 h 1030680"/>
                <a:gd name="connsiteX166" fmla="*/ 108035 w 2992697"/>
                <a:gd name="connsiteY166" fmla="*/ 212034 h 1030680"/>
                <a:gd name="connsiteX167" fmla="*/ 112071 w 2992697"/>
                <a:gd name="connsiteY167" fmla="*/ 209861 h 1030680"/>
                <a:gd name="connsiteX168" fmla="*/ 113623 w 2992697"/>
                <a:gd name="connsiteY168" fmla="*/ 204894 h 1030680"/>
                <a:gd name="connsiteX169" fmla="*/ 113623 w 2992697"/>
                <a:gd name="connsiteY169" fmla="*/ 198685 h 1030680"/>
                <a:gd name="connsiteX170" fmla="*/ 113623 w 2992697"/>
                <a:gd name="connsiteY170" fmla="*/ 195581 h 1030680"/>
                <a:gd name="connsiteX171" fmla="*/ 114554 w 2992697"/>
                <a:gd name="connsiteY171" fmla="*/ 193408 h 1030680"/>
                <a:gd name="connsiteX172" fmla="*/ 116728 w 2992697"/>
                <a:gd name="connsiteY172" fmla="*/ 190303 h 1030680"/>
                <a:gd name="connsiteX173" fmla="*/ 118901 w 2992697"/>
                <a:gd name="connsiteY173" fmla="*/ 190303 h 1030680"/>
                <a:gd name="connsiteX174" fmla="*/ 121074 w 2992697"/>
                <a:gd name="connsiteY174" fmla="*/ 188130 h 1030680"/>
                <a:gd name="connsiteX175" fmla="*/ 122005 w 2992697"/>
                <a:gd name="connsiteY175" fmla="*/ 188130 h 1030680"/>
                <a:gd name="connsiteX176" fmla="*/ 124178 w 2992697"/>
                <a:gd name="connsiteY176" fmla="*/ 188130 h 1030680"/>
                <a:gd name="connsiteX177" fmla="*/ 127283 w 2992697"/>
                <a:gd name="connsiteY177" fmla="*/ 185957 h 1030680"/>
                <a:gd name="connsiteX178" fmla="*/ 129456 w 2992697"/>
                <a:gd name="connsiteY178" fmla="*/ 178506 h 1030680"/>
                <a:gd name="connsiteX179" fmla="*/ 131629 w 2992697"/>
                <a:gd name="connsiteY179" fmla="*/ 173229 h 1030680"/>
                <a:gd name="connsiteX180" fmla="*/ 133802 w 2992697"/>
                <a:gd name="connsiteY180" fmla="*/ 167951 h 1030680"/>
                <a:gd name="connsiteX181" fmla="*/ 136907 w 2992697"/>
                <a:gd name="connsiteY181" fmla="*/ 162674 h 1030680"/>
                <a:gd name="connsiteX182" fmla="*/ 139080 w 2992697"/>
                <a:gd name="connsiteY182" fmla="*/ 160500 h 1030680"/>
                <a:gd name="connsiteX183" fmla="*/ 141253 w 2992697"/>
                <a:gd name="connsiteY183" fmla="*/ 160500 h 1030680"/>
                <a:gd name="connsiteX184" fmla="*/ 142184 w 2992697"/>
                <a:gd name="connsiteY184" fmla="*/ 158327 h 1030680"/>
                <a:gd name="connsiteX185" fmla="*/ 144357 w 2992697"/>
                <a:gd name="connsiteY185" fmla="*/ 158327 h 1030680"/>
                <a:gd name="connsiteX186" fmla="*/ 148083 w 2992697"/>
                <a:gd name="connsiteY186" fmla="*/ 158327 h 1030680"/>
                <a:gd name="connsiteX187" fmla="*/ 148083 w 2992697"/>
                <a:gd name="connsiteY187" fmla="*/ 158327 h 1030680"/>
                <a:gd name="connsiteX188" fmla="*/ 148083 w 2992697"/>
                <a:gd name="connsiteY188" fmla="*/ 158327 h 1030680"/>
                <a:gd name="connsiteX189" fmla="*/ 1222846 w 2992697"/>
                <a:gd name="connsiteY189" fmla="*/ 138148 h 1030680"/>
                <a:gd name="connsiteX190" fmla="*/ 1228124 w 2992697"/>
                <a:gd name="connsiteY190" fmla="*/ 140322 h 1030680"/>
                <a:gd name="connsiteX191" fmla="*/ 1233401 w 2992697"/>
                <a:gd name="connsiteY191" fmla="*/ 141253 h 1030680"/>
                <a:gd name="connsiteX192" fmla="*/ 1236506 w 2992697"/>
                <a:gd name="connsiteY192" fmla="*/ 143426 h 1030680"/>
                <a:gd name="connsiteX193" fmla="*/ 1242714 w 2992697"/>
                <a:gd name="connsiteY193" fmla="*/ 145599 h 1030680"/>
                <a:gd name="connsiteX194" fmla="*/ 1242714 w 2992697"/>
                <a:gd name="connsiteY194" fmla="*/ 150877 h 1030680"/>
                <a:gd name="connsiteX195" fmla="*/ 1243646 w 2992697"/>
                <a:gd name="connsiteY195" fmla="*/ 155223 h 1030680"/>
                <a:gd name="connsiteX196" fmla="*/ 1243646 w 2992697"/>
                <a:gd name="connsiteY196" fmla="*/ 158327 h 1030680"/>
                <a:gd name="connsiteX197" fmla="*/ 1245819 w 2992697"/>
                <a:gd name="connsiteY197" fmla="*/ 162674 h 1030680"/>
                <a:gd name="connsiteX198" fmla="*/ 1233401 w 2992697"/>
                <a:gd name="connsiteY198" fmla="*/ 162674 h 1030680"/>
                <a:gd name="connsiteX199" fmla="*/ 1231228 w 2992697"/>
                <a:gd name="connsiteY199" fmla="*/ 158327 h 1030680"/>
                <a:gd name="connsiteX200" fmla="*/ 1229055 w 2992697"/>
                <a:gd name="connsiteY200" fmla="*/ 155223 h 1030680"/>
                <a:gd name="connsiteX201" fmla="*/ 1225950 w 2992697"/>
                <a:gd name="connsiteY201" fmla="*/ 150877 h 1030680"/>
                <a:gd name="connsiteX202" fmla="*/ 1223777 w 2992697"/>
                <a:gd name="connsiteY202" fmla="*/ 148704 h 1030680"/>
                <a:gd name="connsiteX203" fmla="*/ 1223777 w 2992697"/>
                <a:gd name="connsiteY203" fmla="*/ 143426 h 1030680"/>
                <a:gd name="connsiteX204" fmla="*/ 1222846 w 2992697"/>
                <a:gd name="connsiteY204" fmla="*/ 138148 h 1030680"/>
                <a:gd name="connsiteX205" fmla="*/ 1222846 w 2992697"/>
                <a:gd name="connsiteY205" fmla="*/ 138148 h 1030680"/>
                <a:gd name="connsiteX206" fmla="*/ 1222846 w 2992697"/>
                <a:gd name="connsiteY206" fmla="*/ 138148 h 1030680"/>
                <a:gd name="connsiteX207" fmla="*/ 1730114 w 2992697"/>
                <a:gd name="connsiteY207" fmla="*/ 113934 h 1030680"/>
                <a:gd name="connsiteX208" fmla="*/ 1736323 w 2992697"/>
                <a:gd name="connsiteY208" fmla="*/ 123557 h 1030680"/>
                <a:gd name="connsiteX209" fmla="*/ 1741601 w 2992697"/>
                <a:gd name="connsiteY209" fmla="*/ 141563 h 1030680"/>
                <a:gd name="connsiteX210" fmla="*/ 1749051 w 2992697"/>
                <a:gd name="connsiteY210" fmla="*/ 158327 h 1030680"/>
                <a:gd name="connsiteX211" fmla="*/ 1758365 w 2992697"/>
                <a:gd name="connsiteY211" fmla="*/ 175091 h 1030680"/>
                <a:gd name="connsiteX212" fmla="*/ 1763642 w 2992697"/>
                <a:gd name="connsiteY212" fmla="*/ 182542 h 1030680"/>
                <a:gd name="connsiteX213" fmla="*/ 1766747 w 2992697"/>
                <a:gd name="connsiteY213" fmla="*/ 178196 h 1030680"/>
                <a:gd name="connsiteX214" fmla="*/ 1768920 w 2992697"/>
                <a:gd name="connsiteY214" fmla="*/ 177265 h 1030680"/>
                <a:gd name="connsiteX215" fmla="*/ 1772956 w 2992697"/>
                <a:gd name="connsiteY215" fmla="*/ 177265 h 1030680"/>
                <a:gd name="connsiteX216" fmla="*/ 1776060 w 2992697"/>
                <a:gd name="connsiteY216" fmla="*/ 175091 h 1030680"/>
                <a:gd name="connsiteX217" fmla="*/ 1783511 w 2992697"/>
                <a:gd name="connsiteY217" fmla="*/ 175091 h 1030680"/>
                <a:gd name="connsiteX218" fmla="*/ 1783511 w 2992697"/>
                <a:gd name="connsiteY218" fmla="*/ 178196 h 1030680"/>
                <a:gd name="connsiteX219" fmla="*/ 1787547 w 2992697"/>
                <a:gd name="connsiteY219" fmla="*/ 178196 h 1030680"/>
                <a:gd name="connsiteX220" fmla="*/ 1787547 w 2992697"/>
                <a:gd name="connsiteY220" fmla="*/ 189682 h 1030680"/>
                <a:gd name="connsiteX221" fmla="*/ 1759296 w 2992697"/>
                <a:gd name="connsiteY221" fmla="*/ 192787 h 1030680"/>
                <a:gd name="connsiteX222" fmla="*/ 1756192 w 2992697"/>
                <a:gd name="connsiteY222" fmla="*/ 222279 h 1030680"/>
                <a:gd name="connsiteX223" fmla="*/ 1746878 w 2992697"/>
                <a:gd name="connsiteY223" fmla="*/ 246494 h 1030680"/>
                <a:gd name="connsiteX224" fmla="*/ 1739428 w 2992697"/>
                <a:gd name="connsiteY224" fmla="*/ 270709 h 1030680"/>
                <a:gd name="connsiteX225" fmla="*/ 1736323 w 2992697"/>
                <a:gd name="connsiteY225" fmla="*/ 290888 h 1030680"/>
                <a:gd name="connsiteX226" fmla="*/ 1734150 w 2992697"/>
                <a:gd name="connsiteY226" fmla="*/ 311067 h 1030680"/>
                <a:gd name="connsiteX227" fmla="*/ 1734150 w 2992697"/>
                <a:gd name="connsiteY227" fmla="*/ 327831 h 1030680"/>
                <a:gd name="connsiteX228" fmla="*/ 1730114 w 2992697"/>
                <a:gd name="connsiteY228" fmla="*/ 343664 h 1030680"/>
                <a:gd name="connsiteX229" fmla="*/ 1727010 w 2992697"/>
                <a:gd name="connsiteY229" fmla="*/ 343664 h 1030680"/>
                <a:gd name="connsiteX230" fmla="*/ 1727010 w 2992697"/>
                <a:gd name="connsiteY230" fmla="*/ 340559 h 1030680"/>
                <a:gd name="connsiteX231" fmla="*/ 1721732 w 2992697"/>
                <a:gd name="connsiteY231" fmla="*/ 333108 h 1030680"/>
                <a:gd name="connsiteX232" fmla="*/ 1712419 w 2992697"/>
                <a:gd name="connsiteY232" fmla="*/ 323485 h 1030680"/>
                <a:gd name="connsiteX233" fmla="*/ 1701864 w 2992697"/>
                <a:gd name="connsiteY233" fmla="*/ 310756 h 1030680"/>
                <a:gd name="connsiteX234" fmla="*/ 1692550 w 2992697"/>
                <a:gd name="connsiteY234" fmla="*/ 298028 h 1030680"/>
                <a:gd name="connsiteX235" fmla="*/ 1685100 w 2992697"/>
                <a:gd name="connsiteY235" fmla="*/ 285300 h 1030680"/>
                <a:gd name="connsiteX236" fmla="*/ 1681064 w 2992697"/>
                <a:gd name="connsiteY236" fmla="*/ 273813 h 1030680"/>
                <a:gd name="connsiteX237" fmla="*/ 1683237 w 2992697"/>
                <a:gd name="connsiteY237" fmla="*/ 266363 h 1030680"/>
                <a:gd name="connsiteX238" fmla="*/ 1687273 w 2992697"/>
                <a:gd name="connsiteY238" fmla="*/ 264189 h 1030680"/>
                <a:gd name="connsiteX239" fmla="*/ 1690377 w 2992697"/>
                <a:gd name="connsiteY239" fmla="*/ 264189 h 1030680"/>
                <a:gd name="connsiteX240" fmla="*/ 1692550 w 2992697"/>
                <a:gd name="connsiteY240" fmla="*/ 264189 h 1030680"/>
                <a:gd name="connsiteX241" fmla="*/ 1694723 w 2992697"/>
                <a:gd name="connsiteY241" fmla="*/ 264189 h 1030680"/>
                <a:gd name="connsiteX242" fmla="*/ 1695655 w 2992697"/>
                <a:gd name="connsiteY242" fmla="*/ 264189 h 1030680"/>
                <a:gd name="connsiteX243" fmla="*/ 1697828 w 2992697"/>
                <a:gd name="connsiteY243" fmla="*/ 264189 h 1030680"/>
                <a:gd name="connsiteX244" fmla="*/ 1700001 w 2992697"/>
                <a:gd name="connsiteY244" fmla="*/ 263879 h 1030680"/>
                <a:gd name="connsiteX245" fmla="*/ 1703106 w 2992697"/>
                <a:gd name="connsiteY245" fmla="*/ 259533 h 1030680"/>
                <a:gd name="connsiteX246" fmla="*/ 1700001 w 2992697"/>
                <a:gd name="connsiteY246" fmla="*/ 259533 h 1030680"/>
                <a:gd name="connsiteX247" fmla="*/ 1700001 w 2992697"/>
                <a:gd name="connsiteY247" fmla="*/ 256428 h 1030680"/>
                <a:gd name="connsiteX248" fmla="*/ 1683237 w 2992697"/>
                <a:gd name="connsiteY248" fmla="*/ 254255 h 1030680"/>
                <a:gd name="connsiteX249" fmla="*/ 1673924 w 2992697"/>
                <a:gd name="connsiteY249" fmla="*/ 248978 h 1030680"/>
                <a:gd name="connsiteX250" fmla="*/ 1666473 w 2992697"/>
                <a:gd name="connsiteY250" fmla="*/ 239354 h 1030680"/>
                <a:gd name="connsiteX251" fmla="*/ 1673924 w 2992697"/>
                <a:gd name="connsiteY251" fmla="*/ 237181 h 1030680"/>
                <a:gd name="connsiteX252" fmla="*/ 1680132 w 2992697"/>
                <a:gd name="connsiteY252" fmla="*/ 235007 h 1030680"/>
                <a:gd name="connsiteX253" fmla="*/ 1683237 w 2992697"/>
                <a:gd name="connsiteY253" fmla="*/ 234076 h 1030680"/>
                <a:gd name="connsiteX254" fmla="*/ 1687273 w 2992697"/>
                <a:gd name="connsiteY254" fmla="*/ 231903 h 1030680"/>
                <a:gd name="connsiteX255" fmla="*/ 1690377 w 2992697"/>
                <a:gd name="connsiteY255" fmla="*/ 229730 h 1030680"/>
                <a:gd name="connsiteX256" fmla="*/ 1694413 w 2992697"/>
                <a:gd name="connsiteY256" fmla="*/ 226625 h 1030680"/>
                <a:gd name="connsiteX257" fmla="*/ 1694413 w 2992697"/>
                <a:gd name="connsiteY257" fmla="*/ 222279 h 1030680"/>
                <a:gd name="connsiteX258" fmla="*/ 1679822 w 2992697"/>
                <a:gd name="connsiteY258" fmla="*/ 222279 h 1030680"/>
                <a:gd name="connsiteX259" fmla="*/ 1675786 w 2992697"/>
                <a:gd name="connsiteY259" fmla="*/ 224452 h 1030680"/>
                <a:gd name="connsiteX260" fmla="*/ 1672682 w 2992697"/>
                <a:gd name="connsiteY260" fmla="*/ 224452 h 1030680"/>
                <a:gd name="connsiteX261" fmla="*/ 1668646 w 2992697"/>
                <a:gd name="connsiteY261" fmla="*/ 226625 h 1030680"/>
                <a:gd name="connsiteX262" fmla="*/ 1663369 w 2992697"/>
                <a:gd name="connsiteY262" fmla="*/ 226625 h 1030680"/>
                <a:gd name="connsiteX263" fmla="*/ 1654055 w 2992697"/>
                <a:gd name="connsiteY263" fmla="*/ 209861 h 1030680"/>
                <a:gd name="connsiteX264" fmla="*/ 1643500 w 2992697"/>
                <a:gd name="connsiteY264" fmla="*/ 193097 h 1030680"/>
                <a:gd name="connsiteX265" fmla="*/ 1644431 w 2992697"/>
                <a:gd name="connsiteY265" fmla="*/ 187820 h 1030680"/>
                <a:gd name="connsiteX266" fmla="*/ 1644431 w 2992697"/>
                <a:gd name="connsiteY266" fmla="*/ 184715 h 1030680"/>
                <a:gd name="connsiteX267" fmla="*/ 1646604 w 2992697"/>
                <a:gd name="connsiteY267" fmla="*/ 182542 h 1030680"/>
                <a:gd name="connsiteX268" fmla="*/ 1648778 w 2992697"/>
                <a:gd name="connsiteY268" fmla="*/ 178196 h 1030680"/>
                <a:gd name="connsiteX269" fmla="*/ 1648778 w 2992697"/>
                <a:gd name="connsiteY269" fmla="*/ 175091 h 1030680"/>
                <a:gd name="connsiteX270" fmla="*/ 1650951 w 2992697"/>
                <a:gd name="connsiteY270" fmla="*/ 169814 h 1030680"/>
                <a:gd name="connsiteX271" fmla="*/ 1646915 w 2992697"/>
                <a:gd name="connsiteY271" fmla="*/ 169814 h 1030680"/>
                <a:gd name="connsiteX272" fmla="*/ 1646915 w 2992697"/>
                <a:gd name="connsiteY272" fmla="*/ 165468 h 1030680"/>
                <a:gd name="connsiteX273" fmla="*/ 1643810 w 2992697"/>
                <a:gd name="connsiteY273" fmla="*/ 167641 h 1030680"/>
                <a:gd name="connsiteX274" fmla="*/ 1641637 w 2992697"/>
                <a:gd name="connsiteY274" fmla="*/ 167641 h 1030680"/>
                <a:gd name="connsiteX275" fmla="*/ 1639464 w 2992697"/>
                <a:gd name="connsiteY275" fmla="*/ 167641 h 1030680"/>
                <a:gd name="connsiteX276" fmla="*/ 1639464 w 2992697"/>
                <a:gd name="connsiteY276" fmla="*/ 167641 h 1030680"/>
                <a:gd name="connsiteX277" fmla="*/ 1637291 w 2992697"/>
                <a:gd name="connsiteY277" fmla="*/ 167641 h 1030680"/>
                <a:gd name="connsiteX278" fmla="*/ 1637291 w 2992697"/>
                <a:gd name="connsiteY278" fmla="*/ 165468 h 1030680"/>
                <a:gd name="connsiteX279" fmla="*/ 1634187 w 2992697"/>
                <a:gd name="connsiteY279" fmla="*/ 162363 h 1030680"/>
                <a:gd name="connsiteX280" fmla="*/ 1632013 w 2992697"/>
                <a:gd name="connsiteY280" fmla="*/ 158017 h 1030680"/>
                <a:gd name="connsiteX281" fmla="*/ 1629840 w 2992697"/>
                <a:gd name="connsiteY281" fmla="*/ 154912 h 1030680"/>
                <a:gd name="connsiteX282" fmla="*/ 1628909 w 2992697"/>
                <a:gd name="connsiteY282" fmla="*/ 152739 h 1030680"/>
                <a:gd name="connsiteX283" fmla="*/ 1628909 w 2992697"/>
                <a:gd name="connsiteY283" fmla="*/ 147462 h 1030680"/>
                <a:gd name="connsiteX284" fmla="*/ 1626736 w 2992697"/>
                <a:gd name="connsiteY284" fmla="*/ 141253 h 1030680"/>
                <a:gd name="connsiteX285" fmla="*/ 1646604 w 2992697"/>
                <a:gd name="connsiteY285" fmla="*/ 128525 h 1030680"/>
                <a:gd name="connsiteX286" fmla="*/ 1666473 w 2992697"/>
                <a:gd name="connsiteY286" fmla="*/ 117969 h 1030680"/>
                <a:gd name="connsiteX287" fmla="*/ 1668646 w 2992697"/>
                <a:gd name="connsiteY287" fmla="*/ 123247 h 1030680"/>
                <a:gd name="connsiteX288" fmla="*/ 1670819 w 2992697"/>
                <a:gd name="connsiteY288" fmla="*/ 128525 h 1030680"/>
                <a:gd name="connsiteX289" fmla="*/ 1672992 w 2992697"/>
                <a:gd name="connsiteY289" fmla="*/ 130698 h 1030680"/>
                <a:gd name="connsiteX290" fmla="*/ 1676097 w 2992697"/>
                <a:gd name="connsiteY290" fmla="*/ 132871 h 1030680"/>
                <a:gd name="connsiteX291" fmla="*/ 1678270 w 2992697"/>
                <a:gd name="connsiteY291" fmla="*/ 132871 h 1030680"/>
                <a:gd name="connsiteX292" fmla="*/ 1680443 w 2992697"/>
                <a:gd name="connsiteY292" fmla="*/ 133802 h 1030680"/>
                <a:gd name="connsiteX293" fmla="*/ 1683547 w 2992697"/>
                <a:gd name="connsiteY293" fmla="*/ 135975 h 1030680"/>
                <a:gd name="connsiteX294" fmla="*/ 1687583 w 2992697"/>
                <a:gd name="connsiteY294" fmla="*/ 138148 h 1030680"/>
                <a:gd name="connsiteX295" fmla="*/ 1690688 w 2992697"/>
                <a:gd name="connsiteY295" fmla="*/ 148704 h 1030680"/>
                <a:gd name="connsiteX296" fmla="*/ 1692861 w 2992697"/>
                <a:gd name="connsiteY296" fmla="*/ 162363 h 1030680"/>
                <a:gd name="connsiteX297" fmla="*/ 1695034 w 2992697"/>
                <a:gd name="connsiteY297" fmla="*/ 175091 h 1030680"/>
                <a:gd name="connsiteX298" fmla="*/ 1703416 w 2992697"/>
                <a:gd name="connsiteY298" fmla="*/ 175091 h 1030680"/>
                <a:gd name="connsiteX299" fmla="*/ 1703416 w 2992697"/>
                <a:gd name="connsiteY299" fmla="*/ 165468 h 1030680"/>
                <a:gd name="connsiteX300" fmla="*/ 1700311 w 2992697"/>
                <a:gd name="connsiteY300" fmla="*/ 154912 h 1030680"/>
                <a:gd name="connsiteX301" fmla="*/ 1700311 w 2992697"/>
                <a:gd name="connsiteY301" fmla="*/ 141253 h 1030680"/>
                <a:gd name="connsiteX302" fmla="*/ 1703416 w 2992697"/>
                <a:gd name="connsiteY302" fmla="*/ 128525 h 1030680"/>
                <a:gd name="connsiteX303" fmla="*/ 1707452 w 2992697"/>
                <a:gd name="connsiteY303" fmla="*/ 117969 h 1030680"/>
                <a:gd name="connsiteX304" fmla="*/ 1730114 w 2992697"/>
                <a:gd name="connsiteY304" fmla="*/ 113934 h 1030680"/>
                <a:gd name="connsiteX305" fmla="*/ 1730114 w 2992697"/>
                <a:gd name="connsiteY305" fmla="*/ 113934 h 1030680"/>
                <a:gd name="connsiteX306" fmla="*/ 1730114 w 2992697"/>
                <a:gd name="connsiteY306" fmla="*/ 113934 h 1030680"/>
                <a:gd name="connsiteX307" fmla="*/ 2755827 w 2992697"/>
                <a:gd name="connsiteY307" fmla="*/ 104620 h 1030680"/>
                <a:gd name="connsiteX308" fmla="*/ 2761105 w 2992697"/>
                <a:gd name="connsiteY308" fmla="*/ 108966 h 1030680"/>
                <a:gd name="connsiteX309" fmla="*/ 2765140 w 2992697"/>
                <a:gd name="connsiteY309" fmla="*/ 112071 h 1030680"/>
                <a:gd name="connsiteX310" fmla="*/ 2770418 w 2992697"/>
                <a:gd name="connsiteY310" fmla="*/ 112071 h 1030680"/>
                <a:gd name="connsiteX311" fmla="*/ 2775696 w 2992697"/>
                <a:gd name="connsiteY311" fmla="*/ 112071 h 1030680"/>
                <a:gd name="connsiteX312" fmla="*/ 2785009 w 2992697"/>
                <a:gd name="connsiteY312" fmla="*/ 114244 h 1030680"/>
                <a:gd name="connsiteX313" fmla="*/ 2782836 w 2992697"/>
                <a:gd name="connsiteY313" fmla="*/ 118590 h 1030680"/>
                <a:gd name="connsiteX314" fmla="*/ 2782836 w 2992697"/>
                <a:gd name="connsiteY314" fmla="*/ 119522 h 1030680"/>
                <a:gd name="connsiteX315" fmla="*/ 2782836 w 2992697"/>
                <a:gd name="connsiteY315" fmla="*/ 121695 h 1030680"/>
                <a:gd name="connsiteX316" fmla="*/ 2781905 w 2992697"/>
                <a:gd name="connsiteY316" fmla="*/ 123868 h 1030680"/>
                <a:gd name="connsiteX317" fmla="*/ 2781905 w 2992697"/>
                <a:gd name="connsiteY317" fmla="*/ 126041 h 1030680"/>
                <a:gd name="connsiteX318" fmla="*/ 2768245 w 2992697"/>
                <a:gd name="connsiteY318" fmla="*/ 133492 h 1030680"/>
                <a:gd name="connsiteX319" fmla="*/ 2750550 w 2992697"/>
                <a:gd name="connsiteY319" fmla="*/ 136596 h 1030680"/>
                <a:gd name="connsiteX320" fmla="*/ 2731613 w 2992697"/>
                <a:gd name="connsiteY320" fmla="*/ 138769 h 1030680"/>
                <a:gd name="connsiteX321" fmla="*/ 2730681 w 2992697"/>
                <a:gd name="connsiteY321" fmla="*/ 134423 h 1030680"/>
                <a:gd name="connsiteX322" fmla="*/ 2730681 w 2992697"/>
                <a:gd name="connsiteY322" fmla="*/ 131319 h 1030680"/>
                <a:gd name="connsiteX323" fmla="*/ 2728508 w 2992697"/>
                <a:gd name="connsiteY323" fmla="*/ 126972 h 1030680"/>
                <a:gd name="connsiteX324" fmla="*/ 2728508 w 2992697"/>
                <a:gd name="connsiteY324" fmla="*/ 121695 h 1030680"/>
                <a:gd name="connsiteX325" fmla="*/ 2733786 w 2992697"/>
                <a:gd name="connsiteY325" fmla="*/ 118590 h 1030680"/>
                <a:gd name="connsiteX326" fmla="*/ 2737821 w 2992697"/>
                <a:gd name="connsiteY326" fmla="*/ 114244 h 1030680"/>
                <a:gd name="connsiteX327" fmla="*/ 2740926 w 2992697"/>
                <a:gd name="connsiteY327" fmla="*/ 112071 h 1030680"/>
                <a:gd name="connsiteX328" fmla="*/ 2744961 w 2992697"/>
                <a:gd name="connsiteY328" fmla="*/ 108966 h 1030680"/>
                <a:gd name="connsiteX329" fmla="*/ 2748066 w 2992697"/>
                <a:gd name="connsiteY329" fmla="*/ 106793 h 1030680"/>
                <a:gd name="connsiteX330" fmla="*/ 2755827 w 2992697"/>
                <a:gd name="connsiteY330" fmla="*/ 104620 h 1030680"/>
                <a:gd name="connsiteX331" fmla="*/ 2755827 w 2992697"/>
                <a:gd name="connsiteY331" fmla="*/ 104620 h 1030680"/>
                <a:gd name="connsiteX332" fmla="*/ 2755827 w 2992697"/>
                <a:gd name="connsiteY332" fmla="*/ 104620 h 1030680"/>
                <a:gd name="connsiteX333" fmla="*/ 2195472 w 2992697"/>
                <a:gd name="connsiteY333" fmla="*/ 104620 h 1030680"/>
                <a:gd name="connsiteX334" fmla="*/ 2210063 w 2992697"/>
                <a:gd name="connsiteY334" fmla="*/ 106793 h 1030680"/>
                <a:gd name="connsiteX335" fmla="*/ 2220619 w 2992697"/>
                <a:gd name="connsiteY335" fmla="*/ 112071 h 1030680"/>
                <a:gd name="connsiteX336" fmla="*/ 2231174 w 2992697"/>
                <a:gd name="connsiteY336" fmla="*/ 118280 h 1030680"/>
                <a:gd name="connsiteX337" fmla="*/ 2228069 w 2992697"/>
                <a:gd name="connsiteY337" fmla="*/ 121384 h 1030680"/>
                <a:gd name="connsiteX338" fmla="*/ 2225896 w 2992697"/>
                <a:gd name="connsiteY338" fmla="*/ 126662 h 1030680"/>
                <a:gd name="connsiteX339" fmla="*/ 2222792 w 2992697"/>
                <a:gd name="connsiteY339" fmla="*/ 128835 h 1030680"/>
                <a:gd name="connsiteX340" fmla="*/ 2217514 w 2992697"/>
                <a:gd name="connsiteY340" fmla="*/ 131008 h 1030680"/>
                <a:gd name="connsiteX341" fmla="*/ 2211305 w 2992697"/>
                <a:gd name="connsiteY341" fmla="*/ 133181 h 1030680"/>
                <a:gd name="connsiteX342" fmla="*/ 2203855 w 2992697"/>
                <a:gd name="connsiteY342" fmla="*/ 133181 h 1030680"/>
                <a:gd name="connsiteX343" fmla="*/ 2198577 w 2992697"/>
                <a:gd name="connsiteY343" fmla="*/ 136286 h 1030680"/>
                <a:gd name="connsiteX344" fmla="*/ 2193300 w 2992697"/>
                <a:gd name="connsiteY344" fmla="*/ 136286 h 1030680"/>
                <a:gd name="connsiteX345" fmla="*/ 2188022 w 2992697"/>
                <a:gd name="connsiteY345" fmla="*/ 138459 h 1030680"/>
                <a:gd name="connsiteX346" fmla="*/ 2180571 w 2992697"/>
                <a:gd name="connsiteY346" fmla="*/ 138459 h 1030680"/>
                <a:gd name="connsiteX347" fmla="*/ 2180571 w 2992697"/>
                <a:gd name="connsiteY347" fmla="*/ 126972 h 1030680"/>
                <a:gd name="connsiteX348" fmla="*/ 2181502 w 2992697"/>
                <a:gd name="connsiteY348" fmla="*/ 119522 h 1030680"/>
                <a:gd name="connsiteX349" fmla="*/ 2188953 w 2992697"/>
                <a:gd name="connsiteY349" fmla="*/ 114244 h 1030680"/>
                <a:gd name="connsiteX350" fmla="*/ 2195472 w 2992697"/>
                <a:gd name="connsiteY350" fmla="*/ 104620 h 1030680"/>
                <a:gd name="connsiteX351" fmla="*/ 2195472 w 2992697"/>
                <a:gd name="connsiteY351" fmla="*/ 104620 h 1030680"/>
                <a:gd name="connsiteX352" fmla="*/ 2195472 w 2992697"/>
                <a:gd name="connsiteY352" fmla="*/ 104620 h 1030680"/>
                <a:gd name="connsiteX353" fmla="*/ 798156 w 2992697"/>
                <a:gd name="connsiteY353" fmla="*/ 104620 h 1030680"/>
                <a:gd name="connsiteX354" fmla="*/ 812747 w 2992697"/>
                <a:gd name="connsiteY354" fmla="*/ 104620 h 1030680"/>
                <a:gd name="connsiteX355" fmla="*/ 815852 w 2992697"/>
                <a:gd name="connsiteY355" fmla="*/ 114244 h 1030680"/>
                <a:gd name="connsiteX356" fmla="*/ 819887 w 2992697"/>
                <a:gd name="connsiteY356" fmla="*/ 119522 h 1030680"/>
                <a:gd name="connsiteX357" fmla="*/ 822992 w 2992697"/>
                <a:gd name="connsiteY357" fmla="*/ 126972 h 1030680"/>
                <a:gd name="connsiteX358" fmla="*/ 825165 w 2992697"/>
                <a:gd name="connsiteY358" fmla="*/ 138459 h 1030680"/>
                <a:gd name="connsiteX359" fmla="*/ 822060 w 2992697"/>
                <a:gd name="connsiteY359" fmla="*/ 138459 h 1030680"/>
                <a:gd name="connsiteX360" fmla="*/ 810574 w 2992697"/>
                <a:gd name="connsiteY360" fmla="*/ 131008 h 1030680"/>
                <a:gd name="connsiteX361" fmla="*/ 803123 w 2992697"/>
                <a:gd name="connsiteY361" fmla="*/ 123557 h 1030680"/>
                <a:gd name="connsiteX362" fmla="*/ 797846 w 2992697"/>
                <a:gd name="connsiteY362" fmla="*/ 116107 h 1030680"/>
                <a:gd name="connsiteX363" fmla="*/ 797846 w 2992697"/>
                <a:gd name="connsiteY363" fmla="*/ 104620 h 1030680"/>
                <a:gd name="connsiteX364" fmla="*/ 798156 w 2992697"/>
                <a:gd name="connsiteY364" fmla="*/ 104620 h 1030680"/>
                <a:gd name="connsiteX365" fmla="*/ 798156 w 2992697"/>
                <a:gd name="connsiteY365" fmla="*/ 104620 h 1030680"/>
                <a:gd name="connsiteX366" fmla="*/ 2852997 w 2992697"/>
                <a:gd name="connsiteY366" fmla="*/ 81337 h 1030680"/>
                <a:gd name="connsiteX367" fmla="*/ 2856101 w 2992697"/>
                <a:gd name="connsiteY367" fmla="*/ 81337 h 1030680"/>
                <a:gd name="connsiteX368" fmla="*/ 2860137 w 2992697"/>
                <a:gd name="connsiteY368" fmla="*/ 83510 h 1030680"/>
                <a:gd name="connsiteX369" fmla="*/ 2861068 w 2992697"/>
                <a:gd name="connsiteY369" fmla="*/ 83510 h 1030680"/>
                <a:gd name="connsiteX370" fmla="*/ 2863241 w 2992697"/>
                <a:gd name="connsiteY370" fmla="*/ 83510 h 1030680"/>
                <a:gd name="connsiteX371" fmla="*/ 2865415 w 2992697"/>
                <a:gd name="connsiteY371" fmla="*/ 84441 h 1030680"/>
                <a:gd name="connsiteX372" fmla="*/ 2861379 w 2992697"/>
                <a:gd name="connsiteY372" fmla="*/ 88788 h 1030680"/>
                <a:gd name="connsiteX373" fmla="*/ 2858274 w 2992697"/>
                <a:gd name="connsiteY373" fmla="*/ 91892 h 1030680"/>
                <a:gd name="connsiteX374" fmla="*/ 2856101 w 2992697"/>
                <a:gd name="connsiteY374" fmla="*/ 97170 h 1030680"/>
                <a:gd name="connsiteX375" fmla="*/ 2853928 w 2992697"/>
                <a:gd name="connsiteY375" fmla="*/ 101516 h 1030680"/>
                <a:gd name="connsiteX376" fmla="*/ 2852997 w 2992697"/>
                <a:gd name="connsiteY376" fmla="*/ 108966 h 1030680"/>
                <a:gd name="connsiteX377" fmla="*/ 2856101 w 2992697"/>
                <a:gd name="connsiteY377" fmla="*/ 108966 h 1030680"/>
                <a:gd name="connsiteX378" fmla="*/ 2860137 w 2992697"/>
                <a:gd name="connsiteY378" fmla="*/ 103689 h 1030680"/>
                <a:gd name="connsiteX379" fmla="*/ 2863241 w 2992697"/>
                <a:gd name="connsiteY379" fmla="*/ 99343 h 1030680"/>
                <a:gd name="connsiteX380" fmla="*/ 2867277 w 2992697"/>
                <a:gd name="connsiteY380" fmla="*/ 96238 h 1030680"/>
                <a:gd name="connsiteX381" fmla="*/ 2872555 w 2992697"/>
                <a:gd name="connsiteY381" fmla="*/ 94065 h 1030680"/>
                <a:gd name="connsiteX382" fmla="*/ 2883110 w 2992697"/>
                <a:gd name="connsiteY382" fmla="*/ 104620 h 1030680"/>
                <a:gd name="connsiteX383" fmla="*/ 2896770 w 2992697"/>
                <a:gd name="connsiteY383" fmla="*/ 114244 h 1030680"/>
                <a:gd name="connsiteX384" fmla="*/ 2905151 w 2992697"/>
                <a:gd name="connsiteY384" fmla="*/ 121695 h 1030680"/>
                <a:gd name="connsiteX385" fmla="*/ 2905151 w 2992697"/>
                <a:gd name="connsiteY385" fmla="*/ 145910 h 1030680"/>
                <a:gd name="connsiteX386" fmla="*/ 2911360 w 2992697"/>
                <a:gd name="connsiteY386" fmla="*/ 151187 h 1030680"/>
                <a:gd name="connsiteX387" fmla="*/ 2916638 w 2992697"/>
                <a:gd name="connsiteY387" fmla="*/ 155533 h 1030680"/>
                <a:gd name="connsiteX388" fmla="*/ 2921916 w 2992697"/>
                <a:gd name="connsiteY388" fmla="*/ 156465 h 1030680"/>
                <a:gd name="connsiteX389" fmla="*/ 2925952 w 2992697"/>
                <a:gd name="connsiteY389" fmla="*/ 163915 h 1030680"/>
                <a:gd name="connsiteX390" fmla="*/ 2929056 w 2992697"/>
                <a:gd name="connsiteY390" fmla="*/ 178817 h 1030680"/>
                <a:gd name="connsiteX391" fmla="*/ 2921605 w 2992697"/>
                <a:gd name="connsiteY391" fmla="*/ 188441 h 1030680"/>
                <a:gd name="connsiteX392" fmla="*/ 2918501 w 2992697"/>
                <a:gd name="connsiteY392" fmla="*/ 198064 h 1030680"/>
                <a:gd name="connsiteX393" fmla="*/ 2911050 w 2992697"/>
                <a:gd name="connsiteY393" fmla="*/ 203342 h 1030680"/>
                <a:gd name="connsiteX394" fmla="*/ 2901737 w 2992697"/>
                <a:gd name="connsiteY394" fmla="*/ 205515 h 1030680"/>
                <a:gd name="connsiteX395" fmla="*/ 2884972 w 2992697"/>
                <a:gd name="connsiteY395" fmla="*/ 206446 h 1030680"/>
                <a:gd name="connsiteX396" fmla="*/ 2872555 w 2992697"/>
                <a:gd name="connsiteY396" fmla="*/ 195891 h 1030680"/>
                <a:gd name="connsiteX397" fmla="*/ 2853618 w 2992697"/>
                <a:gd name="connsiteY397" fmla="*/ 186267 h 1030680"/>
                <a:gd name="connsiteX398" fmla="*/ 2833749 w 2992697"/>
                <a:gd name="connsiteY398" fmla="*/ 180990 h 1030680"/>
                <a:gd name="connsiteX399" fmla="*/ 2813881 w 2992697"/>
                <a:gd name="connsiteY399" fmla="*/ 173539 h 1030680"/>
                <a:gd name="connsiteX400" fmla="*/ 2796185 w 2992697"/>
                <a:gd name="connsiteY400" fmla="*/ 166089 h 1030680"/>
                <a:gd name="connsiteX401" fmla="*/ 2784699 w 2992697"/>
                <a:gd name="connsiteY401" fmla="*/ 155533 h 1030680"/>
                <a:gd name="connsiteX402" fmla="*/ 2792149 w 2992697"/>
                <a:gd name="connsiteY402" fmla="*/ 151187 h 1030680"/>
                <a:gd name="connsiteX403" fmla="*/ 2797427 w 2992697"/>
                <a:gd name="connsiteY403" fmla="*/ 148083 h 1030680"/>
                <a:gd name="connsiteX404" fmla="*/ 2801463 w 2992697"/>
                <a:gd name="connsiteY404" fmla="*/ 143736 h 1030680"/>
                <a:gd name="connsiteX405" fmla="*/ 2803636 w 2992697"/>
                <a:gd name="connsiteY405" fmla="*/ 138459 h 1030680"/>
                <a:gd name="connsiteX406" fmla="*/ 2804567 w 2992697"/>
                <a:gd name="connsiteY406" fmla="*/ 128835 h 1030680"/>
                <a:gd name="connsiteX407" fmla="*/ 2803636 w 2992697"/>
                <a:gd name="connsiteY407" fmla="*/ 125731 h 1030680"/>
                <a:gd name="connsiteX408" fmla="*/ 2801463 w 2992697"/>
                <a:gd name="connsiteY408" fmla="*/ 119522 h 1030680"/>
                <a:gd name="connsiteX409" fmla="*/ 2801463 w 2992697"/>
                <a:gd name="connsiteY409" fmla="*/ 111760 h 1030680"/>
                <a:gd name="connsiteX410" fmla="*/ 2801463 w 2992697"/>
                <a:gd name="connsiteY410" fmla="*/ 104310 h 1030680"/>
                <a:gd name="connsiteX411" fmla="*/ 2801463 w 2992697"/>
                <a:gd name="connsiteY411" fmla="*/ 103378 h 1030680"/>
                <a:gd name="connsiteX412" fmla="*/ 2803636 w 2992697"/>
                <a:gd name="connsiteY412" fmla="*/ 103378 h 1030680"/>
                <a:gd name="connsiteX413" fmla="*/ 2803636 w 2992697"/>
                <a:gd name="connsiteY413" fmla="*/ 103378 h 1030680"/>
                <a:gd name="connsiteX414" fmla="*/ 2803636 w 2992697"/>
                <a:gd name="connsiteY414" fmla="*/ 103378 h 1030680"/>
                <a:gd name="connsiteX415" fmla="*/ 2803636 w 2992697"/>
                <a:gd name="connsiteY415" fmla="*/ 103378 h 1030680"/>
                <a:gd name="connsiteX416" fmla="*/ 2804567 w 2992697"/>
                <a:gd name="connsiteY416" fmla="*/ 101205 h 1030680"/>
                <a:gd name="connsiteX417" fmla="*/ 2821331 w 2992697"/>
                <a:gd name="connsiteY417" fmla="*/ 96859 h 1030680"/>
                <a:gd name="connsiteX418" fmla="*/ 2839027 w 2992697"/>
                <a:gd name="connsiteY418" fmla="*/ 88477 h 1030680"/>
                <a:gd name="connsiteX419" fmla="*/ 2852997 w 2992697"/>
                <a:gd name="connsiteY419" fmla="*/ 81337 h 1030680"/>
                <a:gd name="connsiteX420" fmla="*/ 2852997 w 2992697"/>
                <a:gd name="connsiteY420" fmla="*/ 81337 h 1030680"/>
                <a:gd name="connsiteX421" fmla="*/ 2852997 w 2992697"/>
                <a:gd name="connsiteY421" fmla="*/ 81337 h 1030680"/>
                <a:gd name="connsiteX422" fmla="*/ 2621404 w 2992697"/>
                <a:gd name="connsiteY422" fmla="*/ 76991 h 1030680"/>
                <a:gd name="connsiteX423" fmla="*/ 2631959 w 2992697"/>
                <a:gd name="connsiteY423" fmla="*/ 76991 h 1030680"/>
                <a:gd name="connsiteX424" fmla="*/ 2646550 w 2992697"/>
                <a:gd name="connsiteY424" fmla="*/ 91892 h 1030680"/>
                <a:gd name="connsiteX425" fmla="*/ 2665487 w 2992697"/>
                <a:gd name="connsiteY425" fmla="*/ 104620 h 1030680"/>
                <a:gd name="connsiteX426" fmla="*/ 2665487 w 2992697"/>
                <a:gd name="connsiteY426" fmla="*/ 108656 h 1030680"/>
                <a:gd name="connsiteX427" fmla="*/ 2661451 w 2992697"/>
                <a:gd name="connsiteY427" fmla="*/ 108656 h 1030680"/>
                <a:gd name="connsiteX428" fmla="*/ 2661451 w 2992697"/>
                <a:gd name="connsiteY428" fmla="*/ 113934 h 1030680"/>
                <a:gd name="connsiteX429" fmla="*/ 2643756 w 2992697"/>
                <a:gd name="connsiteY429" fmla="*/ 104310 h 1030680"/>
                <a:gd name="connsiteX430" fmla="*/ 2631338 w 2992697"/>
                <a:gd name="connsiteY430" fmla="*/ 91582 h 1030680"/>
                <a:gd name="connsiteX431" fmla="*/ 2621404 w 2992697"/>
                <a:gd name="connsiteY431" fmla="*/ 76991 h 1030680"/>
                <a:gd name="connsiteX432" fmla="*/ 2621404 w 2992697"/>
                <a:gd name="connsiteY432" fmla="*/ 76991 h 1030680"/>
                <a:gd name="connsiteX433" fmla="*/ 2621404 w 2992697"/>
                <a:gd name="connsiteY433" fmla="*/ 76991 h 1030680"/>
                <a:gd name="connsiteX434" fmla="*/ 2255078 w 2992697"/>
                <a:gd name="connsiteY434" fmla="*/ 71713 h 1030680"/>
                <a:gd name="connsiteX435" fmla="*/ 2269669 w 2992697"/>
                <a:gd name="connsiteY435" fmla="*/ 76059 h 1030680"/>
                <a:gd name="connsiteX436" fmla="*/ 2281155 w 2992697"/>
                <a:gd name="connsiteY436" fmla="*/ 79164 h 1030680"/>
                <a:gd name="connsiteX437" fmla="*/ 2291711 w 2992697"/>
                <a:gd name="connsiteY437" fmla="*/ 84441 h 1030680"/>
                <a:gd name="connsiteX438" fmla="*/ 2291711 w 2992697"/>
                <a:gd name="connsiteY438" fmla="*/ 94065 h 1030680"/>
                <a:gd name="connsiteX439" fmla="*/ 2282397 w 2992697"/>
                <a:gd name="connsiteY439" fmla="*/ 96238 h 1030680"/>
                <a:gd name="connsiteX440" fmla="*/ 2274015 w 2992697"/>
                <a:gd name="connsiteY440" fmla="*/ 99343 h 1030680"/>
                <a:gd name="connsiteX441" fmla="*/ 2260356 w 2992697"/>
                <a:gd name="connsiteY441" fmla="*/ 101516 h 1030680"/>
                <a:gd name="connsiteX442" fmla="*/ 2255078 w 2992697"/>
                <a:gd name="connsiteY442" fmla="*/ 103689 h 1030680"/>
                <a:gd name="connsiteX443" fmla="*/ 2251974 w 2992697"/>
                <a:gd name="connsiteY443" fmla="*/ 104620 h 1030680"/>
                <a:gd name="connsiteX444" fmla="*/ 2245765 w 2992697"/>
                <a:gd name="connsiteY444" fmla="*/ 104620 h 1030680"/>
                <a:gd name="connsiteX445" fmla="*/ 2240487 w 2992697"/>
                <a:gd name="connsiteY445" fmla="*/ 104620 h 1030680"/>
                <a:gd name="connsiteX446" fmla="*/ 2240487 w 2992697"/>
                <a:gd name="connsiteY446" fmla="*/ 94065 h 1030680"/>
                <a:gd name="connsiteX447" fmla="*/ 2244523 w 2992697"/>
                <a:gd name="connsiteY447" fmla="*/ 88788 h 1030680"/>
                <a:gd name="connsiteX448" fmla="*/ 2249800 w 2992697"/>
                <a:gd name="connsiteY448" fmla="*/ 81337 h 1030680"/>
                <a:gd name="connsiteX449" fmla="*/ 2255078 w 2992697"/>
                <a:gd name="connsiteY449" fmla="*/ 71713 h 1030680"/>
                <a:gd name="connsiteX450" fmla="*/ 2255078 w 2992697"/>
                <a:gd name="connsiteY450" fmla="*/ 71713 h 1030680"/>
                <a:gd name="connsiteX451" fmla="*/ 2255078 w 2992697"/>
                <a:gd name="connsiteY451" fmla="*/ 71713 h 1030680"/>
                <a:gd name="connsiteX452" fmla="*/ 1810520 w 2992697"/>
                <a:gd name="connsiteY452" fmla="*/ 61158 h 1030680"/>
                <a:gd name="connsiteX453" fmla="*/ 1810520 w 2992697"/>
                <a:gd name="connsiteY453" fmla="*/ 81337 h 1030680"/>
                <a:gd name="connsiteX454" fmla="*/ 1817970 w 2992697"/>
                <a:gd name="connsiteY454" fmla="*/ 81337 h 1030680"/>
                <a:gd name="connsiteX455" fmla="*/ 1822006 w 2992697"/>
                <a:gd name="connsiteY455" fmla="*/ 79164 h 1030680"/>
                <a:gd name="connsiteX456" fmla="*/ 1825111 w 2992697"/>
                <a:gd name="connsiteY456" fmla="*/ 79164 h 1030680"/>
                <a:gd name="connsiteX457" fmla="*/ 1829146 w 2992697"/>
                <a:gd name="connsiteY457" fmla="*/ 79164 h 1030680"/>
                <a:gd name="connsiteX458" fmla="*/ 1830078 w 2992697"/>
                <a:gd name="connsiteY458" fmla="*/ 79164 h 1030680"/>
                <a:gd name="connsiteX459" fmla="*/ 1834114 w 2992697"/>
                <a:gd name="connsiteY459" fmla="*/ 81337 h 1030680"/>
                <a:gd name="connsiteX460" fmla="*/ 1839391 w 2992697"/>
                <a:gd name="connsiteY460" fmla="*/ 84441 h 1030680"/>
                <a:gd name="connsiteX461" fmla="*/ 1839391 w 2992697"/>
                <a:gd name="connsiteY461" fmla="*/ 94065 h 1030680"/>
                <a:gd name="connsiteX462" fmla="*/ 1843427 w 2992697"/>
                <a:gd name="connsiteY462" fmla="*/ 96238 h 1030680"/>
                <a:gd name="connsiteX463" fmla="*/ 1848705 w 2992697"/>
                <a:gd name="connsiteY463" fmla="*/ 96238 h 1030680"/>
                <a:gd name="connsiteX464" fmla="*/ 1851809 w 2992697"/>
                <a:gd name="connsiteY464" fmla="*/ 94065 h 1030680"/>
                <a:gd name="connsiteX465" fmla="*/ 1858018 w 2992697"/>
                <a:gd name="connsiteY465" fmla="*/ 94065 h 1030680"/>
                <a:gd name="connsiteX466" fmla="*/ 1858949 w 2992697"/>
                <a:gd name="connsiteY466" fmla="*/ 91892 h 1030680"/>
                <a:gd name="connsiteX467" fmla="*/ 1862985 w 2992697"/>
                <a:gd name="connsiteY467" fmla="*/ 94065 h 1030680"/>
                <a:gd name="connsiteX468" fmla="*/ 1866090 w 2992697"/>
                <a:gd name="connsiteY468" fmla="*/ 97170 h 1030680"/>
                <a:gd name="connsiteX469" fmla="*/ 1870125 w 2992697"/>
                <a:gd name="connsiteY469" fmla="*/ 103378 h 1030680"/>
                <a:gd name="connsiteX470" fmla="*/ 1873230 w 2992697"/>
                <a:gd name="connsiteY470" fmla="*/ 108656 h 1030680"/>
                <a:gd name="connsiteX471" fmla="*/ 1867952 w 2992697"/>
                <a:gd name="connsiteY471" fmla="*/ 121384 h 1030680"/>
                <a:gd name="connsiteX472" fmla="*/ 1862675 w 2992697"/>
                <a:gd name="connsiteY472" fmla="*/ 134113 h 1030680"/>
                <a:gd name="connsiteX473" fmla="*/ 1858639 w 2992697"/>
                <a:gd name="connsiteY473" fmla="*/ 149014 h 1030680"/>
                <a:gd name="connsiteX474" fmla="*/ 1846221 w 2992697"/>
                <a:gd name="connsiteY474" fmla="*/ 149014 h 1030680"/>
                <a:gd name="connsiteX475" fmla="*/ 1836908 w 2992697"/>
                <a:gd name="connsiteY475" fmla="*/ 153360 h 1030680"/>
                <a:gd name="connsiteX476" fmla="*/ 1828526 w 2992697"/>
                <a:gd name="connsiteY476" fmla="*/ 158638 h 1030680"/>
                <a:gd name="connsiteX477" fmla="*/ 1813935 w 2992697"/>
                <a:gd name="connsiteY477" fmla="*/ 162984 h 1030680"/>
                <a:gd name="connsiteX478" fmla="*/ 1804621 w 2992697"/>
                <a:gd name="connsiteY478" fmla="*/ 155533 h 1030680"/>
                <a:gd name="connsiteX479" fmla="*/ 1792203 w 2992697"/>
                <a:gd name="connsiteY479" fmla="*/ 151187 h 1030680"/>
                <a:gd name="connsiteX480" fmla="*/ 1779786 w 2992697"/>
                <a:gd name="connsiteY480" fmla="*/ 145910 h 1030680"/>
                <a:gd name="connsiteX481" fmla="*/ 1777613 w 2992697"/>
                <a:gd name="connsiteY481" fmla="*/ 141563 h 1030680"/>
                <a:gd name="connsiteX482" fmla="*/ 1777613 w 2992697"/>
                <a:gd name="connsiteY482" fmla="*/ 138459 h 1030680"/>
                <a:gd name="connsiteX483" fmla="*/ 1775439 w 2992697"/>
                <a:gd name="connsiteY483" fmla="*/ 134113 h 1030680"/>
                <a:gd name="connsiteX484" fmla="*/ 1773266 w 2992697"/>
                <a:gd name="connsiteY484" fmla="*/ 128835 h 1030680"/>
                <a:gd name="connsiteX485" fmla="*/ 1767989 w 2992697"/>
                <a:gd name="connsiteY485" fmla="*/ 123557 h 1030680"/>
                <a:gd name="connsiteX486" fmla="*/ 1762711 w 2992697"/>
                <a:gd name="connsiteY486" fmla="*/ 118280 h 1030680"/>
                <a:gd name="connsiteX487" fmla="*/ 1758675 w 2992697"/>
                <a:gd name="connsiteY487" fmla="*/ 113934 h 1030680"/>
                <a:gd name="connsiteX488" fmla="*/ 1755571 w 2992697"/>
                <a:gd name="connsiteY488" fmla="*/ 106483 h 1030680"/>
                <a:gd name="connsiteX489" fmla="*/ 1753398 w 2992697"/>
                <a:gd name="connsiteY489" fmla="*/ 93755 h 1030680"/>
                <a:gd name="connsiteX490" fmla="*/ 1760848 w 2992697"/>
                <a:gd name="connsiteY490" fmla="*/ 84131 h 1030680"/>
                <a:gd name="connsiteX491" fmla="*/ 1766126 w 2992697"/>
                <a:gd name="connsiteY491" fmla="*/ 76680 h 1030680"/>
                <a:gd name="connsiteX492" fmla="*/ 1773577 w 2992697"/>
                <a:gd name="connsiteY492" fmla="*/ 76680 h 1030680"/>
                <a:gd name="connsiteX493" fmla="*/ 1779786 w 2992697"/>
                <a:gd name="connsiteY493" fmla="*/ 78853 h 1030680"/>
                <a:gd name="connsiteX494" fmla="*/ 1787236 w 2992697"/>
                <a:gd name="connsiteY494" fmla="*/ 81026 h 1030680"/>
                <a:gd name="connsiteX495" fmla="*/ 1794687 w 2992697"/>
                <a:gd name="connsiteY495" fmla="*/ 81026 h 1030680"/>
                <a:gd name="connsiteX496" fmla="*/ 1794687 w 2992697"/>
                <a:gd name="connsiteY496" fmla="*/ 68298 h 1030680"/>
                <a:gd name="connsiteX497" fmla="*/ 1797791 w 2992697"/>
                <a:gd name="connsiteY497" fmla="*/ 66125 h 1030680"/>
                <a:gd name="connsiteX498" fmla="*/ 1801827 w 2992697"/>
                <a:gd name="connsiteY498" fmla="*/ 63952 h 1030680"/>
                <a:gd name="connsiteX499" fmla="*/ 1802759 w 2992697"/>
                <a:gd name="connsiteY499" fmla="*/ 63952 h 1030680"/>
                <a:gd name="connsiteX500" fmla="*/ 1806794 w 2992697"/>
                <a:gd name="connsiteY500" fmla="*/ 61779 h 1030680"/>
                <a:gd name="connsiteX501" fmla="*/ 1810520 w 2992697"/>
                <a:gd name="connsiteY501" fmla="*/ 61158 h 1030680"/>
                <a:gd name="connsiteX502" fmla="*/ 1810520 w 2992697"/>
                <a:gd name="connsiteY502" fmla="*/ 61158 h 1030680"/>
                <a:gd name="connsiteX503" fmla="*/ 1810520 w 2992697"/>
                <a:gd name="connsiteY503" fmla="*/ 61158 h 1030680"/>
                <a:gd name="connsiteX504" fmla="*/ 2281155 w 2992697"/>
                <a:gd name="connsiteY504" fmla="*/ 47498 h 1030680"/>
                <a:gd name="connsiteX505" fmla="*/ 2295747 w 2992697"/>
                <a:gd name="connsiteY505" fmla="*/ 47498 h 1030680"/>
                <a:gd name="connsiteX506" fmla="*/ 2304129 w 2992697"/>
                <a:gd name="connsiteY506" fmla="*/ 57122 h 1030680"/>
                <a:gd name="connsiteX507" fmla="*/ 2313442 w 2992697"/>
                <a:gd name="connsiteY507" fmla="*/ 62400 h 1030680"/>
                <a:gd name="connsiteX508" fmla="*/ 2320893 w 2992697"/>
                <a:gd name="connsiteY508" fmla="*/ 69850 h 1030680"/>
                <a:gd name="connsiteX509" fmla="*/ 2328343 w 2992697"/>
                <a:gd name="connsiteY509" fmla="*/ 81337 h 1030680"/>
                <a:gd name="connsiteX510" fmla="*/ 2311579 w 2992697"/>
                <a:gd name="connsiteY510" fmla="*/ 81337 h 1030680"/>
                <a:gd name="connsiteX511" fmla="*/ 2301024 w 2992697"/>
                <a:gd name="connsiteY511" fmla="*/ 69850 h 1030680"/>
                <a:gd name="connsiteX512" fmla="*/ 2289538 w 2992697"/>
                <a:gd name="connsiteY512" fmla="*/ 61468 h 1030680"/>
                <a:gd name="connsiteX513" fmla="*/ 2281155 w 2992697"/>
                <a:gd name="connsiteY513" fmla="*/ 47498 h 1030680"/>
                <a:gd name="connsiteX514" fmla="*/ 2281155 w 2992697"/>
                <a:gd name="connsiteY514" fmla="*/ 47498 h 1030680"/>
                <a:gd name="connsiteX515" fmla="*/ 2281155 w 2992697"/>
                <a:gd name="connsiteY515" fmla="*/ 47498 h 1030680"/>
                <a:gd name="connsiteX516" fmla="*/ 439281 w 2992697"/>
                <a:gd name="connsiteY516" fmla="*/ 47498 h 1030680"/>
                <a:gd name="connsiteX517" fmla="*/ 451699 w 2992697"/>
                <a:gd name="connsiteY517" fmla="*/ 47498 h 1030680"/>
                <a:gd name="connsiteX518" fmla="*/ 456976 w 2992697"/>
                <a:gd name="connsiteY518" fmla="*/ 51844 h 1030680"/>
                <a:gd name="connsiteX519" fmla="*/ 461012 w 2992697"/>
                <a:gd name="connsiteY519" fmla="*/ 54949 h 1030680"/>
                <a:gd name="connsiteX520" fmla="*/ 463185 w 2992697"/>
                <a:gd name="connsiteY520" fmla="*/ 59295 h 1030680"/>
                <a:gd name="connsiteX521" fmla="*/ 466290 w 2992697"/>
                <a:gd name="connsiteY521" fmla="*/ 64573 h 1030680"/>
                <a:gd name="connsiteX522" fmla="*/ 468463 w 2992697"/>
                <a:gd name="connsiteY522" fmla="*/ 68919 h 1030680"/>
                <a:gd name="connsiteX523" fmla="*/ 477776 w 2992697"/>
                <a:gd name="connsiteY523" fmla="*/ 59295 h 1030680"/>
                <a:gd name="connsiteX524" fmla="*/ 488331 w 2992697"/>
                <a:gd name="connsiteY524" fmla="*/ 54949 h 1030680"/>
                <a:gd name="connsiteX525" fmla="*/ 505095 w 2992697"/>
                <a:gd name="connsiteY525" fmla="*/ 57122 h 1030680"/>
                <a:gd name="connsiteX526" fmla="*/ 505095 w 2992697"/>
                <a:gd name="connsiteY526" fmla="*/ 72023 h 1030680"/>
                <a:gd name="connsiteX527" fmla="*/ 528068 w 2992697"/>
                <a:gd name="connsiteY527" fmla="*/ 74197 h 1030680"/>
                <a:gd name="connsiteX528" fmla="*/ 548868 w 2992697"/>
                <a:gd name="connsiteY528" fmla="*/ 77301 h 1030680"/>
                <a:gd name="connsiteX529" fmla="*/ 566564 w 2992697"/>
                <a:gd name="connsiteY529" fmla="*/ 81647 h 1030680"/>
                <a:gd name="connsiteX530" fmla="*/ 586432 w 2992697"/>
                <a:gd name="connsiteY530" fmla="*/ 83820 h 1030680"/>
                <a:gd name="connsiteX531" fmla="*/ 608474 w 2992697"/>
                <a:gd name="connsiteY531" fmla="*/ 81647 h 1030680"/>
                <a:gd name="connsiteX532" fmla="*/ 608474 w 2992697"/>
                <a:gd name="connsiteY532" fmla="*/ 94376 h 1030680"/>
                <a:gd name="connsiteX533" fmla="*/ 612510 w 2992697"/>
                <a:gd name="connsiteY533" fmla="*/ 94376 h 1030680"/>
                <a:gd name="connsiteX534" fmla="*/ 615614 w 2992697"/>
                <a:gd name="connsiteY534" fmla="*/ 94376 h 1030680"/>
                <a:gd name="connsiteX535" fmla="*/ 617787 w 2992697"/>
                <a:gd name="connsiteY535" fmla="*/ 94376 h 1030680"/>
                <a:gd name="connsiteX536" fmla="*/ 619960 w 2992697"/>
                <a:gd name="connsiteY536" fmla="*/ 96549 h 1030680"/>
                <a:gd name="connsiteX537" fmla="*/ 622133 w 2992697"/>
                <a:gd name="connsiteY537" fmla="*/ 97480 h 1030680"/>
                <a:gd name="connsiteX538" fmla="*/ 618098 w 2992697"/>
                <a:gd name="connsiteY538" fmla="*/ 97480 h 1030680"/>
                <a:gd name="connsiteX539" fmla="*/ 601023 w 2992697"/>
                <a:gd name="connsiteY539" fmla="*/ 108656 h 1030680"/>
                <a:gd name="connsiteX540" fmla="*/ 581155 w 2992697"/>
                <a:gd name="connsiteY540" fmla="*/ 121384 h 1030680"/>
                <a:gd name="connsiteX541" fmla="*/ 557250 w 2992697"/>
                <a:gd name="connsiteY541" fmla="*/ 132871 h 1030680"/>
                <a:gd name="connsiteX542" fmla="*/ 535209 w 2992697"/>
                <a:gd name="connsiteY542" fmla="*/ 145599 h 1030680"/>
                <a:gd name="connsiteX543" fmla="*/ 519686 w 2992697"/>
                <a:gd name="connsiteY543" fmla="*/ 156154 h 1030680"/>
                <a:gd name="connsiteX544" fmla="*/ 508200 w 2992697"/>
                <a:gd name="connsiteY544" fmla="*/ 165778 h 1030680"/>
                <a:gd name="connsiteX545" fmla="*/ 524964 w 2992697"/>
                <a:gd name="connsiteY545" fmla="*/ 165778 h 1030680"/>
                <a:gd name="connsiteX546" fmla="*/ 530241 w 2992697"/>
                <a:gd name="connsiteY546" fmla="*/ 162674 h 1030680"/>
                <a:gd name="connsiteX547" fmla="*/ 535519 w 2992697"/>
                <a:gd name="connsiteY547" fmla="*/ 160500 h 1030680"/>
                <a:gd name="connsiteX548" fmla="*/ 541728 w 2992697"/>
                <a:gd name="connsiteY548" fmla="*/ 158327 h 1030680"/>
                <a:gd name="connsiteX549" fmla="*/ 549179 w 2992697"/>
                <a:gd name="connsiteY549" fmla="*/ 158327 h 1030680"/>
                <a:gd name="connsiteX550" fmla="*/ 549179 w 2992697"/>
                <a:gd name="connsiteY550" fmla="*/ 162674 h 1030680"/>
                <a:gd name="connsiteX551" fmla="*/ 527137 w 2992697"/>
                <a:gd name="connsiteY551" fmla="*/ 178506 h 1030680"/>
                <a:gd name="connsiteX552" fmla="*/ 508200 w 2992697"/>
                <a:gd name="connsiteY552" fmla="*/ 195270 h 1030680"/>
                <a:gd name="connsiteX553" fmla="*/ 492677 w 2992697"/>
                <a:gd name="connsiteY553" fmla="*/ 212034 h 1030680"/>
                <a:gd name="connsiteX554" fmla="*/ 473740 w 2992697"/>
                <a:gd name="connsiteY554" fmla="*/ 226936 h 1030680"/>
                <a:gd name="connsiteX555" fmla="*/ 453872 w 2992697"/>
                <a:gd name="connsiteY555" fmla="*/ 239664 h 1030680"/>
                <a:gd name="connsiteX556" fmla="*/ 427794 w 2992697"/>
                <a:gd name="connsiteY556" fmla="*/ 247115 h 1030680"/>
                <a:gd name="connsiteX557" fmla="*/ 427794 w 2992697"/>
                <a:gd name="connsiteY557" fmla="*/ 259843 h 1030680"/>
                <a:gd name="connsiteX558" fmla="*/ 415377 w 2992697"/>
                <a:gd name="connsiteY558" fmla="*/ 262016 h 1030680"/>
                <a:gd name="connsiteX559" fmla="*/ 400786 w 2992697"/>
                <a:gd name="connsiteY559" fmla="*/ 267294 h 1030680"/>
                <a:gd name="connsiteX560" fmla="*/ 392403 w 2992697"/>
                <a:gd name="connsiteY560" fmla="*/ 274745 h 1030680"/>
                <a:gd name="connsiteX561" fmla="*/ 397681 w 2992697"/>
                <a:gd name="connsiteY561" fmla="*/ 279091 h 1030680"/>
                <a:gd name="connsiteX562" fmla="*/ 400786 w 2992697"/>
                <a:gd name="connsiteY562" fmla="*/ 282195 h 1030680"/>
                <a:gd name="connsiteX563" fmla="*/ 402959 w 2992697"/>
                <a:gd name="connsiteY563" fmla="*/ 284368 h 1030680"/>
                <a:gd name="connsiteX564" fmla="*/ 402959 w 2992697"/>
                <a:gd name="connsiteY564" fmla="*/ 287473 h 1030680"/>
                <a:gd name="connsiteX565" fmla="*/ 402959 w 2992697"/>
                <a:gd name="connsiteY565" fmla="*/ 291819 h 1030680"/>
                <a:gd name="connsiteX566" fmla="*/ 400786 w 2992697"/>
                <a:gd name="connsiteY566" fmla="*/ 297097 h 1030680"/>
                <a:gd name="connsiteX567" fmla="*/ 400786 w 2992697"/>
                <a:gd name="connsiteY567" fmla="*/ 304547 h 1030680"/>
                <a:gd name="connsiteX568" fmla="*/ 361048 w 2992697"/>
                <a:gd name="connsiteY568" fmla="*/ 307652 h 1030680"/>
                <a:gd name="connsiteX569" fmla="*/ 361048 w 2992697"/>
                <a:gd name="connsiteY569" fmla="*/ 311998 h 1030680"/>
                <a:gd name="connsiteX570" fmla="*/ 366326 w 2992697"/>
                <a:gd name="connsiteY570" fmla="*/ 314171 h 1030680"/>
                <a:gd name="connsiteX571" fmla="*/ 368499 w 2992697"/>
                <a:gd name="connsiteY571" fmla="*/ 314171 h 1030680"/>
                <a:gd name="connsiteX572" fmla="*/ 371604 w 2992697"/>
                <a:gd name="connsiteY572" fmla="*/ 314171 h 1030680"/>
                <a:gd name="connsiteX573" fmla="*/ 371604 w 2992697"/>
                <a:gd name="connsiteY573" fmla="*/ 314171 h 1030680"/>
                <a:gd name="connsiteX574" fmla="*/ 373777 w 2992697"/>
                <a:gd name="connsiteY574" fmla="*/ 315103 h 1030680"/>
                <a:gd name="connsiteX575" fmla="*/ 373777 w 2992697"/>
                <a:gd name="connsiteY575" fmla="*/ 317276 h 1030680"/>
                <a:gd name="connsiteX576" fmla="*/ 377813 w 2992697"/>
                <a:gd name="connsiteY576" fmla="*/ 321622 h 1030680"/>
                <a:gd name="connsiteX577" fmla="*/ 371604 w 2992697"/>
                <a:gd name="connsiteY577" fmla="*/ 321622 h 1030680"/>
                <a:gd name="connsiteX578" fmla="*/ 363222 w 2992697"/>
                <a:gd name="connsiteY578" fmla="*/ 324726 h 1030680"/>
                <a:gd name="connsiteX579" fmla="*/ 351735 w 2992697"/>
                <a:gd name="connsiteY579" fmla="*/ 329073 h 1030680"/>
                <a:gd name="connsiteX580" fmla="*/ 341180 w 2992697"/>
                <a:gd name="connsiteY580" fmla="*/ 332177 h 1030680"/>
                <a:gd name="connsiteX581" fmla="*/ 344284 w 2992697"/>
                <a:gd name="connsiteY581" fmla="*/ 334350 h 1030680"/>
                <a:gd name="connsiteX582" fmla="*/ 346458 w 2992697"/>
                <a:gd name="connsiteY582" fmla="*/ 334350 h 1030680"/>
                <a:gd name="connsiteX583" fmla="*/ 348631 w 2992697"/>
                <a:gd name="connsiteY583" fmla="*/ 334350 h 1030680"/>
                <a:gd name="connsiteX584" fmla="*/ 349562 w 2992697"/>
                <a:gd name="connsiteY584" fmla="*/ 336523 h 1030680"/>
                <a:gd name="connsiteX585" fmla="*/ 351735 w 2992697"/>
                <a:gd name="connsiteY585" fmla="*/ 336523 h 1030680"/>
                <a:gd name="connsiteX586" fmla="*/ 349562 w 2992697"/>
                <a:gd name="connsiteY586" fmla="*/ 339628 h 1030680"/>
                <a:gd name="connsiteX587" fmla="*/ 348631 w 2992697"/>
                <a:gd name="connsiteY587" fmla="*/ 343974 h 1030680"/>
                <a:gd name="connsiteX588" fmla="*/ 346458 w 2992697"/>
                <a:gd name="connsiteY588" fmla="*/ 344905 h 1030680"/>
                <a:gd name="connsiteX589" fmla="*/ 348631 w 2992697"/>
                <a:gd name="connsiteY589" fmla="*/ 347078 h 1030680"/>
                <a:gd name="connsiteX590" fmla="*/ 348631 w 2992697"/>
                <a:gd name="connsiteY590" fmla="*/ 349252 h 1030680"/>
                <a:gd name="connsiteX591" fmla="*/ 349562 w 2992697"/>
                <a:gd name="connsiteY591" fmla="*/ 352356 h 1030680"/>
                <a:gd name="connsiteX592" fmla="*/ 351735 w 2992697"/>
                <a:gd name="connsiteY592" fmla="*/ 356702 h 1030680"/>
                <a:gd name="connsiteX593" fmla="*/ 344284 w 2992697"/>
                <a:gd name="connsiteY593" fmla="*/ 358875 h 1030680"/>
                <a:gd name="connsiteX594" fmla="*/ 339007 w 2992697"/>
                <a:gd name="connsiteY594" fmla="*/ 358875 h 1030680"/>
                <a:gd name="connsiteX595" fmla="*/ 333729 w 2992697"/>
                <a:gd name="connsiteY595" fmla="*/ 358875 h 1030680"/>
                <a:gd name="connsiteX596" fmla="*/ 327520 w 2992697"/>
                <a:gd name="connsiteY596" fmla="*/ 361980 h 1030680"/>
                <a:gd name="connsiteX597" fmla="*/ 346458 w 2992697"/>
                <a:gd name="connsiteY597" fmla="*/ 361980 h 1030680"/>
                <a:gd name="connsiteX598" fmla="*/ 361048 w 2992697"/>
                <a:gd name="connsiteY598" fmla="*/ 366326 h 1030680"/>
                <a:gd name="connsiteX599" fmla="*/ 361048 w 2992697"/>
                <a:gd name="connsiteY599" fmla="*/ 373777 h 1030680"/>
                <a:gd name="connsiteX600" fmla="*/ 337144 w 2992697"/>
                <a:gd name="connsiteY600" fmla="*/ 373777 h 1030680"/>
                <a:gd name="connsiteX601" fmla="*/ 334971 w 2992697"/>
                <a:gd name="connsiteY601" fmla="*/ 379054 h 1030680"/>
                <a:gd name="connsiteX602" fmla="*/ 334971 w 2992697"/>
                <a:gd name="connsiteY602" fmla="*/ 381227 h 1030680"/>
                <a:gd name="connsiteX603" fmla="*/ 334971 w 2992697"/>
                <a:gd name="connsiteY603" fmla="*/ 382159 h 1030680"/>
                <a:gd name="connsiteX604" fmla="*/ 334040 w 2992697"/>
                <a:gd name="connsiteY604" fmla="*/ 384332 h 1030680"/>
                <a:gd name="connsiteX605" fmla="*/ 331867 w 2992697"/>
                <a:gd name="connsiteY605" fmla="*/ 386505 h 1030680"/>
                <a:gd name="connsiteX606" fmla="*/ 322553 w 2992697"/>
                <a:gd name="connsiteY606" fmla="*/ 389609 h 1030680"/>
                <a:gd name="connsiteX607" fmla="*/ 310135 w 2992697"/>
                <a:gd name="connsiteY607" fmla="*/ 389609 h 1030680"/>
                <a:gd name="connsiteX608" fmla="*/ 297717 w 2992697"/>
                <a:gd name="connsiteY608" fmla="*/ 389609 h 1030680"/>
                <a:gd name="connsiteX609" fmla="*/ 285300 w 2992697"/>
                <a:gd name="connsiteY609" fmla="*/ 382159 h 1030680"/>
                <a:gd name="connsiteX610" fmla="*/ 268536 w 2992697"/>
                <a:gd name="connsiteY610" fmla="*/ 382159 h 1030680"/>
                <a:gd name="connsiteX611" fmla="*/ 251772 w 2992697"/>
                <a:gd name="connsiteY611" fmla="*/ 384332 h 1030680"/>
                <a:gd name="connsiteX612" fmla="*/ 234076 w 2992697"/>
                <a:gd name="connsiteY612" fmla="*/ 386505 h 1030680"/>
                <a:gd name="connsiteX613" fmla="*/ 217312 w 2992697"/>
                <a:gd name="connsiteY613" fmla="*/ 384332 h 1030680"/>
                <a:gd name="connsiteX614" fmla="*/ 200548 w 2992697"/>
                <a:gd name="connsiteY614" fmla="*/ 379054 h 1030680"/>
                <a:gd name="connsiteX615" fmla="*/ 199617 w 2992697"/>
                <a:gd name="connsiteY615" fmla="*/ 376881 h 1030680"/>
                <a:gd name="connsiteX616" fmla="*/ 199617 w 2992697"/>
                <a:gd name="connsiteY616" fmla="*/ 374708 h 1030680"/>
                <a:gd name="connsiteX617" fmla="*/ 197444 w 2992697"/>
                <a:gd name="connsiteY617" fmla="*/ 374708 h 1030680"/>
                <a:gd name="connsiteX618" fmla="*/ 197444 w 2992697"/>
                <a:gd name="connsiteY618" fmla="*/ 372535 h 1030680"/>
                <a:gd name="connsiteX619" fmla="*/ 197444 w 2992697"/>
                <a:gd name="connsiteY619" fmla="*/ 368189 h 1030680"/>
                <a:gd name="connsiteX620" fmla="*/ 200548 w 2992697"/>
                <a:gd name="connsiteY620" fmla="*/ 368189 h 1030680"/>
                <a:gd name="connsiteX621" fmla="*/ 202721 w 2992697"/>
                <a:gd name="connsiteY621" fmla="*/ 365084 h 1030680"/>
                <a:gd name="connsiteX622" fmla="*/ 206757 w 2992697"/>
                <a:gd name="connsiteY622" fmla="*/ 360738 h 1030680"/>
                <a:gd name="connsiteX623" fmla="*/ 207688 w 2992697"/>
                <a:gd name="connsiteY623" fmla="*/ 358565 h 1030680"/>
                <a:gd name="connsiteX624" fmla="*/ 211724 w 2992697"/>
                <a:gd name="connsiteY624" fmla="*/ 357634 h 1030680"/>
                <a:gd name="connsiteX625" fmla="*/ 213897 w 2992697"/>
                <a:gd name="connsiteY625" fmla="*/ 353287 h 1030680"/>
                <a:gd name="connsiteX626" fmla="*/ 217002 w 2992697"/>
                <a:gd name="connsiteY626" fmla="*/ 348010 h 1030680"/>
                <a:gd name="connsiteX627" fmla="*/ 209551 w 2992697"/>
                <a:gd name="connsiteY627" fmla="*/ 345837 h 1030680"/>
                <a:gd name="connsiteX628" fmla="*/ 204273 w 2992697"/>
                <a:gd name="connsiteY628" fmla="*/ 342732 h 1030680"/>
                <a:gd name="connsiteX629" fmla="*/ 200238 w 2992697"/>
                <a:gd name="connsiteY629" fmla="*/ 336523 h 1030680"/>
                <a:gd name="connsiteX630" fmla="*/ 199306 w 2992697"/>
                <a:gd name="connsiteY630" fmla="*/ 331246 h 1030680"/>
                <a:gd name="connsiteX631" fmla="*/ 197133 w 2992697"/>
                <a:gd name="connsiteY631" fmla="*/ 323795 h 1030680"/>
                <a:gd name="connsiteX632" fmla="*/ 204584 w 2992697"/>
                <a:gd name="connsiteY632" fmla="*/ 323795 h 1030680"/>
                <a:gd name="connsiteX633" fmla="*/ 217002 w 2992697"/>
                <a:gd name="connsiteY633" fmla="*/ 320691 h 1030680"/>
                <a:gd name="connsiteX634" fmla="*/ 231593 w 2992697"/>
                <a:gd name="connsiteY634" fmla="*/ 323795 h 1030680"/>
                <a:gd name="connsiteX635" fmla="*/ 244010 w 2992697"/>
                <a:gd name="connsiteY635" fmla="*/ 329073 h 1030680"/>
                <a:gd name="connsiteX636" fmla="*/ 256428 w 2992697"/>
                <a:gd name="connsiteY636" fmla="*/ 335281 h 1030680"/>
                <a:gd name="connsiteX637" fmla="*/ 256428 w 2992697"/>
                <a:gd name="connsiteY637" fmla="*/ 327831 h 1030680"/>
                <a:gd name="connsiteX638" fmla="*/ 244010 w 2992697"/>
                <a:gd name="connsiteY638" fmla="*/ 321622 h 1030680"/>
                <a:gd name="connsiteX639" fmla="*/ 233455 w 2992697"/>
                <a:gd name="connsiteY639" fmla="*/ 316344 h 1030680"/>
                <a:gd name="connsiteX640" fmla="*/ 224142 w 2992697"/>
                <a:gd name="connsiteY640" fmla="*/ 306720 h 1030680"/>
                <a:gd name="connsiteX641" fmla="*/ 227246 w 2992697"/>
                <a:gd name="connsiteY641" fmla="*/ 306720 h 1030680"/>
                <a:gd name="connsiteX642" fmla="*/ 236560 w 2992697"/>
                <a:gd name="connsiteY642" fmla="*/ 293061 h 1030680"/>
                <a:gd name="connsiteX643" fmla="*/ 248046 w 2992697"/>
                <a:gd name="connsiteY643" fmla="*/ 283437 h 1030680"/>
                <a:gd name="connsiteX644" fmla="*/ 262637 w 2992697"/>
                <a:gd name="connsiteY644" fmla="*/ 275986 h 1030680"/>
                <a:gd name="connsiteX645" fmla="*/ 280333 w 2992697"/>
                <a:gd name="connsiteY645" fmla="*/ 270709 h 1030680"/>
                <a:gd name="connsiteX646" fmla="*/ 280333 w 2992697"/>
                <a:gd name="connsiteY646" fmla="*/ 266983 h 1030680"/>
                <a:gd name="connsiteX647" fmla="*/ 263568 w 2992697"/>
                <a:gd name="connsiteY647" fmla="*/ 261706 h 1030680"/>
                <a:gd name="connsiteX648" fmla="*/ 251151 w 2992697"/>
                <a:gd name="connsiteY648" fmla="*/ 252082 h 1030680"/>
                <a:gd name="connsiteX649" fmla="*/ 240595 w 2992697"/>
                <a:gd name="connsiteY649" fmla="*/ 239354 h 1030680"/>
                <a:gd name="connsiteX650" fmla="*/ 231282 w 2992697"/>
                <a:gd name="connsiteY650" fmla="*/ 226625 h 1030680"/>
                <a:gd name="connsiteX651" fmla="*/ 236560 w 2992697"/>
                <a:gd name="connsiteY651" fmla="*/ 224452 h 1030680"/>
                <a:gd name="connsiteX652" fmla="*/ 240595 w 2992697"/>
                <a:gd name="connsiteY652" fmla="*/ 224452 h 1030680"/>
                <a:gd name="connsiteX653" fmla="*/ 245873 w 2992697"/>
                <a:gd name="connsiteY653" fmla="*/ 222279 h 1030680"/>
                <a:gd name="connsiteX654" fmla="*/ 251151 w 2992697"/>
                <a:gd name="connsiteY654" fmla="*/ 222279 h 1030680"/>
                <a:gd name="connsiteX655" fmla="*/ 258601 w 2992697"/>
                <a:gd name="connsiteY655" fmla="*/ 227557 h 1030680"/>
                <a:gd name="connsiteX656" fmla="*/ 263879 w 2992697"/>
                <a:gd name="connsiteY656" fmla="*/ 233766 h 1030680"/>
                <a:gd name="connsiteX657" fmla="*/ 271330 w 2992697"/>
                <a:gd name="connsiteY657" fmla="*/ 239043 h 1030680"/>
                <a:gd name="connsiteX658" fmla="*/ 271330 w 2992697"/>
                <a:gd name="connsiteY658" fmla="*/ 234697 h 1030680"/>
                <a:gd name="connsiteX659" fmla="*/ 270398 w 2992697"/>
                <a:gd name="connsiteY659" fmla="*/ 231593 h 1030680"/>
                <a:gd name="connsiteX660" fmla="*/ 268225 w 2992697"/>
                <a:gd name="connsiteY660" fmla="*/ 231593 h 1030680"/>
                <a:gd name="connsiteX661" fmla="*/ 268225 w 2992697"/>
                <a:gd name="connsiteY661" fmla="*/ 229419 h 1030680"/>
                <a:gd name="connsiteX662" fmla="*/ 266052 w 2992697"/>
                <a:gd name="connsiteY662" fmla="*/ 227246 h 1030680"/>
                <a:gd name="connsiteX663" fmla="*/ 266052 w 2992697"/>
                <a:gd name="connsiteY663" fmla="*/ 226315 h 1030680"/>
                <a:gd name="connsiteX664" fmla="*/ 263879 w 2992697"/>
                <a:gd name="connsiteY664" fmla="*/ 221969 h 1030680"/>
                <a:gd name="connsiteX665" fmla="*/ 267915 w 2992697"/>
                <a:gd name="connsiteY665" fmla="*/ 221969 h 1030680"/>
                <a:gd name="connsiteX666" fmla="*/ 267915 w 2992697"/>
                <a:gd name="connsiteY666" fmla="*/ 218864 h 1030680"/>
                <a:gd name="connsiteX667" fmla="*/ 284679 w 2992697"/>
                <a:gd name="connsiteY667" fmla="*/ 212655 h 1030680"/>
                <a:gd name="connsiteX668" fmla="*/ 300201 w 2992697"/>
                <a:gd name="connsiteY668" fmla="*/ 209551 h 1030680"/>
                <a:gd name="connsiteX669" fmla="*/ 316965 w 2992697"/>
                <a:gd name="connsiteY669" fmla="*/ 207378 h 1030680"/>
                <a:gd name="connsiteX670" fmla="*/ 336834 w 2992697"/>
                <a:gd name="connsiteY670" fmla="*/ 209551 h 1030680"/>
                <a:gd name="connsiteX671" fmla="*/ 327520 w 2992697"/>
                <a:gd name="connsiteY671" fmla="*/ 198064 h 1030680"/>
                <a:gd name="connsiteX672" fmla="*/ 339007 w 2992697"/>
                <a:gd name="connsiteY672" fmla="*/ 194960 h 1030680"/>
                <a:gd name="connsiteX673" fmla="*/ 351425 w 2992697"/>
                <a:gd name="connsiteY673" fmla="*/ 189682 h 1030680"/>
                <a:gd name="connsiteX674" fmla="*/ 363842 w 2992697"/>
                <a:gd name="connsiteY674" fmla="*/ 184405 h 1030680"/>
                <a:gd name="connsiteX675" fmla="*/ 371293 w 2992697"/>
                <a:gd name="connsiteY675" fmla="*/ 178196 h 1030680"/>
                <a:gd name="connsiteX676" fmla="*/ 377502 w 2992697"/>
                <a:gd name="connsiteY676" fmla="*/ 178196 h 1030680"/>
                <a:gd name="connsiteX677" fmla="*/ 377502 w 2992697"/>
                <a:gd name="connsiteY677" fmla="*/ 175091 h 1030680"/>
                <a:gd name="connsiteX678" fmla="*/ 368189 w 2992697"/>
                <a:gd name="connsiteY678" fmla="*/ 175091 h 1030680"/>
                <a:gd name="connsiteX679" fmla="*/ 364153 w 2992697"/>
                <a:gd name="connsiteY679" fmla="*/ 177265 h 1030680"/>
                <a:gd name="connsiteX680" fmla="*/ 361048 w 2992697"/>
                <a:gd name="connsiteY680" fmla="*/ 178196 h 1030680"/>
                <a:gd name="connsiteX681" fmla="*/ 358875 w 2992697"/>
                <a:gd name="connsiteY681" fmla="*/ 178196 h 1030680"/>
                <a:gd name="connsiteX682" fmla="*/ 356702 w 2992697"/>
                <a:gd name="connsiteY682" fmla="*/ 178196 h 1030680"/>
                <a:gd name="connsiteX683" fmla="*/ 355771 w 2992697"/>
                <a:gd name="connsiteY683" fmla="*/ 178196 h 1030680"/>
                <a:gd name="connsiteX684" fmla="*/ 353598 w 2992697"/>
                <a:gd name="connsiteY684" fmla="*/ 177265 h 1030680"/>
                <a:gd name="connsiteX685" fmla="*/ 351425 w 2992697"/>
                <a:gd name="connsiteY685" fmla="*/ 175091 h 1030680"/>
                <a:gd name="connsiteX686" fmla="*/ 348320 w 2992697"/>
                <a:gd name="connsiteY686" fmla="*/ 175091 h 1030680"/>
                <a:gd name="connsiteX687" fmla="*/ 344284 w 2992697"/>
                <a:gd name="connsiteY687" fmla="*/ 178196 h 1030680"/>
                <a:gd name="connsiteX688" fmla="*/ 339007 w 2992697"/>
                <a:gd name="connsiteY688" fmla="*/ 184405 h 1030680"/>
                <a:gd name="connsiteX689" fmla="*/ 333729 w 2992697"/>
                <a:gd name="connsiteY689" fmla="*/ 189682 h 1030680"/>
                <a:gd name="connsiteX690" fmla="*/ 329693 w 2992697"/>
                <a:gd name="connsiteY690" fmla="*/ 194960 h 1030680"/>
                <a:gd name="connsiteX691" fmla="*/ 324416 w 2992697"/>
                <a:gd name="connsiteY691" fmla="*/ 198064 h 1030680"/>
                <a:gd name="connsiteX692" fmla="*/ 304547 w 2992697"/>
                <a:gd name="connsiteY692" fmla="*/ 204273 h 1030680"/>
                <a:gd name="connsiteX693" fmla="*/ 285610 w 2992697"/>
                <a:gd name="connsiteY693" fmla="*/ 204273 h 1030680"/>
                <a:gd name="connsiteX694" fmla="*/ 267915 w 2992697"/>
                <a:gd name="connsiteY694" fmla="*/ 199927 h 1030680"/>
                <a:gd name="connsiteX695" fmla="*/ 251151 w 2992697"/>
                <a:gd name="connsiteY695" fmla="*/ 192476 h 1030680"/>
                <a:gd name="connsiteX696" fmla="*/ 248978 w 2992697"/>
                <a:gd name="connsiteY696" fmla="*/ 192476 h 1030680"/>
                <a:gd name="connsiteX697" fmla="*/ 245873 w 2992697"/>
                <a:gd name="connsiteY697" fmla="*/ 194650 h 1030680"/>
                <a:gd name="connsiteX698" fmla="*/ 240595 w 2992697"/>
                <a:gd name="connsiteY698" fmla="*/ 196823 h 1030680"/>
                <a:gd name="connsiteX699" fmla="*/ 236560 w 2992697"/>
                <a:gd name="connsiteY699" fmla="*/ 197754 h 1030680"/>
                <a:gd name="connsiteX700" fmla="*/ 233455 w 2992697"/>
                <a:gd name="connsiteY700" fmla="*/ 199927 h 1030680"/>
                <a:gd name="connsiteX701" fmla="*/ 227246 w 2992697"/>
                <a:gd name="connsiteY701" fmla="*/ 202100 h 1030680"/>
                <a:gd name="connsiteX702" fmla="*/ 224142 w 2992697"/>
                <a:gd name="connsiteY702" fmla="*/ 192476 h 1030680"/>
                <a:gd name="connsiteX703" fmla="*/ 227246 w 2992697"/>
                <a:gd name="connsiteY703" fmla="*/ 191545 h 1030680"/>
                <a:gd name="connsiteX704" fmla="*/ 227246 w 2992697"/>
                <a:gd name="connsiteY704" fmla="*/ 191545 h 1030680"/>
                <a:gd name="connsiteX705" fmla="*/ 229419 w 2992697"/>
                <a:gd name="connsiteY705" fmla="*/ 189372 h 1030680"/>
                <a:gd name="connsiteX706" fmla="*/ 231593 w 2992697"/>
                <a:gd name="connsiteY706" fmla="*/ 185026 h 1030680"/>
                <a:gd name="connsiteX707" fmla="*/ 221037 w 2992697"/>
                <a:gd name="connsiteY707" fmla="*/ 185026 h 1030680"/>
                <a:gd name="connsiteX708" fmla="*/ 217002 w 2992697"/>
                <a:gd name="connsiteY708" fmla="*/ 187199 h 1030680"/>
                <a:gd name="connsiteX709" fmla="*/ 211724 w 2992697"/>
                <a:gd name="connsiteY709" fmla="*/ 189372 h 1030680"/>
                <a:gd name="connsiteX710" fmla="*/ 206446 w 2992697"/>
                <a:gd name="connsiteY710" fmla="*/ 189372 h 1030680"/>
                <a:gd name="connsiteX711" fmla="*/ 200238 w 2992697"/>
                <a:gd name="connsiteY711" fmla="*/ 189372 h 1030680"/>
                <a:gd name="connsiteX712" fmla="*/ 197133 w 2992697"/>
                <a:gd name="connsiteY712" fmla="*/ 177885 h 1030680"/>
                <a:gd name="connsiteX713" fmla="*/ 200238 w 2992697"/>
                <a:gd name="connsiteY713" fmla="*/ 176954 h 1030680"/>
                <a:gd name="connsiteX714" fmla="*/ 202411 w 2992697"/>
                <a:gd name="connsiteY714" fmla="*/ 176954 h 1030680"/>
                <a:gd name="connsiteX715" fmla="*/ 204584 w 2992697"/>
                <a:gd name="connsiteY715" fmla="*/ 176954 h 1030680"/>
                <a:gd name="connsiteX716" fmla="*/ 206757 w 2992697"/>
                <a:gd name="connsiteY716" fmla="*/ 174781 h 1030680"/>
                <a:gd name="connsiteX717" fmla="*/ 207688 w 2992697"/>
                <a:gd name="connsiteY717" fmla="*/ 174781 h 1030680"/>
                <a:gd name="connsiteX718" fmla="*/ 184715 w 2992697"/>
                <a:gd name="connsiteY718" fmla="*/ 177885 h 1030680"/>
                <a:gd name="connsiteX719" fmla="*/ 182542 w 2992697"/>
                <a:gd name="connsiteY719" fmla="*/ 172608 h 1030680"/>
                <a:gd name="connsiteX720" fmla="*/ 178506 w 2992697"/>
                <a:gd name="connsiteY720" fmla="*/ 169503 h 1030680"/>
                <a:gd name="connsiteX721" fmla="*/ 177575 w 2992697"/>
                <a:gd name="connsiteY721" fmla="*/ 167330 h 1030680"/>
                <a:gd name="connsiteX722" fmla="*/ 175402 w 2992697"/>
                <a:gd name="connsiteY722" fmla="*/ 162984 h 1030680"/>
                <a:gd name="connsiteX723" fmla="*/ 171366 w 2992697"/>
                <a:gd name="connsiteY723" fmla="*/ 157706 h 1030680"/>
                <a:gd name="connsiteX724" fmla="*/ 177575 w 2992697"/>
                <a:gd name="connsiteY724" fmla="*/ 155533 h 1030680"/>
                <a:gd name="connsiteX725" fmla="*/ 180679 w 2992697"/>
                <a:gd name="connsiteY725" fmla="*/ 155533 h 1030680"/>
                <a:gd name="connsiteX726" fmla="*/ 182853 w 2992697"/>
                <a:gd name="connsiteY726" fmla="*/ 155533 h 1030680"/>
                <a:gd name="connsiteX727" fmla="*/ 185026 w 2992697"/>
                <a:gd name="connsiteY727" fmla="*/ 155533 h 1030680"/>
                <a:gd name="connsiteX728" fmla="*/ 185026 w 2992697"/>
                <a:gd name="connsiteY728" fmla="*/ 155223 h 1030680"/>
                <a:gd name="connsiteX729" fmla="*/ 185957 w 2992697"/>
                <a:gd name="connsiteY729" fmla="*/ 153050 h 1030680"/>
                <a:gd name="connsiteX730" fmla="*/ 188130 w 2992697"/>
                <a:gd name="connsiteY730" fmla="*/ 148704 h 1030680"/>
                <a:gd name="connsiteX731" fmla="*/ 180679 w 2992697"/>
                <a:gd name="connsiteY731" fmla="*/ 147772 h 1030680"/>
                <a:gd name="connsiteX732" fmla="*/ 173229 w 2992697"/>
                <a:gd name="connsiteY732" fmla="*/ 145599 h 1030680"/>
                <a:gd name="connsiteX733" fmla="*/ 170124 w 2992697"/>
                <a:gd name="connsiteY733" fmla="*/ 141253 h 1030680"/>
                <a:gd name="connsiteX734" fmla="*/ 163915 w 2992697"/>
                <a:gd name="connsiteY734" fmla="*/ 138148 h 1030680"/>
                <a:gd name="connsiteX735" fmla="*/ 167951 w 2992697"/>
                <a:gd name="connsiteY735" fmla="*/ 138148 h 1030680"/>
                <a:gd name="connsiteX736" fmla="*/ 167951 w 2992697"/>
                <a:gd name="connsiteY736" fmla="*/ 132871 h 1030680"/>
                <a:gd name="connsiteX737" fmla="*/ 185647 w 2992697"/>
                <a:gd name="connsiteY737" fmla="*/ 135975 h 1030680"/>
                <a:gd name="connsiteX738" fmla="*/ 194960 w 2992697"/>
                <a:gd name="connsiteY738" fmla="*/ 133802 h 1030680"/>
                <a:gd name="connsiteX739" fmla="*/ 202411 w 2992697"/>
                <a:gd name="connsiteY739" fmla="*/ 130698 h 1030680"/>
                <a:gd name="connsiteX740" fmla="*/ 206446 w 2992697"/>
                <a:gd name="connsiteY740" fmla="*/ 125420 h 1030680"/>
                <a:gd name="connsiteX741" fmla="*/ 211724 w 2992697"/>
                <a:gd name="connsiteY741" fmla="*/ 117969 h 1030680"/>
                <a:gd name="connsiteX742" fmla="*/ 221037 w 2992697"/>
                <a:gd name="connsiteY742" fmla="*/ 113623 h 1030680"/>
                <a:gd name="connsiteX743" fmla="*/ 231593 w 2992697"/>
                <a:gd name="connsiteY743" fmla="*/ 110519 h 1030680"/>
                <a:gd name="connsiteX744" fmla="*/ 239043 w 2992697"/>
                <a:gd name="connsiteY744" fmla="*/ 113623 h 1030680"/>
                <a:gd name="connsiteX745" fmla="*/ 248357 w 2992697"/>
                <a:gd name="connsiteY745" fmla="*/ 117969 h 1030680"/>
                <a:gd name="connsiteX746" fmla="*/ 255807 w 2992697"/>
                <a:gd name="connsiteY746" fmla="*/ 118901 h 1030680"/>
                <a:gd name="connsiteX747" fmla="*/ 264189 w 2992697"/>
                <a:gd name="connsiteY747" fmla="*/ 117969 h 1030680"/>
                <a:gd name="connsiteX748" fmla="*/ 261085 w 2992697"/>
                <a:gd name="connsiteY748" fmla="*/ 115796 h 1030680"/>
                <a:gd name="connsiteX749" fmla="*/ 257049 w 2992697"/>
                <a:gd name="connsiteY749" fmla="*/ 113623 h 1030680"/>
                <a:gd name="connsiteX750" fmla="*/ 256118 w 2992697"/>
                <a:gd name="connsiteY750" fmla="*/ 113623 h 1030680"/>
                <a:gd name="connsiteX751" fmla="*/ 256118 w 2992697"/>
                <a:gd name="connsiteY751" fmla="*/ 111760 h 1030680"/>
                <a:gd name="connsiteX752" fmla="*/ 253945 w 2992697"/>
                <a:gd name="connsiteY752" fmla="*/ 110829 h 1030680"/>
                <a:gd name="connsiteX753" fmla="*/ 253945 w 2992697"/>
                <a:gd name="connsiteY753" fmla="*/ 106483 h 1030680"/>
                <a:gd name="connsiteX754" fmla="*/ 251772 w 2992697"/>
                <a:gd name="connsiteY754" fmla="*/ 101205 h 1030680"/>
                <a:gd name="connsiteX755" fmla="*/ 257049 w 2992697"/>
                <a:gd name="connsiteY755" fmla="*/ 99032 h 1030680"/>
                <a:gd name="connsiteX756" fmla="*/ 261085 w 2992697"/>
                <a:gd name="connsiteY756" fmla="*/ 96859 h 1030680"/>
                <a:gd name="connsiteX757" fmla="*/ 264189 w 2992697"/>
                <a:gd name="connsiteY757" fmla="*/ 96859 h 1030680"/>
                <a:gd name="connsiteX758" fmla="*/ 266363 w 2992697"/>
                <a:gd name="connsiteY758" fmla="*/ 95928 h 1030680"/>
                <a:gd name="connsiteX759" fmla="*/ 270398 w 2992697"/>
                <a:gd name="connsiteY759" fmla="*/ 93755 h 1030680"/>
                <a:gd name="connsiteX760" fmla="*/ 277849 w 2992697"/>
                <a:gd name="connsiteY760" fmla="*/ 93755 h 1030680"/>
                <a:gd name="connsiteX761" fmla="*/ 280953 w 2992697"/>
                <a:gd name="connsiteY761" fmla="*/ 95928 h 1030680"/>
                <a:gd name="connsiteX762" fmla="*/ 284989 w 2992697"/>
                <a:gd name="connsiteY762" fmla="*/ 99032 h 1030680"/>
                <a:gd name="connsiteX763" fmla="*/ 288094 w 2992697"/>
                <a:gd name="connsiteY763" fmla="*/ 101205 h 1030680"/>
                <a:gd name="connsiteX764" fmla="*/ 288094 w 2992697"/>
                <a:gd name="connsiteY764" fmla="*/ 96859 h 1030680"/>
                <a:gd name="connsiteX765" fmla="*/ 285921 w 2992697"/>
                <a:gd name="connsiteY765" fmla="*/ 95928 h 1030680"/>
                <a:gd name="connsiteX766" fmla="*/ 285921 w 2992697"/>
                <a:gd name="connsiteY766" fmla="*/ 93755 h 1030680"/>
                <a:gd name="connsiteX767" fmla="*/ 285921 w 2992697"/>
                <a:gd name="connsiteY767" fmla="*/ 93755 h 1030680"/>
                <a:gd name="connsiteX768" fmla="*/ 285921 w 2992697"/>
                <a:gd name="connsiteY768" fmla="*/ 91582 h 1030680"/>
                <a:gd name="connsiteX769" fmla="*/ 284989 w 2992697"/>
                <a:gd name="connsiteY769" fmla="*/ 88477 h 1030680"/>
                <a:gd name="connsiteX770" fmla="*/ 290267 w 2992697"/>
                <a:gd name="connsiteY770" fmla="*/ 86304 h 1030680"/>
                <a:gd name="connsiteX771" fmla="*/ 293371 w 2992697"/>
                <a:gd name="connsiteY771" fmla="*/ 84131 h 1030680"/>
                <a:gd name="connsiteX772" fmla="*/ 299580 w 2992697"/>
                <a:gd name="connsiteY772" fmla="*/ 81026 h 1030680"/>
                <a:gd name="connsiteX773" fmla="*/ 302685 w 2992697"/>
                <a:gd name="connsiteY773" fmla="*/ 76680 h 1030680"/>
                <a:gd name="connsiteX774" fmla="*/ 304858 w 2992697"/>
                <a:gd name="connsiteY774" fmla="*/ 76680 h 1030680"/>
                <a:gd name="connsiteX775" fmla="*/ 312308 w 2992697"/>
                <a:gd name="connsiteY775" fmla="*/ 76680 h 1030680"/>
                <a:gd name="connsiteX776" fmla="*/ 317586 w 2992697"/>
                <a:gd name="connsiteY776" fmla="*/ 78853 h 1030680"/>
                <a:gd name="connsiteX777" fmla="*/ 321622 w 2992697"/>
                <a:gd name="connsiteY777" fmla="*/ 83199 h 1030680"/>
                <a:gd name="connsiteX778" fmla="*/ 327831 w 2992697"/>
                <a:gd name="connsiteY778" fmla="*/ 83199 h 1030680"/>
                <a:gd name="connsiteX779" fmla="*/ 337144 w 2992697"/>
                <a:gd name="connsiteY779" fmla="*/ 81026 h 1030680"/>
                <a:gd name="connsiteX780" fmla="*/ 341180 w 2992697"/>
                <a:gd name="connsiteY780" fmla="*/ 68298 h 1030680"/>
                <a:gd name="connsiteX781" fmla="*/ 346458 w 2992697"/>
                <a:gd name="connsiteY781" fmla="*/ 66125 h 1030680"/>
                <a:gd name="connsiteX782" fmla="*/ 351735 w 2992697"/>
                <a:gd name="connsiteY782" fmla="*/ 66125 h 1030680"/>
                <a:gd name="connsiteX783" fmla="*/ 357013 w 2992697"/>
                <a:gd name="connsiteY783" fmla="*/ 66125 h 1030680"/>
                <a:gd name="connsiteX784" fmla="*/ 361048 w 2992697"/>
                <a:gd name="connsiteY784" fmla="*/ 68298 h 1030680"/>
                <a:gd name="connsiteX785" fmla="*/ 364153 w 2992697"/>
                <a:gd name="connsiteY785" fmla="*/ 68298 h 1030680"/>
                <a:gd name="connsiteX786" fmla="*/ 371604 w 2992697"/>
                <a:gd name="connsiteY786" fmla="*/ 56812 h 1030680"/>
                <a:gd name="connsiteX787" fmla="*/ 383090 w 2992697"/>
                <a:gd name="connsiteY787" fmla="*/ 54638 h 1030680"/>
                <a:gd name="connsiteX788" fmla="*/ 390541 w 2992697"/>
                <a:gd name="connsiteY788" fmla="*/ 58985 h 1030680"/>
                <a:gd name="connsiteX789" fmla="*/ 397992 w 2992697"/>
                <a:gd name="connsiteY789" fmla="*/ 62089 h 1030680"/>
                <a:gd name="connsiteX790" fmla="*/ 405442 w 2992697"/>
                <a:gd name="connsiteY790" fmla="*/ 64262 h 1030680"/>
                <a:gd name="connsiteX791" fmla="*/ 414756 w 2992697"/>
                <a:gd name="connsiteY791" fmla="*/ 61158 h 1030680"/>
                <a:gd name="connsiteX792" fmla="*/ 427173 w 2992697"/>
                <a:gd name="connsiteY792" fmla="*/ 53707 h 1030680"/>
                <a:gd name="connsiteX793" fmla="*/ 439281 w 2992697"/>
                <a:gd name="connsiteY793" fmla="*/ 47498 h 1030680"/>
                <a:gd name="connsiteX794" fmla="*/ 439281 w 2992697"/>
                <a:gd name="connsiteY794" fmla="*/ 47498 h 1030680"/>
                <a:gd name="connsiteX795" fmla="*/ 439281 w 2992697"/>
                <a:gd name="connsiteY795" fmla="*/ 47498 h 1030680"/>
                <a:gd name="connsiteX796" fmla="*/ 2195472 w 2992697"/>
                <a:gd name="connsiteY796" fmla="*/ 44394 h 1030680"/>
                <a:gd name="connsiteX797" fmla="*/ 2202923 w 2992697"/>
                <a:gd name="connsiteY797" fmla="*/ 46567 h 1030680"/>
                <a:gd name="connsiteX798" fmla="*/ 2210374 w 2992697"/>
                <a:gd name="connsiteY798" fmla="*/ 49671 h 1030680"/>
                <a:gd name="connsiteX799" fmla="*/ 2213478 w 2992697"/>
                <a:gd name="connsiteY799" fmla="*/ 54018 h 1030680"/>
                <a:gd name="connsiteX800" fmla="*/ 2218756 w 2992697"/>
                <a:gd name="connsiteY800" fmla="*/ 57122 h 1030680"/>
                <a:gd name="connsiteX801" fmla="*/ 2224965 w 2992697"/>
                <a:gd name="connsiteY801" fmla="*/ 61468 h 1030680"/>
                <a:gd name="connsiteX802" fmla="*/ 2220929 w 2992697"/>
                <a:gd name="connsiteY802" fmla="*/ 72023 h 1030680"/>
                <a:gd name="connsiteX803" fmla="*/ 2198888 w 2992697"/>
                <a:gd name="connsiteY803" fmla="*/ 84752 h 1030680"/>
                <a:gd name="connsiteX804" fmla="*/ 2182123 w 2992697"/>
                <a:gd name="connsiteY804" fmla="*/ 99653 h 1030680"/>
                <a:gd name="connsiteX805" fmla="*/ 2167532 w 2992697"/>
                <a:gd name="connsiteY805" fmla="*/ 118590 h 1030680"/>
                <a:gd name="connsiteX806" fmla="*/ 2164428 w 2992697"/>
                <a:gd name="connsiteY806" fmla="*/ 118590 h 1030680"/>
                <a:gd name="connsiteX807" fmla="*/ 2164428 w 2992697"/>
                <a:gd name="connsiteY807" fmla="*/ 114244 h 1030680"/>
                <a:gd name="connsiteX808" fmla="*/ 2159150 w 2992697"/>
                <a:gd name="connsiteY808" fmla="*/ 111140 h 1030680"/>
                <a:gd name="connsiteX809" fmla="*/ 2155115 w 2992697"/>
                <a:gd name="connsiteY809" fmla="*/ 106793 h 1030680"/>
                <a:gd name="connsiteX810" fmla="*/ 2152942 w 2992697"/>
                <a:gd name="connsiteY810" fmla="*/ 103689 h 1030680"/>
                <a:gd name="connsiteX811" fmla="*/ 2149837 w 2992697"/>
                <a:gd name="connsiteY811" fmla="*/ 99343 h 1030680"/>
                <a:gd name="connsiteX812" fmla="*/ 2147664 w 2992697"/>
                <a:gd name="connsiteY812" fmla="*/ 94065 h 1030680"/>
                <a:gd name="connsiteX813" fmla="*/ 2151700 w 2992697"/>
                <a:gd name="connsiteY813" fmla="*/ 86614 h 1030680"/>
                <a:gd name="connsiteX814" fmla="*/ 2152631 w 2992697"/>
                <a:gd name="connsiteY814" fmla="*/ 81337 h 1030680"/>
                <a:gd name="connsiteX815" fmla="*/ 2154804 w 2992697"/>
                <a:gd name="connsiteY815" fmla="*/ 71713 h 1030680"/>
                <a:gd name="connsiteX816" fmla="*/ 2127795 w 2992697"/>
                <a:gd name="connsiteY816" fmla="*/ 71713 h 1030680"/>
                <a:gd name="connsiteX817" fmla="*/ 2127795 w 2992697"/>
                <a:gd name="connsiteY817" fmla="*/ 64262 h 1030680"/>
                <a:gd name="connsiteX818" fmla="*/ 2142386 w 2992697"/>
                <a:gd name="connsiteY818" fmla="*/ 58985 h 1030680"/>
                <a:gd name="connsiteX819" fmla="*/ 2156977 w 2992697"/>
                <a:gd name="connsiteY819" fmla="*/ 54638 h 1030680"/>
                <a:gd name="connsiteX820" fmla="*/ 2174673 w 2992697"/>
                <a:gd name="connsiteY820" fmla="*/ 51534 h 1030680"/>
                <a:gd name="connsiteX821" fmla="*/ 2176846 w 2992697"/>
                <a:gd name="connsiteY821" fmla="*/ 56812 h 1030680"/>
                <a:gd name="connsiteX822" fmla="*/ 2179019 w 2992697"/>
                <a:gd name="connsiteY822" fmla="*/ 58985 h 1030680"/>
                <a:gd name="connsiteX823" fmla="*/ 2179019 w 2992697"/>
                <a:gd name="connsiteY823" fmla="*/ 61158 h 1030680"/>
                <a:gd name="connsiteX824" fmla="*/ 2181192 w 2992697"/>
                <a:gd name="connsiteY824" fmla="*/ 61158 h 1030680"/>
                <a:gd name="connsiteX825" fmla="*/ 2181192 w 2992697"/>
                <a:gd name="connsiteY825" fmla="*/ 62089 h 1030680"/>
                <a:gd name="connsiteX826" fmla="*/ 2184297 w 2992697"/>
                <a:gd name="connsiteY826" fmla="*/ 64262 h 1030680"/>
                <a:gd name="connsiteX827" fmla="*/ 2186470 w 2992697"/>
                <a:gd name="connsiteY827" fmla="*/ 58985 h 1030680"/>
                <a:gd name="connsiteX828" fmla="*/ 2188643 w 2992697"/>
                <a:gd name="connsiteY828" fmla="*/ 54638 h 1030680"/>
                <a:gd name="connsiteX829" fmla="*/ 2189574 w 2992697"/>
                <a:gd name="connsiteY829" fmla="*/ 51534 h 1030680"/>
                <a:gd name="connsiteX830" fmla="*/ 2193610 w 2992697"/>
                <a:gd name="connsiteY830" fmla="*/ 47188 h 1030680"/>
                <a:gd name="connsiteX831" fmla="*/ 2195472 w 2992697"/>
                <a:gd name="connsiteY831" fmla="*/ 44394 h 1030680"/>
                <a:gd name="connsiteX832" fmla="*/ 2195472 w 2992697"/>
                <a:gd name="connsiteY832" fmla="*/ 44394 h 1030680"/>
                <a:gd name="connsiteX833" fmla="*/ 2195472 w 2992697"/>
                <a:gd name="connsiteY833" fmla="*/ 44394 h 1030680"/>
                <a:gd name="connsiteX834" fmla="*/ 2240487 w 2992697"/>
                <a:gd name="connsiteY834" fmla="*/ 24215 h 1030680"/>
                <a:gd name="connsiteX835" fmla="*/ 2244523 w 2992697"/>
                <a:gd name="connsiteY835" fmla="*/ 25146 h 1030680"/>
                <a:gd name="connsiteX836" fmla="*/ 2245454 w 2992697"/>
                <a:gd name="connsiteY836" fmla="*/ 25146 h 1030680"/>
                <a:gd name="connsiteX837" fmla="*/ 2247628 w 2992697"/>
                <a:gd name="connsiteY837" fmla="*/ 27319 h 1030680"/>
                <a:gd name="connsiteX838" fmla="*/ 2247628 w 2992697"/>
                <a:gd name="connsiteY838" fmla="*/ 27319 h 1030680"/>
                <a:gd name="connsiteX839" fmla="*/ 2249800 w 2992697"/>
                <a:gd name="connsiteY839" fmla="*/ 29492 h 1030680"/>
                <a:gd name="connsiteX840" fmla="*/ 2251974 w 2992697"/>
                <a:gd name="connsiteY840" fmla="*/ 32597 h 1030680"/>
                <a:gd name="connsiteX841" fmla="*/ 2255078 w 2992697"/>
                <a:gd name="connsiteY841" fmla="*/ 38806 h 1030680"/>
                <a:gd name="connsiteX842" fmla="*/ 2259114 w 2992697"/>
                <a:gd name="connsiteY842" fmla="*/ 44083 h 1030680"/>
                <a:gd name="connsiteX843" fmla="*/ 2260045 w 2992697"/>
                <a:gd name="connsiteY843" fmla="*/ 51534 h 1030680"/>
                <a:gd name="connsiteX844" fmla="*/ 2251663 w 2992697"/>
                <a:gd name="connsiteY844" fmla="*/ 51534 h 1030680"/>
                <a:gd name="connsiteX845" fmla="*/ 2251663 w 2992697"/>
                <a:gd name="connsiteY845" fmla="*/ 47188 h 1030680"/>
                <a:gd name="connsiteX846" fmla="*/ 2247628 w 2992697"/>
                <a:gd name="connsiteY846" fmla="*/ 44083 h 1030680"/>
                <a:gd name="connsiteX847" fmla="*/ 2244523 w 2992697"/>
                <a:gd name="connsiteY847" fmla="*/ 39737 h 1030680"/>
                <a:gd name="connsiteX848" fmla="*/ 2242350 w 2992697"/>
                <a:gd name="connsiteY848" fmla="*/ 36633 h 1030680"/>
                <a:gd name="connsiteX849" fmla="*/ 2240177 w 2992697"/>
                <a:gd name="connsiteY849" fmla="*/ 31355 h 1030680"/>
                <a:gd name="connsiteX850" fmla="*/ 2240177 w 2992697"/>
                <a:gd name="connsiteY850" fmla="*/ 24215 h 1030680"/>
                <a:gd name="connsiteX851" fmla="*/ 2240487 w 2992697"/>
                <a:gd name="connsiteY851" fmla="*/ 24215 h 1030680"/>
                <a:gd name="connsiteX852" fmla="*/ 2240487 w 2992697"/>
                <a:gd name="connsiteY852" fmla="*/ 24215 h 1030680"/>
                <a:gd name="connsiteX853" fmla="*/ 984113 w 2992697"/>
                <a:gd name="connsiteY853" fmla="*/ 20179 h 1030680"/>
                <a:gd name="connsiteX854" fmla="*/ 1009259 w 2992697"/>
                <a:gd name="connsiteY854" fmla="*/ 20179 h 1030680"/>
                <a:gd name="connsiteX855" fmla="*/ 1035337 w 2992697"/>
                <a:gd name="connsiteY855" fmla="*/ 24525 h 1030680"/>
                <a:gd name="connsiteX856" fmla="*/ 1058310 w 2992697"/>
                <a:gd name="connsiteY856" fmla="*/ 27630 h 1030680"/>
                <a:gd name="connsiteX857" fmla="*/ 1079110 w 2992697"/>
                <a:gd name="connsiteY857" fmla="*/ 32907 h 1030680"/>
                <a:gd name="connsiteX858" fmla="*/ 1109223 w 2992697"/>
                <a:gd name="connsiteY858" fmla="*/ 27630 h 1030680"/>
                <a:gd name="connsiteX859" fmla="*/ 1113259 w 2992697"/>
                <a:gd name="connsiteY859" fmla="*/ 31976 h 1030680"/>
                <a:gd name="connsiteX860" fmla="*/ 1116363 w 2992697"/>
                <a:gd name="connsiteY860" fmla="*/ 32907 h 1030680"/>
                <a:gd name="connsiteX861" fmla="*/ 1120399 w 2992697"/>
                <a:gd name="connsiteY861" fmla="*/ 39116 h 1030680"/>
                <a:gd name="connsiteX862" fmla="*/ 1122572 w 2992697"/>
                <a:gd name="connsiteY862" fmla="*/ 42221 h 1030680"/>
                <a:gd name="connsiteX863" fmla="*/ 1125676 w 2992697"/>
                <a:gd name="connsiteY863" fmla="*/ 44394 h 1030680"/>
                <a:gd name="connsiteX864" fmla="*/ 1143372 w 2992697"/>
                <a:gd name="connsiteY864" fmla="*/ 51844 h 1030680"/>
                <a:gd name="connsiteX865" fmla="*/ 1164172 w 2992697"/>
                <a:gd name="connsiteY865" fmla="*/ 57122 h 1030680"/>
                <a:gd name="connsiteX866" fmla="*/ 1181867 w 2992697"/>
                <a:gd name="connsiteY866" fmla="*/ 61468 h 1030680"/>
                <a:gd name="connsiteX867" fmla="*/ 1181867 w 2992697"/>
                <a:gd name="connsiteY867" fmla="*/ 68919 h 1030680"/>
                <a:gd name="connsiteX868" fmla="*/ 1152685 w 2992697"/>
                <a:gd name="connsiteY868" fmla="*/ 68919 h 1030680"/>
                <a:gd name="connsiteX869" fmla="*/ 1140267 w 2992697"/>
                <a:gd name="connsiteY869" fmla="*/ 62710 h 1030680"/>
                <a:gd name="connsiteX870" fmla="*/ 1125676 w 2992697"/>
                <a:gd name="connsiteY870" fmla="*/ 62710 h 1030680"/>
                <a:gd name="connsiteX871" fmla="*/ 1108912 w 2992697"/>
                <a:gd name="connsiteY871" fmla="*/ 64883 h 1030680"/>
                <a:gd name="connsiteX872" fmla="*/ 1093390 w 2992697"/>
                <a:gd name="connsiteY872" fmla="*/ 69229 h 1030680"/>
                <a:gd name="connsiteX873" fmla="*/ 1093390 w 2992697"/>
                <a:gd name="connsiteY873" fmla="*/ 77611 h 1030680"/>
                <a:gd name="connsiteX874" fmla="*/ 1113259 w 2992697"/>
                <a:gd name="connsiteY874" fmla="*/ 77611 h 1030680"/>
                <a:gd name="connsiteX875" fmla="*/ 1127850 w 2992697"/>
                <a:gd name="connsiteY875" fmla="*/ 74507 h 1030680"/>
                <a:gd name="connsiteX876" fmla="*/ 1145545 w 2992697"/>
                <a:gd name="connsiteY876" fmla="*/ 72334 h 1030680"/>
                <a:gd name="connsiteX877" fmla="*/ 1167587 w 2992697"/>
                <a:gd name="connsiteY877" fmla="*/ 72334 h 1030680"/>
                <a:gd name="connsiteX878" fmla="*/ 1189628 w 2992697"/>
                <a:gd name="connsiteY878" fmla="*/ 72334 h 1030680"/>
                <a:gd name="connsiteX879" fmla="*/ 1206392 w 2992697"/>
                <a:gd name="connsiteY879" fmla="*/ 72334 h 1030680"/>
                <a:gd name="connsiteX880" fmla="*/ 1220983 w 2992697"/>
                <a:gd name="connsiteY880" fmla="*/ 87235 h 1030680"/>
                <a:gd name="connsiteX881" fmla="*/ 1238679 w 2992697"/>
                <a:gd name="connsiteY881" fmla="*/ 97790 h 1030680"/>
                <a:gd name="connsiteX882" fmla="*/ 1233401 w 2992697"/>
                <a:gd name="connsiteY882" fmla="*/ 109277 h 1030680"/>
                <a:gd name="connsiteX883" fmla="*/ 1222846 w 2992697"/>
                <a:gd name="connsiteY883" fmla="*/ 116728 h 1030680"/>
                <a:gd name="connsiteX884" fmla="*/ 1213533 w 2992697"/>
                <a:gd name="connsiteY884" fmla="*/ 122005 h 1030680"/>
                <a:gd name="connsiteX885" fmla="*/ 1201115 w 2992697"/>
                <a:gd name="connsiteY885" fmla="*/ 126351 h 1030680"/>
                <a:gd name="connsiteX886" fmla="*/ 1182178 w 2992697"/>
                <a:gd name="connsiteY886" fmla="*/ 126351 h 1030680"/>
                <a:gd name="connsiteX887" fmla="*/ 1165413 w 2992697"/>
                <a:gd name="connsiteY887" fmla="*/ 131629 h 1030680"/>
                <a:gd name="connsiteX888" fmla="*/ 1147718 w 2992697"/>
                <a:gd name="connsiteY888" fmla="*/ 131629 h 1030680"/>
                <a:gd name="connsiteX889" fmla="*/ 1127850 w 2992697"/>
                <a:gd name="connsiteY889" fmla="*/ 129456 h 1030680"/>
                <a:gd name="connsiteX890" fmla="*/ 1108912 w 2992697"/>
                <a:gd name="connsiteY890" fmla="*/ 127283 h 1030680"/>
                <a:gd name="connsiteX891" fmla="*/ 1091527 w 2992697"/>
                <a:gd name="connsiteY891" fmla="*/ 127283 h 1030680"/>
                <a:gd name="connsiteX892" fmla="*/ 1076936 w 2992697"/>
                <a:gd name="connsiteY892" fmla="*/ 131629 h 1030680"/>
                <a:gd name="connsiteX893" fmla="*/ 1065450 w 2992697"/>
                <a:gd name="connsiteY893" fmla="*/ 142184 h 1030680"/>
                <a:gd name="connsiteX894" fmla="*/ 1109223 w 2992697"/>
                <a:gd name="connsiteY894" fmla="*/ 142184 h 1030680"/>
                <a:gd name="connsiteX895" fmla="*/ 1122882 w 2992697"/>
                <a:gd name="connsiteY895" fmla="*/ 139080 h 1030680"/>
                <a:gd name="connsiteX896" fmla="*/ 1138405 w 2992697"/>
                <a:gd name="connsiteY896" fmla="*/ 136907 h 1030680"/>
                <a:gd name="connsiteX897" fmla="*/ 1157342 w 2992697"/>
                <a:gd name="connsiteY897" fmla="*/ 139080 h 1030680"/>
                <a:gd name="connsiteX898" fmla="*/ 1169760 w 2992697"/>
                <a:gd name="connsiteY898" fmla="*/ 142184 h 1030680"/>
                <a:gd name="connsiteX899" fmla="*/ 1172864 w 2992697"/>
                <a:gd name="connsiteY899" fmla="*/ 155844 h 1030680"/>
                <a:gd name="connsiteX900" fmla="*/ 1179073 w 2992697"/>
                <a:gd name="connsiteY900" fmla="*/ 153671 h 1030680"/>
                <a:gd name="connsiteX901" fmla="*/ 1187455 w 2992697"/>
                <a:gd name="connsiteY901" fmla="*/ 148393 h 1030680"/>
                <a:gd name="connsiteX902" fmla="*/ 1198942 w 2992697"/>
                <a:gd name="connsiteY902" fmla="*/ 144047 h 1030680"/>
                <a:gd name="connsiteX903" fmla="*/ 1209497 w 2992697"/>
                <a:gd name="connsiteY903" fmla="*/ 141874 h 1030680"/>
                <a:gd name="connsiteX904" fmla="*/ 1211670 w 2992697"/>
                <a:gd name="connsiteY904" fmla="*/ 148083 h 1030680"/>
                <a:gd name="connsiteX905" fmla="*/ 1213843 w 2992697"/>
                <a:gd name="connsiteY905" fmla="*/ 151187 h 1030680"/>
                <a:gd name="connsiteX906" fmla="*/ 1216016 w 2992697"/>
                <a:gd name="connsiteY906" fmla="*/ 153360 h 1030680"/>
                <a:gd name="connsiteX907" fmla="*/ 1219121 w 2992697"/>
                <a:gd name="connsiteY907" fmla="*/ 155533 h 1030680"/>
                <a:gd name="connsiteX908" fmla="*/ 1223156 w 2992697"/>
                <a:gd name="connsiteY908" fmla="*/ 158638 h 1030680"/>
                <a:gd name="connsiteX909" fmla="*/ 1206392 w 2992697"/>
                <a:gd name="connsiteY909" fmla="*/ 189993 h 1030680"/>
                <a:gd name="connsiteX910" fmla="*/ 1213843 w 2992697"/>
                <a:gd name="connsiteY910" fmla="*/ 189993 h 1030680"/>
                <a:gd name="connsiteX911" fmla="*/ 1226261 w 2992697"/>
                <a:gd name="connsiteY911" fmla="*/ 182542 h 1030680"/>
                <a:gd name="connsiteX912" fmla="*/ 1243025 w 2992697"/>
                <a:gd name="connsiteY912" fmla="*/ 172918 h 1030680"/>
                <a:gd name="connsiteX913" fmla="*/ 1262893 w 2992697"/>
                <a:gd name="connsiteY913" fmla="*/ 165468 h 1030680"/>
                <a:gd name="connsiteX914" fmla="*/ 1284935 w 2992697"/>
                <a:gd name="connsiteY914" fmla="*/ 158017 h 1030680"/>
                <a:gd name="connsiteX915" fmla="*/ 1308839 w 2992697"/>
                <a:gd name="connsiteY915" fmla="*/ 152739 h 1030680"/>
                <a:gd name="connsiteX916" fmla="*/ 1329639 w 2992697"/>
                <a:gd name="connsiteY916" fmla="*/ 152739 h 1030680"/>
                <a:gd name="connsiteX917" fmla="*/ 1350439 w 2992697"/>
                <a:gd name="connsiteY917" fmla="*/ 154912 h 1030680"/>
                <a:gd name="connsiteX918" fmla="*/ 1365030 w 2992697"/>
                <a:gd name="connsiteY918" fmla="*/ 163294 h 1030680"/>
                <a:gd name="connsiteX919" fmla="*/ 1373412 w 2992697"/>
                <a:gd name="connsiteY919" fmla="*/ 178196 h 1030680"/>
                <a:gd name="connsiteX920" fmla="*/ 1379621 w 2992697"/>
                <a:gd name="connsiteY920" fmla="*/ 178196 h 1030680"/>
                <a:gd name="connsiteX921" fmla="*/ 1379621 w 2992697"/>
                <a:gd name="connsiteY921" fmla="*/ 180369 h 1030680"/>
                <a:gd name="connsiteX922" fmla="*/ 1379621 w 2992697"/>
                <a:gd name="connsiteY922" fmla="*/ 180369 h 1030680"/>
                <a:gd name="connsiteX923" fmla="*/ 1377448 w 2992697"/>
                <a:gd name="connsiteY923" fmla="*/ 182542 h 1030680"/>
                <a:gd name="connsiteX924" fmla="*/ 1375275 w 2992697"/>
                <a:gd name="connsiteY924" fmla="*/ 182542 h 1030680"/>
                <a:gd name="connsiteX925" fmla="*/ 1375275 w 2992697"/>
                <a:gd name="connsiteY925" fmla="*/ 182542 h 1030680"/>
                <a:gd name="connsiteX926" fmla="*/ 1373102 w 2992697"/>
                <a:gd name="connsiteY926" fmla="*/ 182542 h 1030680"/>
                <a:gd name="connsiteX927" fmla="*/ 1369997 w 2992697"/>
                <a:gd name="connsiteY927" fmla="*/ 185647 h 1030680"/>
                <a:gd name="connsiteX928" fmla="*/ 1364720 w 2992697"/>
                <a:gd name="connsiteY928" fmla="*/ 187820 h 1030680"/>
                <a:gd name="connsiteX929" fmla="*/ 1358511 w 2992697"/>
                <a:gd name="connsiteY929" fmla="*/ 189993 h 1030680"/>
                <a:gd name="connsiteX930" fmla="*/ 1351060 w 2992697"/>
                <a:gd name="connsiteY930" fmla="*/ 192166 h 1030680"/>
                <a:gd name="connsiteX931" fmla="*/ 1345783 w 2992697"/>
                <a:gd name="connsiteY931" fmla="*/ 193097 h 1030680"/>
                <a:gd name="connsiteX932" fmla="*/ 1333365 w 2992697"/>
                <a:gd name="connsiteY932" fmla="*/ 213276 h 1030680"/>
                <a:gd name="connsiteX933" fmla="*/ 1309460 w 2992697"/>
                <a:gd name="connsiteY933" fmla="*/ 228178 h 1030680"/>
                <a:gd name="connsiteX934" fmla="*/ 1282452 w 2992697"/>
                <a:gd name="connsiteY934" fmla="*/ 237801 h 1030680"/>
                <a:gd name="connsiteX935" fmla="*/ 1250165 w 2992697"/>
                <a:gd name="connsiteY935" fmla="*/ 243079 h 1030680"/>
                <a:gd name="connsiteX936" fmla="*/ 1250165 w 2992697"/>
                <a:gd name="connsiteY936" fmla="*/ 249288 h 1030680"/>
                <a:gd name="connsiteX937" fmla="*/ 1250165 w 2992697"/>
                <a:gd name="connsiteY937" fmla="*/ 252392 h 1030680"/>
                <a:gd name="connsiteX938" fmla="*/ 1250165 w 2992697"/>
                <a:gd name="connsiteY938" fmla="*/ 254566 h 1030680"/>
                <a:gd name="connsiteX939" fmla="*/ 1247992 w 2992697"/>
                <a:gd name="connsiteY939" fmla="*/ 256739 h 1030680"/>
                <a:gd name="connsiteX940" fmla="*/ 1250165 w 2992697"/>
                <a:gd name="connsiteY940" fmla="*/ 257670 h 1030680"/>
                <a:gd name="connsiteX941" fmla="*/ 1250165 w 2992697"/>
                <a:gd name="connsiteY941" fmla="*/ 259843 h 1030680"/>
                <a:gd name="connsiteX942" fmla="*/ 1253270 w 2992697"/>
                <a:gd name="connsiteY942" fmla="*/ 264189 h 1030680"/>
                <a:gd name="connsiteX943" fmla="*/ 1258547 w 2992697"/>
                <a:gd name="connsiteY943" fmla="*/ 267294 h 1030680"/>
                <a:gd name="connsiteX944" fmla="*/ 1262583 w 2992697"/>
                <a:gd name="connsiteY944" fmla="*/ 269467 h 1030680"/>
                <a:gd name="connsiteX945" fmla="*/ 1265687 w 2992697"/>
                <a:gd name="connsiteY945" fmla="*/ 272571 h 1030680"/>
                <a:gd name="connsiteX946" fmla="*/ 1269723 w 2992697"/>
                <a:gd name="connsiteY946" fmla="*/ 274745 h 1030680"/>
                <a:gd name="connsiteX947" fmla="*/ 1272828 w 2992697"/>
                <a:gd name="connsiteY947" fmla="*/ 280022 h 1030680"/>
                <a:gd name="connsiteX948" fmla="*/ 1269723 w 2992697"/>
                <a:gd name="connsiteY948" fmla="*/ 287473 h 1030680"/>
                <a:gd name="connsiteX949" fmla="*/ 1265687 w 2992697"/>
                <a:gd name="connsiteY949" fmla="*/ 304237 h 1030680"/>
                <a:gd name="connsiteX950" fmla="*/ 1262583 w 2992697"/>
                <a:gd name="connsiteY950" fmla="*/ 324416 h 1030680"/>
                <a:gd name="connsiteX951" fmla="*/ 1258547 w 2992697"/>
                <a:gd name="connsiteY951" fmla="*/ 344595 h 1030680"/>
                <a:gd name="connsiteX952" fmla="*/ 1258547 w 2992697"/>
                <a:gd name="connsiteY952" fmla="*/ 361359 h 1030680"/>
                <a:gd name="connsiteX953" fmla="*/ 1262583 w 2992697"/>
                <a:gd name="connsiteY953" fmla="*/ 359186 h 1030680"/>
                <a:gd name="connsiteX954" fmla="*/ 1265687 w 2992697"/>
                <a:gd name="connsiteY954" fmla="*/ 359186 h 1030680"/>
                <a:gd name="connsiteX955" fmla="*/ 1267861 w 2992697"/>
                <a:gd name="connsiteY955" fmla="*/ 359186 h 1030680"/>
                <a:gd name="connsiteX956" fmla="*/ 1271896 w 2992697"/>
                <a:gd name="connsiteY956" fmla="*/ 359186 h 1030680"/>
                <a:gd name="connsiteX957" fmla="*/ 1272828 w 2992697"/>
                <a:gd name="connsiteY957" fmla="*/ 359186 h 1030680"/>
                <a:gd name="connsiteX958" fmla="*/ 1279037 w 2992697"/>
                <a:gd name="connsiteY958" fmla="*/ 361359 h 1030680"/>
                <a:gd name="connsiteX959" fmla="*/ 1276864 w 2992697"/>
                <a:gd name="connsiteY959" fmla="*/ 366636 h 1030680"/>
                <a:gd name="connsiteX960" fmla="*/ 1276864 w 2992697"/>
                <a:gd name="connsiteY960" fmla="*/ 368810 h 1030680"/>
                <a:gd name="connsiteX961" fmla="*/ 1276864 w 2992697"/>
                <a:gd name="connsiteY961" fmla="*/ 373156 h 1030680"/>
                <a:gd name="connsiteX962" fmla="*/ 1276864 w 2992697"/>
                <a:gd name="connsiteY962" fmla="*/ 374087 h 1030680"/>
                <a:gd name="connsiteX963" fmla="*/ 1276864 w 2992697"/>
                <a:gd name="connsiteY963" fmla="*/ 378433 h 1030680"/>
                <a:gd name="connsiteX964" fmla="*/ 1279037 w 2992697"/>
                <a:gd name="connsiteY964" fmla="*/ 385884 h 1030680"/>
                <a:gd name="connsiteX965" fmla="*/ 1272828 w 2992697"/>
                <a:gd name="connsiteY965" fmla="*/ 385884 h 1030680"/>
                <a:gd name="connsiteX966" fmla="*/ 1272828 w 2992697"/>
                <a:gd name="connsiteY966" fmla="*/ 388989 h 1030680"/>
                <a:gd name="connsiteX967" fmla="*/ 1269723 w 2992697"/>
                <a:gd name="connsiteY967" fmla="*/ 388057 h 1030680"/>
                <a:gd name="connsiteX968" fmla="*/ 1265687 w 2992697"/>
                <a:gd name="connsiteY968" fmla="*/ 383711 h 1030680"/>
                <a:gd name="connsiteX969" fmla="*/ 1264756 w 2992697"/>
                <a:gd name="connsiteY969" fmla="*/ 381538 h 1030680"/>
                <a:gd name="connsiteX970" fmla="*/ 1260720 w 2992697"/>
                <a:gd name="connsiteY970" fmla="*/ 380607 h 1030680"/>
                <a:gd name="connsiteX971" fmla="*/ 1257616 w 2992697"/>
                <a:gd name="connsiteY971" fmla="*/ 378433 h 1030680"/>
                <a:gd name="connsiteX972" fmla="*/ 1250165 w 2992697"/>
                <a:gd name="connsiteY972" fmla="*/ 378433 h 1030680"/>
                <a:gd name="connsiteX973" fmla="*/ 1246129 w 2992697"/>
                <a:gd name="connsiteY973" fmla="*/ 380607 h 1030680"/>
                <a:gd name="connsiteX974" fmla="*/ 1243025 w 2992697"/>
                <a:gd name="connsiteY974" fmla="*/ 381538 h 1030680"/>
                <a:gd name="connsiteX975" fmla="*/ 1238989 w 2992697"/>
                <a:gd name="connsiteY975" fmla="*/ 383711 h 1030680"/>
                <a:gd name="connsiteX976" fmla="*/ 1236816 w 2992697"/>
                <a:gd name="connsiteY976" fmla="*/ 385884 h 1030680"/>
                <a:gd name="connsiteX977" fmla="*/ 1233711 w 2992697"/>
                <a:gd name="connsiteY977" fmla="*/ 388057 h 1030680"/>
                <a:gd name="connsiteX978" fmla="*/ 1231538 w 2992697"/>
                <a:gd name="connsiteY978" fmla="*/ 391162 h 1030680"/>
                <a:gd name="connsiteX979" fmla="*/ 1229365 w 2992697"/>
                <a:gd name="connsiteY979" fmla="*/ 398612 h 1030680"/>
                <a:gd name="connsiteX980" fmla="*/ 1253270 w 2992697"/>
                <a:gd name="connsiteY980" fmla="*/ 406063 h 1030680"/>
                <a:gd name="connsiteX981" fmla="*/ 1258547 w 2992697"/>
                <a:gd name="connsiteY981" fmla="*/ 438660 h 1030680"/>
                <a:gd name="connsiteX982" fmla="*/ 1253270 w 2992697"/>
                <a:gd name="connsiteY982" fmla="*/ 438660 h 1030680"/>
                <a:gd name="connsiteX983" fmla="*/ 1250165 w 2992697"/>
                <a:gd name="connsiteY983" fmla="*/ 438660 h 1030680"/>
                <a:gd name="connsiteX984" fmla="*/ 1246129 w 2992697"/>
                <a:gd name="connsiteY984" fmla="*/ 440833 h 1030680"/>
                <a:gd name="connsiteX985" fmla="*/ 1243025 w 2992697"/>
                <a:gd name="connsiteY985" fmla="*/ 443006 h 1030680"/>
                <a:gd name="connsiteX986" fmla="*/ 1243025 w 2992697"/>
                <a:gd name="connsiteY986" fmla="*/ 450457 h 1030680"/>
                <a:gd name="connsiteX987" fmla="*/ 1251407 w 2992697"/>
                <a:gd name="connsiteY987" fmla="*/ 455734 h 1030680"/>
                <a:gd name="connsiteX988" fmla="*/ 1257616 w 2992697"/>
                <a:gd name="connsiteY988" fmla="*/ 463185 h 1030680"/>
                <a:gd name="connsiteX989" fmla="*/ 1260720 w 2992697"/>
                <a:gd name="connsiteY989" fmla="*/ 472809 h 1030680"/>
                <a:gd name="connsiteX990" fmla="*/ 1262893 w 2992697"/>
                <a:gd name="connsiteY990" fmla="*/ 487710 h 1030680"/>
                <a:gd name="connsiteX991" fmla="*/ 1253580 w 2992697"/>
                <a:gd name="connsiteY991" fmla="*/ 487710 h 1030680"/>
                <a:gd name="connsiteX992" fmla="*/ 1251407 w 2992697"/>
                <a:gd name="connsiteY992" fmla="*/ 487710 h 1030680"/>
                <a:gd name="connsiteX993" fmla="*/ 1246129 w 2992697"/>
                <a:gd name="connsiteY993" fmla="*/ 485537 h 1030680"/>
                <a:gd name="connsiteX994" fmla="*/ 1243025 w 2992697"/>
                <a:gd name="connsiteY994" fmla="*/ 487710 h 1030680"/>
                <a:gd name="connsiteX995" fmla="*/ 1236816 w 2992697"/>
                <a:gd name="connsiteY995" fmla="*/ 487710 h 1030680"/>
                <a:gd name="connsiteX996" fmla="*/ 1233711 w 2992697"/>
                <a:gd name="connsiteY996" fmla="*/ 490815 h 1030680"/>
                <a:gd name="connsiteX997" fmla="*/ 1229676 w 2992697"/>
                <a:gd name="connsiteY997" fmla="*/ 495161 h 1030680"/>
                <a:gd name="connsiteX998" fmla="*/ 1235885 w 2992697"/>
                <a:gd name="connsiteY998" fmla="*/ 498266 h 1030680"/>
                <a:gd name="connsiteX999" fmla="*/ 1238989 w 2992697"/>
                <a:gd name="connsiteY999" fmla="*/ 500439 h 1030680"/>
                <a:gd name="connsiteX1000" fmla="*/ 1241162 w 2992697"/>
                <a:gd name="connsiteY1000" fmla="*/ 502612 h 1030680"/>
                <a:gd name="connsiteX1001" fmla="*/ 1243335 w 2992697"/>
                <a:gd name="connsiteY1001" fmla="*/ 503543 h 1030680"/>
                <a:gd name="connsiteX1002" fmla="*/ 1244267 w 2992697"/>
                <a:gd name="connsiteY1002" fmla="*/ 509752 h 1030680"/>
                <a:gd name="connsiteX1003" fmla="*/ 1246440 w 2992697"/>
                <a:gd name="connsiteY1003" fmla="*/ 515030 h 1030680"/>
                <a:gd name="connsiteX1004" fmla="*/ 1244267 w 2992697"/>
                <a:gd name="connsiteY1004" fmla="*/ 517203 h 1030680"/>
                <a:gd name="connsiteX1005" fmla="*/ 1244267 w 2992697"/>
                <a:gd name="connsiteY1005" fmla="*/ 518134 h 1030680"/>
                <a:gd name="connsiteX1006" fmla="*/ 1244267 w 2992697"/>
                <a:gd name="connsiteY1006" fmla="*/ 518134 h 1030680"/>
                <a:gd name="connsiteX1007" fmla="*/ 1243335 w 2992697"/>
                <a:gd name="connsiteY1007" fmla="*/ 520307 h 1030680"/>
                <a:gd name="connsiteX1008" fmla="*/ 1243335 w 2992697"/>
                <a:gd name="connsiteY1008" fmla="*/ 524653 h 1030680"/>
                <a:gd name="connsiteX1009" fmla="*/ 1228124 w 2992697"/>
                <a:gd name="connsiteY1009" fmla="*/ 524653 h 1030680"/>
                <a:gd name="connsiteX1010" fmla="*/ 1213533 w 2992697"/>
                <a:gd name="connsiteY1010" fmla="*/ 527758 h 1030680"/>
                <a:gd name="connsiteX1011" fmla="*/ 1202046 w 2992697"/>
                <a:gd name="connsiteY1011" fmla="*/ 532104 h 1030680"/>
                <a:gd name="connsiteX1012" fmla="*/ 1206082 w 2992697"/>
                <a:gd name="connsiteY1012" fmla="*/ 532104 h 1030680"/>
                <a:gd name="connsiteX1013" fmla="*/ 1211359 w 2992697"/>
                <a:gd name="connsiteY1013" fmla="*/ 535209 h 1030680"/>
                <a:gd name="connsiteX1014" fmla="*/ 1215395 w 2992697"/>
                <a:gd name="connsiteY1014" fmla="*/ 537382 h 1030680"/>
                <a:gd name="connsiteX1015" fmla="*/ 1218500 w 2992697"/>
                <a:gd name="connsiteY1015" fmla="*/ 537382 h 1030680"/>
                <a:gd name="connsiteX1016" fmla="*/ 1222536 w 2992697"/>
                <a:gd name="connsiteY1016" fmla="*/ 539555 h 1030680"/>
                <a:gd name="connsiteX1017" fmla="*/ 1225640 w 2992697"/>
                <a:gd name="connsiteY1017" fmla="*/ 542659 h 1030680"/>
                <a:gd name="connsiteX1018" fmla="*/ 1228744 w 2992697"/>
                <a:gd name="connsiteY1018" fmla="*/ 547937 h 1030680"/>
                <a:gd name="connsiteX1019" fmla="*/ 1222536 w 2992697"/>
                <a:gd name="connsiteY1019" fmla="*/ 557561 h 1030680"/>
                <a:gd name="connsiteX1020" fmla="*/ 1218500 w 2992697"/>
                <a:gd name="connsiteY1020" fmla="*/ 569047 h 1030680"/>
                <a:gd name="connsiteX1021" fmla="*/ 1213222 w 2992697"/>
                <a:gd name="connsiteY1021" fmla="*/ 581775 h 1030680"/>
                <a:gd name="connsiteX1022" fmla="*/ 1211049 w 2992697"/>
                <a:gd name="connsiteY1022" fmla="*/ 576498 h 1030680"/>
                <a:gd name="connsiteX1023" fmla="*/ 1207945 w 2992697"/>
                <a:gd name="connsiteY1023" fmla="*/ 572152 h 1030680"/>
                <a:gd name="connsiteX1024" fmla="*/ 1205771 w 2992697"/>
                <a:gd name="connsiteY1024" fmla="*/ 569979 h 1030680"/>
                <a:gd name="connsiteX1025" fmla="*/ 1201736 w 2992697"/>
                <a:gd name="connsiteY1025" fmla="*/ 569979 h 1030680"/>
                <a:gd name="connsiteX1026" fmla="*/ 1196458 w 2992697"/>
                <a:gd name="connsiteY1026" fmla="*/ 569047 h 1030680"/>
                <a:gd name="connsiteX1027" fmla="*/ 1189007 w 2992697"/>
                <a:gd name="connsiteY1027" fmla="*/ 569047 h 1030680"/>
                <a:gd name="connsiteX1028" fmla="*/ 1189007 w 2992697"/>
                <a:gd name="connsiteY1028" fmla="*/ 572152 h 1030680"/>
                <a:gd name="connsiteX1029" fmla="*/ 1193043 w 2992697"/>
                <a:gd name="connsiteY1029" fmla="*/ 572152 h 1030680"/>
                <a:gd name="connsiteX1030" fmla="*/ 1205461 w 2992697"/>
                <a:gd name="connsiteY1030" fmla="*/ 584880 h 1030680"/>
                <a:gd name="connsiteX1031" fmla="*/ 1216016 w 2992697"/>
                <a:gd name="connsiteY1031" fmla="*/ 599781 h 1030680"/>
                <a:gd name="connsiteX1032" fmla="*/ 1222225 w 2992697"/>
                <a:gd name="connsiteY1032" fmla="*/ 618719 h 1030680"/>
                <a:gd name="connsiteX1033" fmla="*/ 1225329 w 2992697"/>
                <a:gd name="connsiteY1033" fmla="*/ 640760 h 1030680"/>
                <a:gd name="connsiteX1034" fmla="*/ 1222225 w 2992697"/>
                <a:gd name="connsiteY1034" fmla="*/ 640760 h 1030680"/>
                <a:gd name="connsiteX1035" fmla="*/ 1222225 w 2992697"/>
                <a:gd name="connsiteY1035" fmla="*/ 646038 h 1030680"/>
                <a:gd name="connsiteX1036" fmla="*/ 1193043 w 2992697"/>
                <a:gd name="connsiteY1036" fmla="*/ 649142 h 1030680"/>
                <a:gd name="connsiteX1037" fmla="*/ 1193043 w 2992697"/>
                <a:gd name="connsiteY1037" fmla="*/ 628963 h 1030680"/>
                <a:gd name="connsiteX1038" fmla="*/ 1189007 w 2992697"/>
                <a:gd name="connsiteY1038" fmla="*/ 625859 h 1030680"/>
                <a:gd name="connsiteX1039" fmla="*/ 1185903 w 2992697"/>
                <a:gd name="connsiteY1039" fmla="*/ 623686 h 1030680"/>
                <a:gd name="connsiteX1040" fmla="*/ 1183730 w 2992697"/>
                <a:gd name="connsiteY1040" fmla="*/ 621513 h 1030680"/>
                <a:gd name="connsiteX1041" fmla="*/ 1178452 w 2992697"/>
                <a:gd name="connsiteY1041" fmla="*/ 618408 h 1030680"/>
                <a:gd name="connsiteX1042" fmla="*/ 1172243 w 2992697"/>
                <a:gd name="connsiteY1042" fmla="*/ 616235 h 1030680"/>
                <a:gd name="connsiteX1043" fmla="*/ 1163861 w 2992697"/>
                <a:gd name="connsiteY1043" fmla="*/ 621513 h 1030680"/>
                <a:gd name="connsiteX1044" fmla="*/ 1152375 w 2992697"/>
                <a:gd name="connsiteY1044" fmla="*/ 625859 h 1030680"/>
                <a:gd name="connsiteX1045" fmla="*/ 1139957 w 2992697"/>
                <a:gd name="connsiteY1045" fmla="*/ 626790 h 1030680"/>
                <a:gd name="connsiteX1046" fmla="*/ 1128470 w 2992697"/>
                <a:gd name="connsiteY1046" fmla="*/ 631136 h 1030680"/>
                <a:gd name="connsiteX1047" fmla="*/ 1122262 w 2992697"/>
                <a:gd name="connsiteY1047" fmla="*/ 636414 h 1030680"/>
                <a:gd name="connsiteX1048" fmla="*/ 1128470 w 2992697"/>
                <a:gd name="connsiteY1048" fmla="*/ 636414 h 1030680"/>
                <a:gd name="connsiteX1049" fmla="*/ 1137784 w 2992697"/>
                <a:gd name="connsiteY1049" fmla="*/ 636414 h 1030680"/>
                <a:gd name="connsiteX1050" fmla="*/ 1152375 w 2992697"/>
                <a:gd name="connsiteY1050" fmla="*/ 634241 h 1030680"/>
                <a:gd name="connsiteX1051" fmla="*/ 1169139 w 2992697"/>
                <a:gd name="connsiteY1051" fmla="*/ 633309 h 1030680"/>
                <a:gd name="connsiteX1052" fmla="*/ 1169139 w 2992697"/>
                <a:gd name="connsiteY1052" fmla="*/ 640760 h 1030680"/>
                <a:gd name="connsiteX1053" fmla="*/ 1132506 w 2992697"/>
                <a:gd name="connsiteY1053" fmla="*/ 653488 h 1030680"/>
                <a:gd name="connsiteX1054" fmla="*/ 1132506 w 2992697"/>
                <a:gd name="connsiteY1054" fmla="*/ 656593 h 1030680"/>
                <a:gd name="connsiteX1055" fmla="*/ 1141820 w 2992697"/>
                <a:gd name="connsiteY1055" fmla="*/ 656593 h 1030680"/>
                <a:gd name="connsiteX1056" fmla="*/ 1147097 w 2992697"/>
                <a:gd name="connsiteY1056" fmla="*/ 655662 h 1030680"/>
                <a:gd name="connsiteX1057" fmla="*/ 1154548 w 2992697"/>
                <a:gd name="connsiteY1057" fmla="*/ 653488 h 1030680"/>
                <a:gd name="connsiteX1058" fmla="*/ 1161999 w 2992697"/>
                <a:gd name="connsiteY1058" fmla="*/ 651315 h 1030680"/>
                <a:gd name="connsiteX1059" fmla="*/ 1169449 w 2992697"/>
                <a:gd name="connsiteY1059" fmla="*/ 649142 h 1030680"/>
                <a:gd name="connsiteX1060" fmla="*/ 1171622 w 2992697"/>
                <a:gd name="connsiteY1060" fmla="*/ 658766 h 1030680"/>
                <a:gd name="connsiteX1061" fmla="*/ 1179073 w 2992697"/>
                <a:gd name="connsiteY1061" fmla="*/ 663112 h 1030680"/>
                <a:gd name="connsiteX1062" fmla="*/ 1186524 w 2992697"/>
                <a:gd name="connsiteY1062" fmla="*/ 664044 h 1030680"/>
                <a:gd name="connsiteX1063" fmla="*/ 1198942 w 2992697"/>
                <a:gd name="connsiteY1063" fmla="*/ 663112 h 1030680"/>
                <a:gd name="connsiteX1064" fmla="*/ 1213533 w 2992697"/>
                <a:gd name="connsiteY1064" fmla="*/ 663112 h 1030680"/>
                <a:gd name="connsiteX1065" fmla="*/ 1213533 w 2992697"/>
                <a:gd name="connsiteY1065" fmla="*/ 666217 h 1030680"/>
                <a:gd name="connsiteX1066" fmla="*/ 1209497 w 2992697"/>
                <a:gd name="connsiteY1066" fmla="*/ 666217 h 1030680"/>
                <a:gd name="connsiteX1067" fmla="*/ 1189628 w 2992697"/>
                <a:gd name="connsiteY1067" fmla="*/ 685154 h 1030680"/>
                <a:gd name="connsiteX1068" fmla="*/ 1167587 w 2992697"/>
                <a:gd name="connsiteY1068" fmla="*/ 703160 h 1030680"/>
                <a:gd name="connsiteX1069" fmla="*/ 1145545 w 2992697"/>
                <a:gd name="connsiteY1069" fmla="*/ 718061 h 1030680"/>
                <a:gd name="connsiteX1070" fmla="*/ 1120399 w 2992697"/>
                <a:gd name="connsiteY1070" fmla="*/ 730789 h 1030680"/>
                <a:gd name="connsiteX1071" fmla="*/ 1093390 w 2992697"/>
                <a:gd name="connsiteY1071" fmla="*/ 736067 h 1030680"/>
                <a:gd name="connsiteX1072" fmla="*/ 1062035 w 2992697"/>
                <a:gd name="connsiteY1072" fmla="*/ 735136 h 1030680"/>
                <a:gd name="connsiteX1073" fmla="*/ 1062035 w 2992697"/>
                <a:gd name="connsiteY1073" fmla="*/ 740413 h 1030680"/>
                <a:gd name="connsiteX1074" fmla="*/ 1062035 w 2992697"/>
                <a:gd name="connsiteY1074" fmla="*/ 745691 h 1030680"/>
                <a:gd name="connsiteX1075" fmla="*/ 1059862 w 2992697"/>
                <a:gd name="connsiteY1075" fmla="*/ 750037 h 1030680"/>
                <a:gd name="connsiteX1076" fmla="*/ 1057689 w 2992697"/>
                <a:gd name="connsiteY1076" fmla="*/ 750968 h 1030680"/>
                <a:gd name="connsiteX1077" fmla="*/ 1056757 w 2992697"/>
                <a:gd name="connsiteY1077" fmla="*/ 750968 h 1030680"/>
                <a:gd name="connsiteX1078" fmla="*/ 1054584 w 2992697"/>
                <a:gd name="connsiteY1078" fmla="*/ 753142 h 1030680"/>
                <a:gd name="connsiteX1079" fmla="*/ 1050548 w 2992697"/>
                <a:gd name="connsiteY1079" fmla="*/ 755315 h 1030680"/>
                <a:gd name="connsiteX1080" fmla="*/ 1047444 w 2992697"/>
                <a:gd name="connsiteY1080" fmla="*/ 757488 h 1030680"/>
                <a:gd name="connsiteX1081" fmla="*/ 1045271 w 2992697"/>
                <a:gd name="connsiteY1081" fmla="*/ 758419 h 1030680"/>
                <a:gd name="connsiteX1082" fmla="*/ 1042166 w 2992697"/>
                <a:gd name="connsiteY1082" fmla="*/ 762765 h 1030680"/>
                <a:gd name="connsiteX1083" fmla="*/ 1038131 w 2992697"/>
                <a:gd name="connsiteY1083" fmla="*/ 773321 h 1030680"/>
                <a:gd name="connsiteX1084" fmla="*/ 1035957 w 2992697"/>
                <a:gd name="connsiteY1084" fmla="*/ 786980 h 1030680"/>
                <a:gd name="connsiteX1085" fmla="*/ 1032853 w 2992697"/>
                <a:gd name="connsiteY1085" fmla="*/ 795362 h 1030680"/>
                <a:gd name="connsiteX1086" fmla="*/ 1023540 w 2992697"/>
                <a:gd name="connsiteY1086" fmla="*/ 804986 h 1030680"/>
                <a:gd name="connsiteX1087" fmla="*/ 1008017 w 2992697"/>
                <a:gd name="connsiteY1087" fmla="*/ 815541 h 1030680"/>
                <a:gd name="connsiteX1088" fmla="*/ 987218 w 2992697"/>
                <a:gd name="connsiteY1088" fmla="*/ 825165 h 1030680"/>
                <a:gd name="connsiteX1089" fmla="*/ 969522 w 2992697"/>
                <a:gd name="connsiteY1089" fmla="*/ 832616 h 1030680"/>
                <a:gd name="connsiteX1090" fmla="*/ 952758 w 2992697"/>
                <a:gd name="connsiteY1090" fmla="*/ 836962 h 1030680"/>
                <a:gd name="connsiteX1091" fmla="*/ 952758 w 2992697"/>
                <a:gd name="connsiteY1091" fmla="*/ 832616 h 1030680"/>
                <a:gd name="connsiteX1092" fmla="*/ 952758 w 2992697"/>
                <a:gd name="connsiteY1092" fmla="*/ 829511 h 1030680"/>
                <a:gd name="connsiteX1093" fmla="*/ 950585 w 2992697"/>
                <a:gd name="connsiteY1093" fmla="*/ 829511 h 1030680"/>
                <a:gd name="connsiteX1094" fmla="*/ 950585 w 2992697"/>
                <a:gd name="connsiteY1094" fmla="*/ 827338 h 1030680"/>
                <a:gd name="connsiteX1095" fmla="*/ 949654 w 2992697"/>
                <a:gd name="connsiteY1095" fmla="*/ 825165 h 1030680"/>
                <a:gd name="connsiteX1096" fmla="*/ 947480 w 2992697"/>
                <a:gd name="connsiteY1096" fmla="*/ 840066 h 1030680"/>
                <a:gd name="connsiteX1097" fmla="*/ 942203 w 2992697"/>
                <a:gd name="connsiteY1097" fmla="*/ 852795 h 1030680"/>
                <a:gd name="connsiteX1098" fmla="*/ 938167 w 2992697"/>
                <a:gd name="connsiteY1098" fmla="*/ 864281 h 1030680"/>
                <a:gd name="connsiteX1099" fmla="*/ 932890 w 2992697"/>
                <a:gd name="connsiteY1099" fmla="*/ 874836 h 1030680"/>
                <a:gd name="connsiteX1100" fmla="*/ 928854 w 2992697"/>
                <a:gd name="connsiteY1100" fmla="*/ 889738 h 1030680"/>
                <a:gd name="connsiteX1101" fmla="*/ 932890 w 2992697"/>
                <a:gd name="connsiteY1101" fmla="*/ 891911 h 1030680"/>
                <a:gd name="connsiteX1102" fmla="*/ 932890 w 2992697"/>
                <a:gd name="connsiteY1102" fmla="*/ 894084 h 1030680"/>
                <a:gd name="connsiteX1103" fmla="*/ 935063 w 2992697"/>
                <a:gd name="connsiteY1103" fmla="*/ 894084 h 1030680"/>
                <a:gd name="connsiteX1104" fmla="*/ 935063 w 2992697"/>
                <a:gd name="connsiteY1104" fmla="*/ 894084 h 1030680"/>
                <a:gd name="connsiteX1105" fmla="*/ 935063 w 2992697"/>
                <a:gd name="connsiteY1105" fmla="*/ 896257 h 1030680"/>
                <a:gd name="connsiteX1106" fmla="*/ 932890 w 2992697"/>
                <a:gd name="connsiteY1106" fmla="*/ 897188 h 1030680"/>
                <a:gd name="connsiteX1107" fmla="*/ 928854 w 2992697"/>
                <a:gd name="connsiteY1107" fmla="*/ 901535 h 1030680"/>
                <a:gd name="connsiteX1108" fmla="*/ 925749 w 2992697"/>
                <a:gd name="connsiteY1108" fmla="*/ 903708 h 1030680"/>
                <a:gd name="connsiteX1109" fmla="*/ 922645 w 2992697"/>
                <a:gd name="connsiteY1109" fmla="*/ 906812 h 1030680"/>
                <a:gd name="connsiteX1110" fmla="*/ 918609 w 2992697"/>
                <a:gd name="connsiteY1110" fmla="*/ 908985 h 1030680"/>
                <a:gd name="connsiteX1111" fmla="*/ 916436 w 2992697"/>
                <a:gd name="connsiteY1111" fmla="*/ 912090 h 1030680"/>
                <a:gd name="connsiteX1112" fmla="*/ 913331 w 2992697"/>
                <a:gd name="connsiteY1112" fmla="*/ 917367 h 1030680"/>
                <a:gd name="connsiteX1113" fmla="*/ 905881 w 2992697"/>
                <a:gd name="connsiteY1113" fmla="*/ 938478 h 1030680"/>
                <a:gd name="connsiteX1114" fmla="*/ 900603 w 2992697"/>
                <a:gd name="connsiteY1114" fmla="*/ 960519 h 1030680"/>
                <a:gd name="connsiteX1115" fmla="*/ 898430 w 2992697"/>
                <a:gd name="connsiteY1115" fmla="*/ 985976 h 1030680"/>
                <a:gd name="connsiteX1116" fmla="*/ 894394 w 2992697"/>
                <a:gd name="connsiteY1116" fmla="*/ 1010191 h 1030680"/>
                <a:gd name="connsiteX1117" fmla="*/ 889117 w 2992697"/>
                <a:gd name="connsiteY1117" fmla="*/ 1032232 h 1030680"/>
                <a:gd name="connsiteX1118" fmla="*/ 886012 w 2992697"/>
                <a:gd name="connsiteY1118" fmla="*/ 1030059 h 1030680"/>
                <a:gd name="connsiteX1119" fmla="*/ 886012 w 2992697"/>
                <a:gd name="connsiteY1119" fmla="*/ 1030059 h 1030680"/>
                <a:gd name="connsiteX1120" fmla="*/ 883839 w 2992697"/>
                <a:gd name="connsiteY1120" fmla="*/ 1030059 h 1030680"/>
                <a:gd name="connsiteX1121" fmla="*/ 883839 w 2992697"/>
                <a:gd name="connsiteY1121" fmla="*/ 1027886 h 1030680"/>
                <a:gd name="connsiteX1122" fmla="*/ 881666 w 2992697"/>
                <a:gd name="connsiteY1122" fmla="*/ 1027886 h 1030680"/>
                <a:gd name="connsiteX1123" fmla="*/ 876388 w 2992697"/>
                <a:gd name="connsiteY1123" fmla="*/ 1024782 h 1030680"/>
                <a:gd name="connsiteX1124" fmla="*/ 867075 w 2992697"/>
                <a:gd name="connsiteY1124" fmla="*/ 1017331 h 1030680"/>
                <a:gd name="connsiteX1125" fmla="*/ 852484 w 2992697"/>
                <a:gd name="connsiteY1125" fmla="*/ 1005844 h 1030680"/>
                <a:gd name="connsiteX1126" fmla="*/ 835720 w 2992697"/>
                <a:gd name="connsiteY1126" fmla="*/ 996221 h 1030680"/>
                <a:gd name="connsiteX1127" fmla="*/ 820198 w 2992697"/>
                <a:gd name="connsiteY1127" fmla="*/ 985665 h 1030680"/>
                <a:gd name="connsiteX1128" fmla="*/ 807780 w 2992697"/>
                <a:gd name="connsiteY1128" fmla="*/ 976042 h 1030680"/>
                <a:gd name="connsiteX1129" fmla="*/ 796294 w 2992697"/>
                <a:gd name="connsiteY1129" fmla="*/ 970764 h 1030680"/>
                <a:gd name="connsiteX1130" fmla="*/ 793189 w 2992697"/>
                <a:gd name="connsiteY1130" fmla="*/ 968591 h 1030680"/>
                <a:gd name="connsiteX1131" fmla="*/ 789153 w 2992697"/>
                <a:gd name="connsiteY1131" fmla="*/ 928543 h 1030680"/>
                <a:gd name="connsiteX1132" fmla="*/ 786980 w 2992697"/>
                <a:gd name="connsiteY1132" fmla="*/ 924197 h 1030680"/>
                <a:gd name="connsiteX1133" fmla="*/ 781703 w 2992697"/>
                <a:gd name="connsiteY1133" fmla="*/ 921093 h 1030680"/>
                <a:gd name="connsiteX1134" fmla="*/ 778598 w 2992697"/>
                <a:gd name="connsiteY1134" fmla="*/ 918920 h 1030680"/>
                <a:gd name="connsiteX1135" fmla="*/ 772389 w 2992697"/>
                <a:gd name="connsiteY1135" fmla="*/ 914573 h 1030680"/>
                <a:gd name="connsiteX1136" fmla="*/ 769285 w 2992697"/>
                <a:gd name="connsiteY1136" fmla="*/ 911469 h 1030680"/>
                <a:gd name="connsiteX1137" fmla="*/ 772389 w 2992697"/>
                <a:gd name="connsiteY1137" fmla="*/ 909296 h 1030680"/>
                <a:gd name="connsiteX1138" fmla="*/ 772389 w 2992697"/>
                <a:gd name="connsiteY1138" fmla="*/ 907123 h 1030680"/>
                <a:gd name="connsiteX1139" fmla="*/ 774562 w 2992697"/>
                <a:gd name="connsiteY1139" fmla="*/ 906191 h 1030680"/>
                <a:gd name="connsiteX1140" fmla="*/ 774562 w 2992697"/>
                <a:gd name="connsiteY1140" fmla="*/ 906191 h 1030680"/>
                <a:gd name="connsiteX1141" fmla="*/ 776735 w 2992697"/>
                <a:gd name="connsiteY1141" fmla="*/ 901845 h 1030680"/>
                <a:gd name="connsiteX1142" fmla="*/ 778908 w 2992697"/>
                <a:gd name="connsiteY1142" fmla="*/ 898741 h 1030680"/>
                <a:gd name="connsiteX1143" fmla="*/ 769595 w 2992697"/>
                <a:gd name="connsiteY1143" fmla="*/ 898741 h 1030680"/>
                <a:gd name="connsiteX1144" fmla="*/ 764317 w 2992697"/>
                <a:gd name="connsiteY1144" fmla="*/ 898741 h 1030680"/>
                <a:gd name="connsiteX1145" fmla="*/ 760282 w 2992697"/>
                <a:gd name="connsiteY1145" fmla="*/ 898741 h 1030680"/>
                <a:gd name="connsiteX1146" fmla="*/ 758109 w 2992697"/>
                <a:gd name="connsiteY1146" fmla="*/ 896567 h 1030680"/>
                <a:gd name="connsiteX1147" fmla="*/ 757177 w 2992697"/>
                <a:gd name="connsiteY1147" fmla="*/ 893463 h 1030680"/>
                <a:gd name="connsiteX1148" fmla="*/ 753141 w 2992697"/>
                <a:gd name="connsiteY1148" fmla="*/ 887254 h 1030680"/>
                <a:gd name="connsiteX1149" fmla="*/ 750968 w 2992697"/>
                <a:gd name="connsiteY1149" fmla="*/ 884150 h 1030680"/>
                <a:gd name="connsiteX1150" fmla="*/ 750968 w 2992697"/>
                <a:gd name="connsiteY1150" fmla="*/ 879803 h 1030680"/>
                <a:gd name="connsiteX1151" fmla="*/ 750968 w 2992697"/>
                <a:gd name="connsiteY1151" fmla="*/ 878872 h 1030680"/>
                <a:gd name="connsiteX1152" fmla="*/ 750968 w 2992697"/>
                <a:gd name="connsiteY1152" fmla="*/ 874526 h 1030680"/>
                <a:gd name="connsiteX1153" fmla="*/ 753141 w 2992697"/>
                <a:gd name="connsiteY1153" fmla="*/ 871421 h 1030680"/>
                <a:gd name="connsiteX1154" fmla="*/ 753141 w 2992697"/>
                <a:gd name="connsiteY1154" fmla="*/ 867075 h 1030680"/>
                <a:gd name="connsiteX1155" fmla="*/ 742586 w 2992697"/>
                <a:gd name="connsiteY1155" fmla="*/ 867075 h 1030680"/>
                <a:gd name="connsiteX1156" fmla="*/ 742586 w 2992697"/>
                <a:gd name="connsiteY1156" fmla="*/ 861798 h 1030680"/>
                <a:gd name="connsiteX1157" fmla="*/ 743518 w 2992697"/>
                <a:gd name="connsiteY1157" fmla="*/ 856520 h 1030680"/>
                <a:gd name="connsiteX1158" fmla="*/ 745691 w 2992697"/>
                <a:gd name="connsiteY1158" fmla="*/ 854347 h 1030680"/>
                <a:gd name="connsiteX1159" fmla="*/ 745691 w 2992697"/>
                <a:gd name="connsiteY1159" fmla="*/ 850622 h 1030680"/>
                <a:gd name="connsiteX1160" fmla="*/ 747864 w 2992697"/>
                <a:gd name="connsiteY1160" fmla="*/ 847517 h 1030680"/>
                <a:gd name="connsiteX1161" fmla="*/ 750037 w 2992697"/>
                <a:gd name="connsiteY1161" fmla="*/ 842239 h 1030680"/>
                <a:gd name="connsiteX1162" fmla="*/ 743828 w 2992697"/>
                <a:gd name="connsiteY1162" fmla="*/ 842239 h 1030680"/>
                <a:gd name="connsiteX1163" fmla="*/ 737619 w 2992697"/>
                <a:gd name="connsiteY1163" fmla="*/ 842239 h 1030680"/>
                <a:gd name="connsiteX1164" fmla="*/ 734515 w 2992697"/>
                <a:gd name="connsiteY1164" fmla="*/ 840066 h 1030680"/>
                <a:gd name="connsiteX1165" fmla="*/ 728306 w 2992697"/>
                <a:gd name="connsiteY1165" fmla="*/ 837893 h 1030680"/>
                <a:gd name="connsiteX1166" fmla="*/ 727375 w 2992697"/>
                <a:gd name="connsiteY1166" fmla="*/ 810574 h 1030680"/>
                <a:gd name="connsiteX1167" fmla="*/ 725201 w 2992697"/>
                <a:gd name="connsiteY1167" fmla="*/ 785117 h 1030680"/>
                <a:gd name="connsiteX1168" fmla="*/ 725201 w 2992697"/>
                <a:gd name="connsiteY1168" fmla="*/ 760903 h 1030680"/>
                <a:gd name="connsiteX1169" fmla="*/ 732652 w 2992697"/>
                <a:gd name="connsiteY1169" fmla="*/ 736688 h 1030680"/>
                <a:gd name="connsiteX1170" fmla="*/ 740103 w 2992697"/>
                <a:gd name="connsiteY1170" fmla="*/ 726133 h 1030680"/>
                <a:gd name="connsiteX1171" fmla="*/ 749416 w 2992697"/>
                <a:gd name="connsiteY1171" fmla="*/ 718682 h 1030680"/>
                <a:gd name="connsiteX1172" fmla="*/ 756867 w 2992697"/>
                <a:gd name="connsiteY1172" fmla="*/ 712473 h 1030680"/>
                <a:gd name="connsiteX1173" fmla="*/ 762144 w 2992697"/>
                <a:gd name="connsiteY1173" fmla="*/ 704091 h 1030680"/>
                <a:gd name="connsiteX1174" fmla="*/ 767422 w 2992697"/>
                <a:gd name="connsiteY1174" fmla="*/ 692605 h 1030680"/>
                <a:gd name="connsiteX1175" fmla="*/ 769595 w 2992697"/>
                <a:gd name="connsiteY1175" fmla="*/ 672426 h 1030680"/>
                <a:gd name="connsiteX1176" fmla="*/ 765559 w 2992697"/>
                <a:gd name="connsiteY1176" fmla="*/ 672426 h 1030680"/>
                <a:gd name="connsiteX1177" fmla="*/ 762455 w 2992697"/>
                <a:gd name="connsiteY1177" fmla="*/ 676772 h 1030680"/>
                <a:gd name="connsiteX1178" fmla="*/ 758419 w 2992697"/>
                <a:gd name="connsiteY1178" fmla="*/ 677703 h 1030680"/>
                <a:gd name="connsiteX1179" fmla="*/ 757488 w 2992697"/>
                <a:gd name="connsiteY1179" fmla="*/ 677703 h 1030680"/>
                <a:gd name="connsiteX1180" fmla="*/ 753452 w 2992697"/>
                <a:gd name="connsiteY1180" fmla="*/ 677703 h 1030680"/>
                <a:gd name="connsiteX1181" fmla="*/ 750347 w 2992697"/>
                <a:gd name="connsiteY1181" fmla="*/ 676772 h 1030680"/>
                <a:gd name="connsiteX1182" fmla="*/ 735757 w 2992697"/>
                <a:gd name="connsiteY1182" fmla="*/ 672426 h 1030680"/>
                <a:gd name="connsiteX1183" fmla="*/ 724270 w 2992697"/>
                <a:gd name="connsiteY1183" fmla="*/ 664975 h 1030680"/>
                <a:gd name="connsiteX1184" fmla="*/ 716819 w 2992697"/>
                <a:gd name="connsiteY1184" fmla="*/ 654420 h 1030680"/>
                <a:gd name="connsiteX1185" fmla="*/ 713715 w 2992697"/>
                <a:gd name="connsiteY1185" fmla="*/ 635483 h 1030680"/>
                <a:gd name="connsiteX1186" fmla="*/ 718992 w 2992697"/>
                <a:gd name="connsiteY1186" fmla="*/ 635483 h 1030680"/>
                <a:gd name="connsiteX1187" fmla="*/ 718992 w 2992697"/>
                <a:gd name="connsiteY1187" fmla="*/ 632378 h 1030680"/>
                <a:gd name="connsiteX1188" fmla="*/ 728306 w 2992697"/>
                <a:gd name="connsiteY1188" fmla="*/ 637656 h 1030680"/>
                <a:gd name="connsiteX1189" fmla="*/ 738861 w 2992697"/>
                <a:gd name="connsiteY1189" fmla="*/ 645106 h 1030680"/>
                <a:gd name="connsiteX1190" fmla="*/ 748174 w 2992697"/>
                <a:gd name="connsiteY1190" fmla="*/ 648211 h 1030680"/>
                <a:gd name="connsiteX1191" fmla="*/ 758729 w 2992697"/>
                <a:gd name="connsiteY1191" fmla="*/ 648211 h 1030680"/>
                <a:gd name="connsiteX1192" fmla="*/ 758729 w 2992697"/>
                <a:gd name="connsiteY1192" fmla="*/ 647280 h 1030680"/>
                <a:gd name="connsiteX1193" fmla="*/ 760903 w 2992697"/>
                <a:gd name="connsiteY1193" fmla="*/ 645106 h 1030680"/>
                <a:gd name="connsiteX1194" fmla="*/ 760903 w 2992697"/>
                <a:gd name="connsiteY1194" fmla="*/ 645106 h 1030680"/>
                <a:gd name="connsiteX1195" fmla="*/ 760903 w 2992697"/>
                <a:gd name="connsiteY1195" fmla="*/ 642623 h 1030680"/>
                <a:gd name="connsiteX1196" fmla="*/ 763076 w 2992697"/>
                <a:gd name="connsiteY1196" fmla="*/ 639518 h 1030680"/>
                <a:gd name="connsiteX1197" fmla="*/ 743207 w 2992697"/>
                <a:gd name="connsiteY1197" fmla="*/ 624617 h 1030680"/>
                <a:gd name="connsiteX1198" fmla="*/ 726443 w 2992697"/>
                <a:gd name="connsiteY1198" fmla="*/ 603507 h 1030680"/>
                <a:gd name="connsiteX1199" fmla="*/ 721166 w 2992697"/>
                <a:gd name="connsiteY1199" fmla="*/ 605680 h 1030680"/>
                <a:gd name="connsiteX1200" fmla="*/ 717130 w 2992697"/>
                <a:gd name="connsiteY1200" fmla="*/ 607853 h 1030680"/>
                <a:gd name="connsiteX1201" fmla="*/ 711852 w 2992697"/>
                <a:gd name="connsiteY1201" fmla="*/ 610026 h 1030680"/>
                <a:gd name="connsiteX1202" fmla="*/ 706575 w 2992697"/>
                <a:gd name="connsiteY1202" fmla="*/ 610957 h 1030680"/>
                <a:gd name="connsiteX1203" fmla="*/ 702539 w 2992697"/>
                <a:gd name="connsiteY1203" fmla="*/ 607853 h 1030680"/>
                <a:gd name="connsiteX1204" fmla="*/ 701608 w 2992697"/>
                <a:gd name="connsiteY1204" fmla="*/ 605680 h 1030680"/>
                <a:gd name="connsiteX1205" fmla="*/ 699434 w 2992697"/>
                <a:gd name="connsiteY1205" fmla="*/ 602575 h 1030680"/>
                <a:gd name="connsiteX1206" fmla="*/ 697261 w 2992697"/>
                <a:gd name="connsiteY1206" fmla="*/ 600402 h 1030680"/>
                <a:gd name="connsiteX1207" fmla="*/ 694157 w 2992697"/>
                <a:gd name="connsiteY1207" fmla="*/ 595125 h 1030680"/>
                <a:gd name="connsiteX1208" fmla="*/ 704712 w 2992697"/>
                <a:gd name="connsiteY1208" fmla="*/ 583638 h 1030680"/>
                <a:gd name="connsiteX1209" fmla="*/ 706885 w 2992697"/>
                <a:gd name="connsiteY1209" fmla="*/ 567805 h 1030680"/>
                <a:gd name="connsiteX1210" fmla="*/ 704712 w 2992697"/>
                <a:gd name="connsiteY1210" fmla="*/ 546695 h 1030680"/>
                <a:gd name="connsiteX1211" fmla="*/ 699434 w 2992697"/>
                <a:gd name="connsiteY1211" fmla="*/ 524653 h 1030680"/>
                <a:gd name="connsiteX1212" fmla="*/ 690121 w 2992697"/>
                <a:gd name="connsiteY1212" fmla="*/ 501370 h 1030680"/>
                <a:gd name="connsiteX1213" fmla="*/ 679566 w 2992697"/>
                <a:gd name="connsiteY1213" fmla="*/ 479328 h 1030680"/>
                <a:gd name="connsiteX1214" fmla="*/ 665906 w 2992697"/>
                <a:gd name="connsiteY1214" fmla="*/ 459149 h 1030680"/>
                <a:gd name="connsiteX1215" fmla="*/ 655351 w 2992697"/>
                <a:gd name="connsiteY1215" fmla="*/ 440212 h 1030680"/>
                <a:gd name="connsiteX1216" fmla="*/ 646038 w 2992697"/>
                <a:gd name="connsiteY1216" fmla="*/ 425311 h 1030680"/>
                <a:gd name="connsiteX1217" fmla="*/ 623996 w 2992697"/>
                <a:gd name="connsiteY1217" fmla="*/ 410409 h 1030680"/>
                <a:gd name="connsiteX1218" fmla="*/ 598850 w 2992697"/>
                <a:gd name="connsiteY1218" fmla="*/ 405132 h 1030680"/>
                <a:gd name="connsiteX1219" fmla="*/ 572772 w 2992697"/>
                <a:gd name="connsiteY1219" fmla="*/ 405132 h 1030680"/>
                <a:gd name="connsiteX1220" fmla="*/ 543591 w 2992697"/>
                <a:gd name="connsiteY1220" fmla="*/ 405132 h 1030680"/>
                <a:gd name="connsiteX1221" fmla="*/ 515340 w 2992697"/>
                <a:gd name="connsiteY1221" fmla="*/ 407305 h 1030680"/>
                <a:gd name="connsiteX1222" fmla="*/ 486158 w 2992697"/>
                <a:gd name="connsiteY1222" fmla="*/ 405132 h 1030680"/>
                <a:gd name="connsiteX1223" fmla="*/ 486158 w 2992697"/>
                <a:gd name="connsiteY1223" fmla="*/ 399854 h 1030680"/>
                <a:gd name="connsiteX1224" fmla="*/ 486158 w 2992697"/>
                <a:gd name="connsiteY1224" fmla="*/ 395508 h 1030680"/>
                <a:gd name="connsiteX1225" fmla="*/ 487089 w 2992697"/>
                <a:gd name="connsiteY1225" fmla="*/ 394577 h 1030680"/>
                <a:gd name="connsiteX1226" fmla="*/ 487089 w 2992697"/>
                <a:gd name="connsiteY1226" fmla="*/ 392404 h 1030680"/>
                <a:gd name="connsiteX1227" fmla="*/ 487089 w 2992697"/>
                <a:gd name="connsiteY1227" fmla="*/ 390230 h 1030680"/>
                <a:gd name="connsiteX1228" fmla="*/ 486158 w 2992697"/>
                <a:gd name="connsiteY1228" fmla="*/ 388057 h 1030680"/>
                <a:gd name="connsiteX1229" fmla="*/ 474672 w 2992697"/>
                <a:gd name="connsiteY1229" fmla="*/ 382780 h 1030680"/>
                <a:gd name="connsiteX1230" fmla="*/ 464116 w 2992697"/>
                <a:gd name="connsiteY1230" fmla="*/ 379675 h 1030680"/>
                <a:gd name="connsiteX1231" fmla="*/ 452630 w 2992697"/>
                <a:gd name="connsiteY1231" fmla="*/ 372225 h 1030680"/>
                <a:gd name="connsiteX1232" fmla="*/ 461943 w 2992697"/>
                <a:gd name="connsiteY1232" fmla="*/ 372225 h 1030680"/>
                <a:gd name="connsiteX1233" fmla="*/ 472499 w 2992697"/>
                <a:gd name="connsiteY1233" fmla="*/ 367878 h 1030680"/>
                <a:gd name="connsiteX1234" fmla="*/ 487089 w 2992697"/>
                <a:gd name="connsiteY1234" fmla="*/ 364774 h 1030680"/>
                <a:gd name="connsiteX1235" fmla="*/ 503854 w 2992697"/>
                <a:gd name="connsiteY1235" fmla="*/ 362601 h 1030680"/>
                <a:gd name="connsiteX1236" fmla="*/ 516271 w 2992697"/>
                <a:gd name="connsiteY1236" fmla="*/ 358254 h 1030680"/>
                <a:gd name="connsiteX1237" fmla="*/ 525585 w 2992697"/>
                <a:gd name="connsiteY1237" fmla="*/ 350804 h 1030680"/>
                <a:gd name="connsiteX1238" fmla="*/ 481812 w 2992697"/>
                <a:gd name="connsiteY1238" fmla="*/ 350804 h 1030680"/>
                <a:gd name="connsiteX1239" fmla="*/ 471257 w 2992697"/>
                <a:gd name="connsiteY1239" fmla="*/ 347699 h 1030680"/>
                <a:gd name="connsiteX1240" fmla="*/ 461943 w 2992697"/>
                <a:gd name="connsiteY1240" fmla="*/ 347699 h 1030680"/>
                <a:gd name="connsiteX1241" fmla="*/ 450457 w 2992697"/>
                <a:gd name="connsiteY1241" fmla="*/ 345526 h 1030680"/>
                <a:gd name="connsiteX1242" fmla="*/ 442075 w 2992697"/>
                <a:gd name="connsiteY1242" fmla="*/ 343353 h 1030680"/>
                <a:gd name="connsiteX1243" fmla="*/ 432761 w 2992697"/>
                <a:gd name="connsiteY1243" fmla="*/ 340249 h 1030680"/>
                <a:gd name="connsiteX1244" fmla="*/ 427484 w 2992697"/>
                <a:gd name="connsiteY1244" fmla="*/ 330625 h 1030680"/>
                <a:gd name="connsiteX1245" fmla="*/ 425311 w 2992697"/>
                <a:gd name="connsiteY1245" fmla="*/ 315723 h 1030680"/>
                <a:gd name="connsiteX1246" fmla="*/ 447352 w 2992697"/>
                <a:gd name="connsiteY1246" fmla="*/ 312619 h 1030680"/>
                <a:gd name="connsiteX1247" fmla="*/ 467221 w 2992697"/>
                <a:gd name="connsiteY1247" fmla="*/ 305168 h 1030680"/>
                <a:gd name="connsiteX1248" fmla="*/ 483985 w 2992697"/>
                <a:gd name="connsiteY1248" fmla="*/ 297718 h 1030680"/>
                <a:gd name="connsiteX1249" fmla="*/ 501680 w 2992697"/>
                <a:gd name="connsiteY1249" fmla="*/ 290267 h 1030680"/>
                <a:gd name="connsiteX1250" fmla="*/ 538313 w 2992697"/>
                <a:gd name="connsiteY1250" fmla="*/ 290267 h 1030680"/>
                <a:gd name="connsiteX1251" fmla="*/ 552904 w 2992697"/>
                <a:gd name="connsiteY1251" fmla="*/ 241837 h 1030680"/>
                <a:gd name="connsiteX1252" fmla="*/ 518444 w 2992697"/>
                <a:gd name="connsiteY1252" fmla="*/ 241837 h 1030680"/>
                <a:gd name="connsiteX1253" fmla="*/ 509131 w 2992697"/>
                <a:gd name="connsiteY1253" fmla="*/ 229109 h 1030680"/>
                <a:gd name="connsiteX1254" fmla="*/ 520618 w 2992697"/>
                <a:gd name="connsiteY1254" fmla="*/ 221658 h 1030680"/>
                <a:gd name="connsiteX1255" fmla="*/ 529000 w 2992697"/>
                <a:gd name="connsiteY1255" fmla="*/ 214208 h 1030680"/>
                <a:gd name="connsiteX1256" fmla="*/ 540486 w 2992697"/>
                <a:gd name="connsiteY1256" fmla="*/ 208930 h 1030680"/>
                <a:gd name="connsiteX1257" fmla="*/ 552904 w 2992697"/>
                <a:gd name="connsiteY1257" fmla="*/ 204584 h 1030680"/>
                <a:gd name="connsiteX1258" fmla="*/ 552904 w 2992697"/>
                <a:gd name="connsiteY1258" fmla="*/ 191856 h 1030680"/>
                <a:gd name="connsiteX1259" fmla="*/ 567495 w 2992697"/>
                <a:gd name="connsiteY1259" fmla="*/ 184405 h 1030680"/>
                <a:gd name="connsiteX1260" fmla="*/ 574946 w 2992697"/>
                <a:gd name="connsiteY1260" fmla="*/ 176023 h 1030680"/>
                <a:gd name="connsiteX1261" fmla="*/ 582396 w 2992697"/>
                <a:gd name="connsiteY1261" fmla="*/ 164536 h 1030680"/>
                <a:gd name="connsiteX1262" fmla="*/ 593883 w 2992697"/>
                <a:gd name="connsiteY1262" fmla="*/ 157086 h 1030680"/>
                <a:gd name="connsiteX1263" fmla="*/ 606301 w 2992697"/>
                <a:gd name="connsiteY1263" fmla="*/ 151808 h 1030680"/>
                <a:gd name="connsiteX1264" fmla="*/ 616856 w 2992697"/>
                <a:gd name="connsiteY1264" fmla="*/ 151808 h 1030680"/>
                <a:gd name="connsiteX1265" fmla="*/ 626169 w 2992697"/>
                <a:gd name="connsiteY1265" fmla="*/ 154912 h 1030680"/>
                <a:gd name="connsiteX1266" fmla="*/ 638587 w 2992697"/>
                <a:gd name="connsiteY1266" fmla="*/ 153981 h 1030680"/>
                <a:gd name="connsiteX1267" fmla="*/ 629274 w 2992697"/>
                <a:gd name="connsiteY1267" fmla="*/ 149635 h 1030680"/>
                <a:gd name="connsiteX1268" fmla="*/ 623996 w 2992697"/>
                <a:gd name="connsiteY1268" fmla="*/ 147462 h 1030680"/>
                <a:gd name="connsiteX1269" fmla="*/ 618718 w 2992697"/>
                <a:gd name="connsiteY1269" fmla="*/ 146530 h 1030680"/>
                <a:gd name="connsiteX1270" fmla="*/ 613441 w 2992697"/>
                <a:gd name="connsiteY1270" fmla="*/ 140322 h 1030680"/>
                <a:gd name="connsiteX1271" fmla="*/ 631136 w 2992697"/>
                <a:gd name="connsiteY1271" fmla="*/ 137217 h 1030680"/>
                <a:gd name="connsiteX1272" fmla="*/ 647900 w 2992697"/>
                <a:gd name="connsiteY1272" fmla="*/ 131939 h 1030680"/>
                <a:gd name="connsiteX1273" fmla="*/ 662491 w 2992697"/>
                <a:gd name="connsiteY1273" fmla="*/ 127593 h 1030680"/>
                <a:gd name="connsiteX1274" fmla="*/ 679255 w 2992697"/>
                <a:gd name="connsiteY1274" fmla="*/ 124489 h 1030680"/>
                <a:gd name="connsiteX1275" fmla="*/ 680187 w 2992697"/>
                <a:gd name="connsiteY1275" fmla="*/ 131939 h 1030680"/>
                <a:gd name="connsiteX1276" fmla="*/ 682360 w 2992697"/>
                <a:gd name="connsiteY1276" fmla="*/ 135044 h 1030680"/>
                <a:gd name="connsiteX1277" fmla="*/ 684533 w 2992697"/>
                <a:gd name="connsiteY1277" fmla="*/ 140322 h 1030680"/>
                <a:gd name="connsiteX1278" fmla="*/ 686706 w 2992697"/>
                <a:gd name="connsiteY1278" fmla="*/ 144668 h 1030680"/>
                <a:gd name="connsiteX1279" fmla="*/ 691984 w 2992697"/>
                <a:gd name="connsiteY1279" fmla="*/ 146841 h 1030680"/>
                <a:gd name="connsiteX1280" fmla="*/ 699434 w 2992697"/>
                <a:gd name="connsiteY1280" fmla="*/ 147772 h 1030680"/>
                <a:gd name="connsiteX1281" fmla="*/ 699434 w 2992697"/>
                <a:gd name="connsiteY1281" fmla="*/ 142495 h 1030680"/>
                <a:gd name="connsiteX1282" fmla="*/ 702539 w 2992697"/>
                <a:gd name="connsiteY1282" fmla="*/ 137217 h 1030680"/>
                <a:gd name="connsiteX1283" fmla="*/ 704712 w 2992697"/>
                <a:gd name="connsiteY1283" fmla="*/ 129766 h 1030680"/>
                <a:gd name="connsiteX1284" fmla="*/ 706885 w 2992697"/>
                <a:gd name="connsiteY1284" fmla="*/ 124489 h 1030680"/>
                <a:gd name="connsiteX1285" fmla="*/ 709989 w 2992697"/>
                <a:gd name="connsiteY1285" fmla="*/ 129766 h 1030680"/>
                <a:gd name="connsiteX1286" fmla="*/ 716198 w 2992697"/>
                <a:gd name="connsiteY1286" fmla="*/ 135044 h 1030680"/>
                <a:gd name="connsiteX1287" fmla="*/ 719303 w 2992697"/>
                <a:gd name="connsiteY1287" fmla="*/ 139390 h 1030680"/>
                <a:gd name="connsiteX1288" fmla="*/ 726754 w 2992697"/>
                <a:gd name="connsiteY1288" fmla="*/ 142495 h 1030680"/>
                <a:gd name="connsiteX1289" fmla="*/ 734204 w 2992697"/>
                <a:gd name="connsiteY1289" fmla="*/ 144668 h 1030680"/>
                <a:gd name="connsiteX1290" fmla="*/ 730168 w 2992697"/>
                <a:gd name="connsiteY1290" fmla="*/ 120453 h 1030680"/>
                <a:gd name="connsiteX1291" fmla="*/ 743828 w 2992697"/>
                <a:gd name="connsiteY1291" fmla="*/ 117349 h 1030680"/>
                <a:gd name="connsiteX1292" fmla="*/ 754383 w 2992697"/>
                <a:gd name="connsiteY1292" fmla="*/ 113002 h 1030680"/>
                <a:gd name="connsiteX1293" fmla="*/ 771147 w 2992697"/>
                <a:gd name="connsiteY1293" fmla="*/ 117349 h 1030680"/>
                <a:gd name="connsiteX1294" fmla="*/ 788843 w 2992697"/>
                <a:gd name="connsiteY1294" fmla="*/ 124799 h 1030680"/>
                <a:gd name="connsiteX1295" fmla="*/ 807780 w 2992697"/>
                <a:gd name="connsiteY1295" fmla="*/ 135354 h 1030680"/>
                <a:gd name="connsiteX1296" fmla="*/ 827648 w 2992697"/>
                <a:gd name="connsiteY1296" fmla="*/ 144978 h 1030680"/>
                <a:gd name="connsiteX1297" fmla="*/ 844413 w 2992697"/>
                <a:gd name="connsiteY1297" fmla="*/ 152429 h 1030680"/>
                <a:gd name="connsiteX1298" fmla="*/ 859935 w 2992697"/>
                <a:gd name="connsiteY1298" fmla="*/ 157706 h 1030680"/>
                <a:gd name="connsiteX1299" fmla="*/ 859935 w 2992697"/>
                <a:gd name="connsiteY1299" fmla="*/ 154602 h 1030680"/>
                <a:gd name="connsiteX1300" fmla="*/ 849380 w 2992697"/>
                <a:gd name="connsiteY1300" fmla="*/ 144978 h 1030680"/>
                <a:gd name="connsiteX1301" fmla="*/ 841929 w 2992697"/>
                <a:gd name="connsiteY1301" fmla="*/ 137527 h 1030680"/>
                <a:gd name="connsiteX1302" fmla="*/ 837893 w 2992697"/>
                <a:gd name="connsiteY1302" fmla="*/ 127904 h 1030680"/>
                <a:gd name="connsiteX1303" fmla="*/ 844102 w 2992697"/>
                <a:gd name="connsiteY1303" fmla="*/ 117349 h 1030680"/>
                <a:gd name="connsiteX1304" fmla="*/ 840066 w 2992697"/>
                <a:gd name="connsiteY1304" fmla="*/ 113002 h 1030680"/>
                <a:gd name="connsiteX1305" fmla="*/ 834789 w 2992697"/>
                <a:gd name="connsiteY1305" fmla="*/ 107725 h 1030680"/>
                <a:gd name="connsiteX1306" fmla="*/ 829511 w 2992697"/>
                <a:gd name="connsiteY1306" fmla="*/ 103378 h 1030680"/>
                <a:gd name="connsiteX1307" fmla="*/ 824234 w 2992697"/>
                <a:gd name="connsiteY1307" fmla="*/ 100274 h 1030680"/>
                <a:gd name="connsiteX1308" fmla="*/ 820198 w 2992697"/>
                <a:gd name="connsiteY1308" fmla="*/ 95928 h 1030680"/>
                <a:gd name="connsiteX1309" fmla="*/ 824234 w 2992697"/>
                <a:gd name="connsiteY1309" fmla="*/ 87546 h 1030680"/>
                <a:gd name="connsiteX1310" fmla="*/ 834789 w 2992697"/>
                <a:gd name="connsiteY1310" fmla="*/ 90650 h 1030680"/>
                <a:gd name="connsiteX1311" fmla="*/ 849380 w 2992697"/>
                <a:gd name="connsiteY1311" fmla="*/ 92823 h 1030680"/>
                <a:gd name="connsiteX1312" fmla="*/ 861797 w 2992697"/>
                <a:gd name="connsiteY1312" fmla="*/ 90650 h 1030680"/>
                <a:gd name="connsiteX1313" fmla="*/ 871111 w 2992697"/>
                <a:gd name="connsiteY1313" fmla="*/ 83199 h 1030680"/>
                <a:gd name="connsiteX1314" fmla="*/ 827338 w 2992697"/>
                <a:gd name="connsiteY1314" fmla="*/ 83199 h 1030680"/>
                <a:gd name="connsiteX1315" fmla="*/ 827338 w 2992697"/>
                <a:gd name="connsiteY1315" fmla="*/ 80095 h 1030680"/>
                <a:gd name="connsiteX1316" fmla="*/ 824234 w 2992697"/>
                <a:gd name="connsiteY1316" fmla="*/ 80095 h 1030680"/>
                <a:gd name="connsiteX1317" fmla="*/ 824234 w 2992697"/>
                <a:gd name="connsiteY1317" fmla="*/ 75749 h 1030680"/>
                <a:gd name="connsiteX1318" fmla="*/ 829511 w 2992697"/>
                <a:gd name="connsiteY1318" fmla="*/ 72644 h 1030680"/>
                <a:gd name="connsiteX1319" fmla="*/ 834789 w 2992697"/>
                <a:gd name="connsiteY1319" fmla="*/ 68298 h 1030680"/>
                <a:gd name="connsiteX1320" fmla="*/ 840066 w 2992697"/>
                <a:gd name="connsiteY1320" fmla="*/ 65194 h 1030680"/>
                <a:gd name="connsiteX1321" fmla="*/ 845344 w 2992697"/>
                <a:gd name="connsiteY1321" fmla="*/ 60847 h 1030680"/>
                <a:gd name="connsiteX1322" fmla="*/ 851553 w 2992697"/>
                <a:gd name="connsiteY1322" fmla="*/ 59916 h 1030680"/>
                <a:gd name="connsiteX1323" fmla="*/ 874526 w 2992697"/>
                <a:gd name="connsiteY1323" fmla="*/ 63020 h 1030680"/>
                <a:gd name="connsiteX1324" fmla="*/ 880735 w 2992697"/>
                <a:gd name="connsiteY1324" fmla="*/ 46256 h 1030680"/>
                <a:gd name="connsiteX1325" fmla="*/ 907743 w 2992697"/>
                <a:gd name="connsiteY1325" fmla="*/ 50603 h 1030680"/>
                <a:gd name="connsiteX1326" fmla="*/ 909917 w 2992697"/>
                <a:gd name="connsiteY1326" fmla="*/ 50603 h 1030680"/>
                <a:gd name="connsiteX1327" fmla="*/ 910848 w 2992697"/>
                <a:gd name="connsiteY1327" fmla="*/ 46256 h 1030680"/>
                <a:gd name="connsiteX1328" fmla="*/ 913021 w 2992697"/>
                <a:gd name="connsiteY1328" fmla="*/ 45325 h 1030680"/>
                <a:gd name="connsiteX1329" fmla="*/ 915194 w 2992697"/>
                <a:gd name="connsiteY1329" fmla="*/ 40979 h 1030680"/>
                <a:gd name="connsiteX1330" fmla="*/ 920472 w 2992697"/>
                <a:gd name="connsiteY1330" fmla="*/ 38806 h 1030680"/>
                <a:gd name="connsiteX1331" fmla="*/ 924508 w 2992697"/>
                <a:gd name="connsiteY1331" fmla="*/ 45015 h 1030680"/>
                <a:gd name="connsiteX1332" fmla="*/ 929785 w 2992697"/>
                <a:gd name="connsiteY1332" fmla="*/ 50292 h 1030680"/>
                <a:gd name="connsiteX1333" fmla="*/ 935063 w 2992697"/>
                <a:gd name="connsiteY1333" fmla="*/ 55570 h 1030680"/>
                <a:gd name="connsiteX1334" fmla="*/ 935063 w 2992697"/>
                <a:gd name="connsiteY1334" fmla="*/ 45946 h 1030680"/>
                <a:gd name="connsiteX1335" fmla="*/ 937236 w 2992697"/>
                <a:gd name="connsiteY1335" fmla="*/ 45015 h 1030680"/>
                <a:gd name="connsiteX1336" fmla="*/ 937236 w 2992697"/>
                <a:gd name="connsiteY1336" fmla="*/ 42842 h 1030680"/>
                <a:gd name="connsiteX1337" fmla="*/ 937236 w 2992697"/>
                <a:gd name="connsiteY1337" fmla="*/ 40668 h 1030680"/>
                <a:gd name="connsiteX1338" fmla="*/ 937236 w 2992697"/>
                <a:gd name="connsiteY1338" fmla="*/ 38495 h 1030680"/>
                <a:gd name="connsiteX1339" fmla="*/ 938167 w 2992697"/>
                <a:gd name="connsiteY1339" fmla="*/ 35391 h 1030680"/>
                <a:gd name="connsiteX1340" fmla="*/ 940340 w 2992697"/>
                <a:gd name="connsiteY1340" fmla="*/ 33218 h 1030680"/>
                <a:gd name="connsiteX1341" fmla="*/ 944376 w 2992697"/>
                <a:gd name="connsiteY1341" fmla="*/ 31045 h 1030680"/>
                <a:gd name="connsiteX1342" fmla="*/ 962071 w 2992697"/>
                <a:gd name="connsiteY1342" fmla="*/ 22663 h 1030680"/>
                <a:gd name="connsiteX1343" fmla="*/ 984113 w 2992697"/>
                <a:gd name="connsiteY1343" fmla="*/ 20179 h 1030680"/>
                <a:gd name="connsiteX1344" fmla="*/ 984113 w 2992697"/>
                <a:gd name="connsiteY1344" fmla="*/ 20179 h 1030680"/>
                <a:gd name="connsiteX1345" fmla="*/ 984113 w 2992697"/>
                <a:gd name="connsiteY1345" fmla="*/ 20179 h 1030680"/>
                <a:gd name="connsiteX1346" fmla="*/ 2301024 w 2992697"/>
                <a:gd name="connsiteY1346" fmla="*/ 16764 h 1030680"/>
                <a:gd name="connsiteX1347" fmla="*/ 2311579 w 2992697"/>
                <a:gd name="connsiteY1347" fmla="*/ 19869 h 1030680"/>
                <a:gd name="connsiteX1348" fmla="*/ 2311579 w 2992697"/>
                <a:gd name="connsiteY1348" fmla="*/ 27319 h 1030680"/>
                <a:gd name="connsiteX1349" fmla="*/ 2296057 w 2992697"/>
                <a:gd name="connsiteY1349" fmla="*/ 27319 h 1030680"/>
                <a:gd name="connsiteX1350" fmla="*/ 2301024 w 2992697"/>
                <a:gd name="connsiteY1350" fmla="*/ 16764 h 1030680"/>
                <a:gd name="connsiteX1351" fmla="*/ 2301024 w 2992697"/>
                <a:gd name="connsiteY1351" fmla="*/ 16764 h 1030680"/>
                <a:gd name="connsiteX1352" fmla="*/ 2301024 w 2992697"/>
                <a:gd name="connsiteY1352" fmla="*/ 16764 h 1030680"/>
                <a:gd name="connsiteX1353" fmla="*/ 2792460 w 2992697"/>
                <a:gd name="connsiteY1353" fmla="*/ 0 h 1030680"/>
                <a:gd name="connsiteX1354" fmla="*/ 2797737 w 2992697"/>
                <a:gd name="connsiteY1354" fmla="*/ 3104 h 1030680"/>
                <a:gd name="connsiteX1355" fmla="*/ 2801773 w 2992697"/>
                <a:gd name="connsiteY1355" fmla="*/ 7451 h 1030680"/>
                <a:gd name="connsiteX1356" fmla="*/ 2803946 w 2992697"/>
                <a:gd name="connsiteY1356" fmla="*/ 10555 h 1030680"/>
                <a:gd name="connsiteX1357" fmla="*/ 2804878 w 2992697"/>
                <a:gd name="connsiteY1357" fmla="*/ 16764 h 1030680"/>
                <a:gd name="connsiteX1358" fmla="*/ 2807051 w 2992697"/>
                <a:gd name="connsiteY1358" fmla="*/ 19869 h 1030680"/>
                <a:gd name="connsiteX1359" fmla="*/ 2809224 w 2992697"/>
                <a:gd name="connsiteY1359" fmla="*/ 25146 h 1030680"/>
                <a:gd name="connsiteX1360" fmla="*/ 2812328 w 2992697"/>
                <a:gd name="connsiteY1360" fmla="*/ 27319 h 1030680"/>
                <a:gd name="connsiteX1361" fmla="*/ 2823815 w 2992697"/>
                <a:gd name="connsiteY1361" fmla="*/ 32597 h 1030680"/>
                <a:gd name="connsiteX1362" fmla="*/ 2834370 w 2992697"/>
                <a:gd name="connsiteY1362" fmla="*/ 34770 h 1030680"/>
                <a:gd name="connsiteX1363" fmla="*/ 2841821 w 2992697"/>
                <a:gd name="connsiteY1363" fmla="*/ 34770 h 1030680"/>
                <a:gd name="connsiteX1364" fmla="*/ 2847098 w 2992697"/>
                <a:gd name="connsiteY1364" fmla="*/ 39116 h 1030680"/>
                <a:gd name="connsiteX1365" fmla="*/ 2851134 w 2992697"/>
                <a:gd name="connsiteY1365" fmla="*/ 46567 h 1030680"/>
                <a:gd name="connsiteX1366" fmla="*/ 2853307 w 2992697"/>
                <a:gd name="connsiteY1366" fmla="*/ 61468 h 1030680"/>
                <a:gd name="connsiteX1367" fmla="*/ 2851134 w 2992697"/>
                <a:gd name="connsiteY1367" fmla="*/ 62400 h 1030680"/>
                <a:gd name="connsiteX1368" fmla="*/ 2851134 w 2992697"/>
                <a:gd name="connsiteY1368" fmla="*/ 62400 h 1030680"/>
                <a:gd name="connsiteX1369" fmla="*/ 2851134 w 2992697"/>
                <a:gd name="connsiteY1369" fmla="*/ 64573 h 1030680"/>
                <a:gd name="connsiteX1370" fmla="*/ 2851134 w 2992697"/>
                <a:gd name="connsiteY1370" fmla="*/ 66746 h 1030680"/>
                <a:gd name="connsiteX1371" fmla="*/ 2848961 w 2992697"/>
                <a:gd name="connsiteY1371" fmla="*/ 68919 h 1030680"/>
                <a:gd name="connsiteX1372" fmla="*/ 2825988 w 2992697"/>
                <a:gd name="connsiteY1372" fmla="*/ 68919 h 1030680"/>
                <a:gd name="connsiteX1373" fmla="*/ 2802084 w 2992697"/>
                <a:gd name="connsiteY1373" fmla="*/ 68919 h 1030680"/>
                <a:gd name="connsiteX1374" fmla="*/ 2782215 w 2992697"/>
                <a:gd name="connsiteY1374" fmla="*/ 77301 h 1030680"/>
                <a:gd name="connsiteX1375" fmla="*/ 2778179 w 2992697"/>
                <a:gd name="connsiteY1375" fmla="*/ 79474 h 1030680"/>
                <a:gd name="connsiteX1376" fmla="*/ 2776006 w 2992697"/>
                <a:gd name="connsiteY1376" fmla="*/ 83820 h 1030680"/>
                <a:gd name="connsiteX1377" fmla="*/ 2775075 w 2992697"/>
                <a:gd name="connsiteY1377" fmla="*/ 84752 h 1030680"/>
                <a:gd name="connsiteX1378" fmla="*/ 2772902 w 2992697"/>
                <a:gd name="connsiteY1378" fmla="*/ 86925 h 1030680"/>
                <a:gd name="connsiteX1379" fmla="*/ 2770729 w 2992697"/>
                <a:gd name="connsiteY1379" fmla="*/ 89098 h 1030680"/>
                <a:gd name="connsiteX1380" fmla="*/ 2767624 w 2992697"/>
                <a:gd name="connsiteY1380" fmla="*/ 91271 h 1030680"/>
                <a:gd name="connsiteX1381" fmla="*/ 2761415 w 2992697"/>
                <a:gd name="connsiteY1381" fmla="*/ 94376 h 1030680"/>
                <a:gd name="connsiteX1382" fmla="*/ 2758311 w 2992697"/>
                <a:gd name="connsiteY1382" fmla="*/ 89098 h 1030680"/>
                <a:gd name="connsiteX1383" fmla="*/ 2756137 w 2992697"/>
                <a:gd name="connsiteY1383" fmla="*/ 84752 h 1030680"/>
                <a:gd name="connsiteX1384" fmla="*/ 2753033 w 2992697"/>
                <a:gd name="connsiteY1384" fmla="*/ 81647 h 1030680"/>
                <a:gd name="connsiteX1385" fmla="*/ 2765451 w 2992697"/>
                <a:gd name="connsiteY1385" fmla="*/ 49982 h 1030680"/>
                <a:gd name="connsiteX1386" fmla="*/ 2777869 w 2992697"/>
                <a:gd name="connsiteY1386" fmla="*/ 24525 h 1030680"/>
                <a:gd name="connsiteX1387" fmla="*/ 2792460 w 2992697"/>
                <a:gd name="connsiteY1387" fmla="*/ 0 h 1030680"/>
                <a:gd name="connsiteX1388" fmla="*/ 2792460 w 2992697"/>
                <a:gd name="connsiteY1388" fmla="*/ 0 h 1030680"/>
                <a:gd name="connsiteX1389" fmla="*/ 2792460 w 2992697"/>
                <a:gd name="connsiteY1389" fmla="*/ 0 h 1030680"/>
                <a:gd name="connsiteX1390" fmla="*/ 2665177 w 2992697"/>
                <a:gd name="connsiteY1390" fmla="*/ 0 h 1030680"/>
                <a:gd name="connsiteX1391" fmla="*/ 2674490 w 2992697"/>
                <a:gd name="connsiteY1391" fmla="*/ 9624 h 1030680"/>
                <a:gd name="connsiteX1392" fmla="*/ 2679768 w 2992697"/>
                <a:gd name="connsiteY1392" fmla="*/ 20179 h 1030680"/>
                <a:gd name="connsiteX1393" fmla="*/ 2685046 w 2992697"/>
                <a:gd name="connsiteY1393" fmla="*/ 32907 h 1030680"/>
                <a:gd name="connsiteX1394" fmla="*/ 2675732 w 2992697"/>
                <a:gd name="connsiteY1394" fmla="*/ 32907 h 1030680"/>
                <a:gd name="connsiteX1395" fmla="*/ 2675732 w 2992697"/>
                <a:gd name="connsiteY1395" fmla="*/ 27319 h 1030680"/>
                <a:gd name="connsiteX1396" fmla="*/ 2672628 w 2992697"/>
                <a:gd name="connsiteY1396" fmla="*/ 24215 h 1030680"/>
                <a:gd name="connsiteX1397" fmla="*/ 2668592 w 2992697"/>
                <a:gd name="connsiteY1397" fmla="*/ 19869 h 1030680"/>
                <a:gd name="connsiteX1398" fmla="*/ 2667660 w 2992697"/>
                <a:gd name="connsiteY1398" fmla="*/ 14591 h 1030680"/>
                <a:gd name="connsiteX1399" fmla="*/ 2665487 w 2992697"/>
                <a:gd name="connsiteY1399" fmla="*/ 9313 h 1030680"/>
                <a:gd name="connsiteX1400" fmla="*/ 2665487 w 2992697"/>
                <a:gd name="connsiteY1400" fmla="*/ 0 h 1030680"/>
                <a:gd name="connsiteX1401" fmla="*/ 2665177 w 2992697"/>
                <a:gd name="connsiteY1401" fmla="*/ 0 h 1030680"/>
                <a:gd name="connsiteX1402" fmla="*/ 2665177 w 2992697"/>
                <a:gd name="connsiteY1402" fmla="*/ 0 h 1030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Lst>
              <a:rect l="l" t="t" r="r" b="b"/>
              <a:pathLst>
                <a:path w="2992697" h="1030680">
                  <a:moveTo>
                    <a:pt x="7140" y="256428"/>
                  </a:moveTo>
                  <a:lnTo>
                    <a:pt x="26077" y="261706"/>
                  </a:lnTo>
                  <a:lnTo>
                    <a:pt x="38495" y="271330"/>
                  </a:lnTo>
                  <a:lnTo>
                    <a:pt x="49050" y="279712"/>
                  </a:lnTo>
                  <a:lnTo>
                    <a:pt x="60537" y="291198"/>
                  </a:lnTo>
                  <a:lnTo>
                    <a:pt x="71092" y="299580"/>
                  </a:lnTo>
                  <a:lnTo>
                    <a:pt x="71092" y="296476"/>
                  </a:lnTo>
                  <a:lnTo>
                    <a:pt x="77301" y="296476"/>
                  </a:lnTo>
                  <a:lnTo>
                    <a:pt x="77301" y="299580"/>
                  </a:lnTo>
                  <a:lnTo>
                    <a:pt x="78232" y="303926"/>
                  </a:lnTo>
                  <a:lnTo>
                    <a:pt x="82268" y="309204"/>
                  </a:lnTo>
                  <a:lnTo>
                    <a:pt x="84441" y="316655"/>
                  </a:lnTo>
                  <a:lnTo>
                    <a:pt x="76991" y="316655"/>
                  </a:lnTo>
                  <a:lnTo>
                    <a:pt x="72955" y="316655"/>
                  </a:lnTo>
                  <a:lnTo>
                    <a:pt x="72955" y="318828"/>
                  </a:lnTo>
                  <a:lnTo>
                    <a:pt x="70782" y="318828"/>
                  </a:lnTo>
                  <a:lnTo>
                    <a:pt x="67677" y="318828"/>
                  </a:lnTo>
                  <a:lnTo>
                    <a:pt x="63641" y="321001"/>
                  </a:lnTo>
                  <a:lnTo>
                    <a:pt x="49050" y="309514"/>
                  </a:lnTo>
                  <a:lnTo>
                    <a:pt x="34460" y="304237"/>
                  </a:lnTo>
                  <a:lnTo>
                    <a:pt x="16764" y="299891"/>
                  </a:lnTo>
                  <a:lnTo>
                    <a:pt x="0" y="291509"/>
                  </a:lnTo>
                  <a:lnTo>
                    <a:pt x="6209" y="286231"/>
                  </a:lnTo>
                  <a:lnTo>
                    <a:pt x="7140" y="280022"/>
                  </a:lnTo>
                  <a:lnTo>
                    <a:pt x="6209" y="274745"/>
                  </a:lnTo>
                  <a:lnTo>
                    <a:pt x="6209" y="266983"/>
                  </a:lnTo>
                  <a:lnTo>
                    <a:pt x="7140" y="256428"/>
                  </a:lnTo>
                  <a:lnTo>
                    <a:pt x="7140" y="256428"/>
                  </a:lnTo>
                  <a:lnTo>
                    <a:pt x="7140" y="256428"/>
                  </a:lnTo>
                  <a:close/>
                  <a:moveTo>
                    <a:pt x="1275001" y="248978"/>
                  </a:moveTo>
                  <a:lnTo>
                    <a:pt x="1279037" y="248978"/>
                  </a:lnTo>
                  <a:lnTo>
                    <a:pt x="1282141" y="249909"/>
                  </a:lnTo>
                  <a:lnTo>
                    <a:pt x="1284314" y="252082"/>
                  </a:lnTo>
                  <a:lnTo>
                    <a:pt x="1286487" y="254255"/>
                  </a:lnTo>
                  <a:lnTo>
                    <a:pt x="1287419" y="256428"/>
                  </a:lnTo>
                  <a:lnTo>
                    <a:pt x="1287419" y="257670"/>
                  </a:lnTo>
                  <a:lnTo>
                    <a:pt x="1287419" y="259843"/>
                  </a:lnTo>
                  <a:lnTo>
                    <a:pt x="1289592" y="264189"/>
                  </a:lnTo>
                  <a:lnTo>
                    <a:pt x="1282141" y="264189"/>
                  </a:lnTo>
                  <a:lnTo>
                    <a:pt x="1279037" y="265121"/>
                  </a:lnTo>
                  <a:lnTo>
                    <a:pt x="1275001" y="265121"/>
                  </a:lnTo>
                  <a:lnTo>
                    <a:pt x="1271896" y="267294"/>
                  </a:lnTo>
                  <a:lnTo>
                    <a:pt x="1265687" y="267294"/>
                  </a:lnTo>
                  <a:lnTo>
                    <a:pt x="1265687" y="264189"/>
                  </a:lnTo>
                  <a:lnTo>
                    <a:pt x="1262583" y="264189"/>
                  </a:lnTo>
                  <a:lnTo>
                    <a:pt x="1262583" y="250530"/>
                  </a:lnTo>
                  <a:lnTo>
                    <a:pt x="1267861" y="250530"/>
                  </a:lnTo>
                  <a:lnTo>
                    <a:pt x="1273138" y="249598"/>
                  </a:lnTo>
                  <a:lnTo>
                    <a:pt x="1275001" y="249598"/>
                  </a:lnTo>
                  <a:lnTo>
                    <a:pt x="1275001" y="248978"/>
                  </a:lnTo>
                  <a:lnTo>
                    <a:pt x="1275001" y="248978"/>
                  </a:lnTo>
                  <a:close/>
                  <a:moveTo>
                    <a:pt x="63641" y="239664"/>
                  </a:moveTo>
                  <a:lnTo>
                    <a:pt x="80405" y="239664"/>
                  </a:lnTo>
                  <a:lnTo>
                    <a:pt x="80405" y="242769"/>
                  </a:lnTo>
                  <a:lnTo>
                    <a:pt x="77301" y="242769"/>
                  </a:lnTo>
                  <a:lnTo>
                    <a:pt x="73265" y="242769"/>
                  </a:lnTo>
                  <a:lnTo>
                    <a:pt x="71092" y="244942"/>
                  </a:lnTo>
                  <a:lnTo>
                    <a:pt x="70161" y="244942"/>
                  </a:lnTo>
                  <a:lnTo>
                    <a:pt x="70161" y="244942"/>
                  </a:lnTo>
                  <a:lnTo>
                    <a:pt x="67988" y="244942"/>
                  </a:lnTo>
                  <a:lnTo>
                    <a:pt x="65815" y="242769"/>
                  </a:lnTo>
                  <a:lnTo>
                    <a:pt x="63641" y="239664"/>
                  </a:lnTo>
                  <a:lnTo>
                    <a:pt x="63641" y="239664"/>
                  </a:lnTo>
                  <a:lnTo>
                    <a:pt x="63641" y="239664"/>
                  </a:lnTo>
                  <a:close/>
                  <a:moveTo>
                    <a:pt x="1790651" y="213276"/>
                  </a:moveTo>
                  <a:lnTo>
                    <a:pt x="1803069" y="213276"/>
                  </a:lnTo>
                  <a:lnTo>
                    <a:pt x="1807105" y="228178"/>
                  </a:lnTo>
                  <a:lnTo>
                    <a:pt x="1810209" y="237801"/>
                  </a:lnTo>
                  <a:lnTo>
                    <a:pt x="1817660" y="242148"/>
                  </a:lnTo>
                  <a:lnTo>
                    <a:pt x="1830078" y="247425"/>
                  </a:lnTo>
                  <a:lnTo>
                    <a:pt x="1824800" y="269467"/>
                  </a:lnTo>
                  <a:lnTo>
                    <a:pt x="1817350" y="291509"/>
                  </a:lnTo>
                  <a:lnTo>
                    <a:pt x="1806794" y="307341"/>
                  </a:lnTo>
                  <a:lnTo>
                    <a:pt x="1806794" y="287162"/>
                  </a:lnTo>
                  <a:lnTo>
                    <a:pt x="1782890" y="287162"/>
                  </a:lnTo>
                  <a:lnTo>
                    <a:pt x="1785063" y="263879"/>
                  </a:lnTo>
                  <a:lnTo>
                    <a:pt x="1787236" y="241837"/>
                  </a:lnTo>
                  <a:lnTo>
                    <a:pt x="1790651" y="213276"/>
                  </a:lnTo>
                  <a:lnTo>
                    <a:pt x="1790651" y="213276"/>
                  </a:lnTo>
                  <a:lnTo>
                    <a:pt x="1790651" y="213276"/>
                  </a:lnTo>
                  <a:close/>
                  <a:moveTo>
                    <a:pt x="2941784" y="165778"/>
                  </a:moveTo>
                  <a:lnTo>
                    <a:pt x="2945820" y="165778"/>
                  </a:lnTo>
                  <a:lnTo>
                    <a:pt x="2945820" y="170124"/>
                  </a:lnTo>
                  <a:lnTo>
                    <a:pt x="2946751" y="175402"/>
                  </a:lnTo>
                  <a:lnTo>
                    <a:pt x="2948925" y="177575"/>
                  </a:lnTo>
                  <a:lnTo>
                    <a:pt x="2951098" y="180679"/>
                  </a:lnTo>
                  <a:lnTo>
                    <a:pt x="2953271" y="182853"/>
                  </a:lnTo>
                  <a:lnTo>
                    <a:pt x="2956375" y="185957"/>
                  </a:lnTo>
                  <a:lnTo>
                    <a:pt x="2960411" y="182853"/>
                  </a:lnTo>
                  <a:lnTo>
                    <a:pt x="2961342" y="178506"/>
                  </a:lnTo>
                  <a:lnTo>
                    <a:pt x="2963515" y="177575"/>
                  </a:lnTo>
                  <a:lnTo>
                    <a:pt x="2967551" y="177575"/>
                  </a:lnTo>
                  <a:lnTo>
                    <a:pt x="2972829" y="175402"/>
                  </a:lnTo>
                  <a:lnTo>
                    <a:pt x="2975933" y="185957"/>
                  </a:lnTo>
                  <a:lnTo>
                    <a:pt x="2982142" y="193408"/>
                  </a:lnTo>
                  <a:lnTo>
                    <a:pt x="2987420" y="200858"/>
                  </a:lnTo>
                  <a:lnTo>
                    <a:pt x="2990524" y="210482"/>
                  </a:lnTo>
                  <a:lnTo>
                    <a:pt x="2992697" y="223211"/>
                  </a:lnTo>
                  <a:lnTo>
                    <a:pt x="2992697" y="225384"/>
                  </a:lnTo>
                  <a:lnTo>
                    <a:pt x="2990524" y="227557"/>
                  </a:lnTo>
                  <a:lnTo>
                    <a:pt x="2990524" y="228488"/>
                  </a:lnTo>
                  <a:lnTo>
                    <a:pt x="2990524" y="230661"/>
                  </a:lnTo>
                  <a:lnTo>
                    <a:pt x="2990524" y="232834"/>
                  </a:lnTo>
                  <a:lnTo>
                    <a:pt x="2989593" y="235939"/>
                  </a:lnTo>
                  <a:lnTo>
                    <a:pt x="2978106" y="243390"/>
                  </a:lnTo>
                  <a:lnTo>
                    <a:pt x="2961342" y="250840"/>
                  </a:lnTo>
                  <a:lnTo>
                    <a:pt x="2941474" y="255186"/>
                  </a:lnTo>
                  <a:lnTo>
                    <a:pt x="2921605" y="258291"/>
                  </a:lnTo>
                  <a:lnTo>
                    <a:pt x="2904841" y="260464"/>
                  </a:lnTo>
                  <a:lnTo>
                    <a:pt x="2907014" y="250840"/>
                  </a:lnTo>
                  <a:lnTo>
                    <a:pt x="2909187" y="247736"/>
                  </a:lnTo>
                  <a:lnTo>
                    <a:pt x="2911360" y="243390"/>
                  </a:lnTo>
                  <a:lnTo>
                    <a:pt x="2912292" y="242458"/>
                  </a:lnTo>
                  <a:lnTo>
                    <a:pt x="2914465" y="242458"/>
                  </a:lnTo>
                  <a:lnTo>
                    <a:pt x="2918501" y="240285"/>
                  </a:lnTo>
                  <a:lnTo>
                    <a:pt x="2919432" y="240285"/>
                  </a:lnTo>
                  <a:lnTo>
                    <a:pt x="2921605" y="238112"/>
                  </a:lnTo>
                  <a:lnTo>
                    <a:pt x="2925641" y="235939"/>
                  </a:lnTo>
                  <a:lnTo>
                    <a:pt x="2930919" y="221037"/>
                  </a:lnTo>
                  <a:lnTo>
                    <a:pt x="2930919" y="206136"/>
                  </a:lnTo>
                  <a:lnTo>
                    <a:pt x="2928746" y="192476"/>
                  </a:lnTo>
                  <a:lnTo>
                    <a:pt x="2931850" y="180990"/>
                  </a:lnTo>
                  <a:lnTo>
                    <a:pt x="2941163" y="170435"/>
                  </a:lnTo>
                  <a:lnTo>
                    <a:pt x="2941163" y="165778"/>
                  </a:lnTo>
                  <a:lnTo>
                    <a:pt x="2941784" y="165778"/>
                  </a:lnTo>
                  <a:lnTo>
                    <a:pt x="2941784" y="165778"/>
                  </a:lnTo>
                  <a:close/>
                  <a:moveTo>
                    <a:pt x="148083" y="158327"/>
                  </a:moveTo>
                  <a:lnTo>
                    <a:pt x="167951" y="180369"/>
                  </a:lnTo>
                  <a:lnTo>
                    <a:pt x="193097" y="197133"/>
                  </a:lnTo>
                  <a:lnTo>
                    <a:pt x="224452" y="209861"/>
                  </a:lnTo>
                  <a:lnTo>
                    <a:pt x="226625" y="227867"/>
                  </a:lnTo>
                  <a:lnTo>
                    <a:pt x="231903" y="241527"/>
                  </a:lnTo>
                  <a:lnTo>
                    <a:pt x="237181" y="248978"/>
                  </a:lnTo>
                  <a:lnTo>
                    <a:pt x="244631" y="256428"/>
                  </a:lnTo>
                  <a:lnTo>
                    <a:pt x="252082" y="266983"/>
                  </a:lnTo>
                  <a:lnTo>
                    <a:pt x="239664" y="269157"/>
                  </a:lnTo>
                  <a:lnTo>
                    <a:pt x="227246" y="271330"/>
                  </a:lnTo>
                  <a:lnTo>
                    <a:pt x="215760" y="276607"/>
                  </a:lnTo>
                  <a:lnTo>
                    <a:pt x="208309" y="284058"/>
                  </a:lnTo>
                  <a:lnTo>
                    <a:pt x="207378" y="287162"/>
                  </a:lnTo>
                  <a:lnTo>
                    <a:pt x="205205" y="291509"/>
                  </a:lnTo>
                  <a:lnTo>
                    <a:pt x="203032" y="294613"/>
                  </a:lnTo>
                  <a:lnTo>
                    <a:pt x="200858" y="296786"/>
                  </a:lnTo>
                  <a:lnTo>
                    <a:pt x="197754" y="299891"/>
                  </a:lnTo>
                  <a:lnTo>
                    <a:pt x="186267" y="302064"/>
                  </a:lnTo>
                  <a:lnTo>
                    <a:pt x="170745" y="304237"/>
                  </a:lnTo>
                  <a:lnTo>
                    <a:pt x="151808" y="302064"/>
                  </a:lnTo>
                  <a:lnTo>
                    <a:pt x="137217" y="299891"/>
                  </a:lnTo>
                  <a:lnTo>
                    <a:pt x="134113" y="289335"/>
                  </a:lnTo>
                  <a:lnTo>
                    <a:pt x="131939" y="281885"/>
                  </a:lnTo>
                  <a:lnTo>
                    <a:pt x="129766" y="276607"/>
                  </a:lnTo>
                  <a:lnTo>
                    <a:pt x="124489" y="266983"/>
                  </a:lnTo>
                  <a:lnTo>
                    <a:pt x="148393" y="259533"/>
                  </a:lnTo>
                  <a:lnTo>
                    <a:pt x="148393" y="256428"/>
                  </a:lnTo>
                  <a:lnTo>
                    <a:pt x="129456" y="254255"/>
                  </a:lnTo>
                  <a:lnTo>
                    <a:pt x="117038" y="249909"/>
                  </a:lnTo>
                  <a:lnTo>
                    <a:pt x="107725" y="242458"/>
                  </a:lnTo>
                  <a:lnTo>
                    <a:pt x="106793" y="237181"/>
                  </a:lnTo>
                  <a:lnTo>
                    <a:pt x="102758" y="231903"/>
                  </a:lnTo>
                  <a:lnTo>
                    <a:pt x="100584" y="226625"/>
                  </a:lnTo>
                  <a:lnTo>
                    <a:pt x="100584" y="220417"/>
                  </a:lnTo>
                  <a:lnTo>
                    <a:pt x="100584" y="217312"/>
                  </a:lnTo>
                  <a:lnTo>
                    <a:pt x="100584" y="212966"/>
                  </a:lnTo>
                  <a:lnTo>
                    <a:pt x="102758" y="212966"/>
                  </a:lnTo>
                  <a:lnTo>
                    <a:pt x="104931" y="212034"/>
                  </a:lnTo>
                  <a:lnTo>
                    <a:pt x="107104" y="212034"/>
                  </a:lnTo>
                  <a:lnTo>
                    <a:pt x="108035" y="212034"/>
                  </a:lnTo>
                  <a:lnTo>
                    <a:pt x="112071" y="209861"/>
                  </a:lnTo>
                  <a:lnTo>
                    <a:pt x="113623" y="204894"/>
                  </a:lnTo>
                  <a:lnTo>
                    <a:pt x="113623" y="198685"/>
                  </a:lnTo>
                  <a:lnTo>
                    <a:pt x="113623" y="195581"/>
                  </a:lnTo>
                  <a:lnTo>
                    <a:pt x="114554" y="193408"/>
                  </a:lnTo>
                  <a:lnTo>
                    <a:pt x="116728" y="190303"/>
                  </a:lnTo>
                  <a:lnTo>
                    <a:pt x="118901" y="190303"/>
                  </a:lnTo>
                  <a:lnTo>
                    <a:pt x="121074" y="188130"/>
                  </a:lnTo>
                  <a:lnTo>
                    <a:pt x="122005" y="188130"/>
                  </a:lnTo>
                  <a:lnTo>
                    <a:pt x="124178" y="188130"/>
                  </a:lnTo>
                  <a:lnTo>
                    <a:pt x="127283" y="185957"/>
                  </a:lnTo>
                  <a:lnTo>
                    <a:pt x="129456" y="178506"/>
                  </a:lnTo>
                  <a:lnTo>
                    <a:pt x="131629" y="173229"/>
                  </a:lnTo>
                  <a:lnTo>
                    <a:pt x="133802" y="167951"/>
                  </a:lnTo>
                  <a:lnTo>
                    <a:pt x="136907" y="162674"/>
                  </a:lnTo>
                  <a:lnTo>
                    <a:pt x="139080" y="160500"/>
                  </a:lnTo>
                  <a:lnTo>
                    <a:pt x="141253" y="160500"/>
                  </a:lnTo>
                  <a:lnTo>
                    <a:pt x="142184" y="158327"/>
                  </a:lnTo>
                  <a:lnTo>
                    <a:pt x="144357" y="158327"/>
                  </a:lnTo>
                  <a:lnTo>
                    <a:pt x="148083" y="158327"/>
                  </a:lnTo>
                  <a:lnTo>
                    <a:pt x="148083" y="158327"/>
                  </a:lnTo>
                  <a:lnTo>
                    <a:pt x="148083" y="158327"/>
                  </a:lnTo>
                  <a:close/>
                  <a:moveTo>
                    <a:pt x="1222846" y="138148"/>
                  </a:moveTo>
                  <a:lnTo>
                    <a:pt x="1228124" y="140322"/>
                  </a:lnTo>
                  <a:lnTo>
                    <a:pt x="1233401" y="141253"/>
                  </a:lnTo>
                  <a:lnTo>
                    <a:pt x="1236506" y="143426"/>
                  </a:lnTo>
                  <a:lnTo>
                    <a:pt x="1242714" y="145599"/>
                  </a:lnTo>
                  <a:lnTo>
                    <a:pt x="1242714" y="150877"/>
                  </a:lnTo>
                  <a:lnTo>
                    <a:pt x="1243646" y="155223"/>
                  </a:lnTo>
                  <a:lnTo>
                    <a:pt x="1243646" y="158327"/>
                  </a:lnTo>
                  <a:lnTo>
                    <a:pt x="1245819" y="162674"/>
                  </a:lnTo>
                  <a:lnTo>
                    <a:pt x="1233401" y="162674"/>
                  </a:lnTo>
                  <a:lnTo>
                    <a:pt x="1231228" y="158327"/>
                  </a:lnTo>
                  <a:lnTo>
                    <a:pt x="1229055" y="155223"/>
                  </a:lnTo>
                  <a:lnTo>
                    <a:pt x="1225950" y="150877"/>
                  </a:lnTo>
                  <a:lnTo>
                    <a:pt x="1223777" y="148704"/>
                  </a:lnTo>
                  <a:lnTo>
                    <a:pt x="1223777" y="143426"/>
                  </a:lnTo>
                  <a:lnTo>
                    <a:pt x="1222846" y="138148"/>
                  </a:lnTo>
                  <a:lnTo>
                    <a:pt x="1222846" y="138148"/>
                  </a:lnTo>
                  <a:lnTo>
                    <a:pt x="1222846" y="138148"/>
                  </a:lnTo>
                  <a:close/>
                  <a:moveTo>
                    <a:pt x="1730114" y="113934"/>
                  </a:moveTo>
                  <a:lnTo>
                    <a:pt x="1736323" y="123557"/>
                  </a:lnTo>
                  <a:lnTo>
                    <a:pt x="1741601" y="141563"/>
                  </a:lnTo>
                  <a:lnTo>
                    <a:pt x="1749051" y="158327"/>
                  </a:lnTo>
                  <a:lnTo>
                    <a:pt x="1758365" y="175091"/>
                  </a:lnTo>
                  <a:lnTo>
                    <a:pt x="1763642" y="182542"/>
                  </a:lnTo>
                  <a:lnTo>
                    <a:pt x="1766747" y="178196"/>
                  </a:lnTo>
                  <a:lnTo>
                    <a:pt x="1768920" y="177265"/>
                  </a:lnTo>
                  <a:lnTo>
                    <a:pt x="1772956" y="177265"/>
                  </a:lnTo>
                  <a:lnTo>
                    <a:pt x="1776060" y="175091"/>
                  </a:lnTo>
                  <a:lnTo>
                    <a:pt x="1783511" y="175091"/>
                  </a:lnTo>
                  <a:lnTo>
                    <a:pt x="1783511" y="178196"/>
                  </a:lnTo>
                  <a:lnTo>
                    <a:pt x="1787547" y="178196"/>
                  </a:lnTo>
                  <a:lnTo>
                    <a:pt x="1787547" y="189682"/>
                  </a:lnTo>
                  <a:lnTo>
                    <a:pt x="1759296" y="192787"/>
                  </a:lnTo>
                  <a:lnTo>
                    <a:pt x="1756192" y="222279"/>
                  </a:lnTo>
                  <a:lnTo>
                    <a:pt x="1746878" y="246494"/>
                  </a:lnTo>
                  <a:lnTo>
                    <a:pt x="1739428" y="270709"/>
                  </a:lnTo>
                  <a:lnTo>
                    <a:pt x="1736323" y="290888"/>
                  </a:lnTo>
                  <a:lnTo>
                    <a:pt x="1734150" y="311067"/>
                  </a:lnTo>
                  <a:lnTo>
                    <a:pt x="1734150" y="327831"/>
                  </a:lnTo>
                  <a:lnTo>
                    <a:pt x="1730114" y="343664"/>
                  </a:lnTo>
                  <a:lnTo>
                    <a:pt x="1727010" y="343664"/>
                  </a:lnTo>
                  <a:lnTo>
                    <a:pt x="1727010" y="340559"/>
                  </a:lnTo>
                  <a:lnTo>
                    <a:pt x="1721732" y="333108"/>
                  </a:lnTo>
                  <a:lnTo>
                    <a:pt x="1712419" y="323485"/>
                  </a:lnTo>
                  <a:lnTo>
                    <a:pt x="1701864" y="310756"/>
                  </a:lnTo>
                  <a:lnTo>
                    <a:pt x="1692550" y="298028"/>
                  </a:lnTo>
                  <a:lnTo>
                    <a:pt x="1685100" y="285300"/>
                  </a:lnTo>
                  <a:lnTo>
                    <a:pt x="1681064" y="273813"/>
                  </a:lnTo>
                  <a:lnTo>
                    <a:pt x="1683237" y="266363"/>
                  </a:lnTo>
                  <a:lnTo>
                    <a:pt x="1687273" y="264189"/>
                  </a:lnTo>
                  <a:lnTo>
                    <a:pt x="1690377" y="264189"/>
                  </a:lnTo>
                  <a:lnTo>
                    <a:pt x="1692550" y="264189"/>
                  </a:lnTo>
                  <a:lnTo>
                    <a:pt x="1694723" y="264189"/>
                  </a:lnTo>
                  <a:lnTo>
                    <a:pt x="1695655" y="264189"/>
                  </a:lnTo>
                  <a:lnTo>
                    <a:pt x="1697828" y="264189"/>
                  </a:lnTo>
                  <a:lnTo>
                    <a:pt x="1700001" y="263879"/>
                  </a:lnTo>
                  <a:lnTo>
                    <a:pt x="1703106" y="259533"/>
                  </a:lnTo>
                  <a:lnTo>
                    <a:pt x="1700001" y="259533"/>
                  </a:lnTo>
                  <a:lnTo>
                    <a:pt x="1700001" y="256428"/>
                  </a:lnTo>
                  <a:lnTo>
                    <a:pt x="1683237" y="254255"/>
                  </a:lnTo>
                  <a:lnTo>
                    <a:pt x="1673924" y="248978"/>
                  </a:lnTo>
                  <a:lnTo>
                    <a:pt x="1666473" y="239354"/>
                  </a:lnTo>
                  <a:lnTo>
                    <a:pt x="1673924" y="237181"/>
                  </a:lnTo>
                  <a:lnTo>
                    <a:pt x="1680132" y="235007"/>
                  </a:lnTo>
                  <a:lnTo>
                    <a:pt x="1683237" y="234076"/>
                  </a:lnTo>
                  <a:lnTo>
                    <a:pt x="1687273" y="231903"/>
                  </a:lnTo>
                  <a:lnTo>
                    <a:pt x="1690377" y="229730"/>
                  </a:lnTo>
                  <a:lnTo>
                    <a:pt x="1694413" y="226625"/>
                  </a:lnTo>
                  <a:lnTo>
                    <a:pt x="1694413" y="222279"/>
                  </a:lnTo>
                  <a:lnTo>
                    <a:pt x="1679822" y="222279"/>
                  </a:lnTo>
                  <a:lnTo>
                    <a:pt x="1675786" y="224452"/>
                  </a:lnTo>
                  <a:lnTo>
                    <a:pt x="1672682" y="224452"/>
                  </a:lnTo>
                  <a:lnTo>
                    <a:pt x="1668646" y="226625"/>
                  </a:lnTo>
                  <a:lnTo>
                    <a:pt x="1663369" y="226625"/>
                  </a:lnTo>
                  <a:lnTo>
                    <a:pt x="1654055" y="209861"/>
                  </a:lnTo>
                  <a:lnTo>
                    <a:pt x="1643500" y="193097"/>
                  </a:lnTo>
                  <a:lnTo>
                    <a:pt x="1644431" y="187820"/>
                  </a:lnTo>
                  <a:lnTo>
                    <a:pt x="1644431" y="184715"/>
                  </a:lnTo>
                  <a:lnTo>
                    <a:pt x="1646604" y="182542"/>
                  </a:lnTo>
                  <a:lnTo>
                    <a:pt x="1648778" y="178196"/>
                  </a:lnTo>
                  <a:lnTo>
                    <a:pt x="1648778" y="175091"/>
                  </a:lnTo>
                  <a:lnTo>
                    <a:pt x="1650951" y="169814"/>
                  </a:lnTo>
                  <a:lnTo>
                    <a:pt x="1646915" y="169814"/>
                  </a:lnTo>
                  <a:lnTo>
                    <a:pt x="1646915" y="165468"/>
                  </a:lnTo>
                  <a:lnTo>
                    <a:pt x="1643810" y="167641"/>
                  </a:lnTo>
                  <a:lnTo>
                    <a:pt x="1641637" y="167641"/>
                  </a:lnTo>
                  <a:lnTo>
                    <a:pt x="1639464" y="167641"/>
                  </a:lnTo>
                  <a:lnTo>
                    <a:pt x="1639464" y="167641"/>
                  </a:lnTo>
                  <a:lnTo>
                    <a:pt x="1637291" y="167641"/>
                  </a:lnTo>
                  <a:lnTo>
                    <a:pt x="1637291" y="165468"/>
                  </a:lnTo>
                  <a:lnTo>
                    <a:pt x="1634187" y="162363"/>
                  </a:lnTo>
                  <a:lnTo>
                    <a:pt x="1632013" y="158017"/>
                  </a:lnTo>
                  <a:lnTo>
                    <a:pt x="1629840" y="154912"/>
                  </a:lnTo>
                  <a:lnTo>
                    <a:pt x="1628909" y="152739"/>
                  </a:lnTo>
                  <a:lnTo>
                    <a:pt x="1628909" y="147462"/>
                  </a:lnTo>
                  <a:lnTo>
                    <a:pt x="1626736" y="141253"/>
                  </a:lnTo>
                  <a:lnTo>
                    <a:pt x="1646604" y="128525"/>
                  </a:lnTo>
                  <a:lnTo>
                    <a:pt x="1666473" y="117969"/>
                  </a:lnTo>
                  <a:lnTo>
                    <a:pt x="1668646" y="123247"/>
                  </a:lnTo>
                  <a:lnTo>
                    <a:pt x="1670819" y="128525"/>
                  </a:lnTo>
                  <a:lnTo>
                    <a:pt x="1672992" y="130698"/>
                  </a:lnTo>
                  <a:lnTo>
                    <a:pt x="1676097" y="132871"/>
                  </a:lnTo>
                  <a:lnTo>
                    <a:pt x="1678270" y="132871"/>
                  </a:lnTo>
                  <a:lnTo>
                    <a:pt x="1680443" y="133802"/>
                  </a:lnTo>
                  <a:lnTo>
                    <a:pt x="1683547" y="135975"/>
                  </a:lnTo>
                  <a:lnTo>
                    <a:pt x="1687583" y="138148"/>
                  </a:lnTo>
                  <a:lnTo>
                    <a:pt x="1690688" y="148704"/>
                  </a:lnTo>
                  <a:lnTo>
                    <a:pt x="1692861" y="162363"/>
                  </a:lnTo>
                  <a:lnTo>
                    <a:pt x="1695034" y="175091"/>
                  </a:lnTo>
                  <a:lnTo>
                    <a:pt x="1703416" y="175091"/>
                  </a:lnTo>
                  <a:lnTo>
                    <a:pt x="1703416" y="165468"/>
                  </a:lnTo>
                  <a:lnTo>
                    <a:pt x="1700311" y="154912"/>
                  </a:lnTo>
                  <a:lnTo>
                    <a:pt x="1700311" y="141253"/>
                  </a:lnTo>
                  <a:lnTo>
                    <a:pt x="1703416" y="128525"/>
                  </a:lnTo>
                  <a:lnTo>
                    <a:pt x="1707452" y="117969"/>
                  </a:lnTo>
                  <a:lnTo>
                    <a:pt x="1730114" y="113934"/>
                  </a:lnTo>
                  <a:lnTo>
                    <a:pt x="1730114" y="113934"/>
                  </a:lnTo>
                  <a:lnTo>
                    <a:pt x="1730114" y="113934"/>
                  </a:lnTo>
                  <a:close/>
                  <a:moveTo>
                    <a:pt x="2755827" y="104620"/>
                  </a:moveTo>
                  <a:lnTo>
                    <a:pt x="2761105" y="108966"/>
                  </a:lnTo>
                  <a:lnTo>
                    <a:pt x="2765140" y="112071"/>
                  </a:lnTo>
                  <a:lnTo>
                    <a:pt x="2770418" y="112071"/>
                  </a:lnTo>
                  <a:lnTo>
                    <a:pt x="2775696" y="112071"/>
                  </a:lnTo>
                  <a:lnTo>
                    <a:pt x="2785009" y="114244"/>
                  </a:lnTo>
                  <a:lnTo>
                    <a:pt x="2782836" y="118590"/>
                  </a:lnTo>
                  <a:lnTo>
                    <a:pt x="2782836" y="119522"/>
                  </a:lnTo>
                  <a:lnTo>
                    <a:pt x="2782836" y="121695"/>
                  </a:lnTo>
                  <a:lnTo>
                    <a:pt x="2781905" y="123868"/>
                  </a:lnTo>
                  <a:lnTo>
                    <a:pt x="2781905" y="126041"/>
                  </a:lnTo>
                  <a:lnTo>
                    <a:pt x="2768245" y="133492"/>
                  </a:lnTo>
                  <a:lnTo>
                    <a:pt x="2750550" y="136596"/>
                  </a:lnTo>
                  <a:lnTo>
                    <a:pt x="2731613" y="138769"/>
                  </a:lnTo>
                  <a:lnTo>
                    <a:pt x="2730681" y="134423"/>
                  </a:lnTo>
                  <a:lnTo>
                    <a:pt x="2730681" y="131319"/>
                  </a:lnTo>
                  <a:lnTo>
                    <a:pt x="2728508" y="126972"/>
                  </a:lnTo>
                  <a:lnTo>
                    <a:pt x="2728508" y="121695"/>
                  </a:lnTo>
                  <a:lnTo>
                    <a:pt x="2733786" y="118590"/>
                  </a:lnTo>
                  <a:lnTo>
                    <a:pt x="2737821" y="114244"/>
                  </a:lnTo>
                  <a:lnTo>
                    <a:pt x="2740926" y="112071"/>
                  </a:lnTo>
                  <a:lnTo>
                    <a:pt x="2744961" y="108966"/>
                  </a:lnTo>
                  <a:lnTo>
                    <a:pt x="2748066" y="106793"/>
                  </a:lnTo>
                  <a:lnTo>
                    <a:pt x="2755827" y="104620"/>
                  </a:lnTo>
                  <a:lnTo>
                    <a:pt x="2755827" y="104620"/>
                  </a:lnTo>
                  <a:lnTo>
                    <a:pt x="2755827" y="104620"/>
                  </a:lnTo>
                  <a:close/>
                  <a:moveTo>
                    <a:pt x="2195472" y="104620"/>
                  </a:moveTo>
                  <a:lnTo>
                    <a:pt x="2210063" y="106793"/>
                  </a:lnTo>
                  <a:lnTo>
                    <a:pt x="2220619" y="112071"/>
                  </a:lnTo>
                  <a:lnTo>
                    <a:pt x="2231174" y="118280"/>
                  </a:lnTo>
                  <a:lnTo>
                    <a:pt x="2228069" y="121384"/>
                  </a:lnTo>
                  <a:lnTo>
                    <a:pt x="2225896" y="126662"/>
                  </a:lnTo>
                  <a:lnTo>
                    <a:pt x="2222792" y="128835"/>
                  </a:lnTo>
                  <a:lnTo>
                    <a:pt x="2217514" y="131008"/>
                  </a:lnTo>
                  <a:lnTo>
                    <a:pt x="2211305" y="133181"/>
                  </a:lnTo>
                  <a:lnTo>
                    <a:pt x="2203855" y="133181"/>
                  </a:lnTo>
                  <a:lnTo>
                    <a:pt x="2198577" y="136286"/>
                  </a:lnTo>
                  <a:lnTo>
                    <a:pt x="2193300" y="136286"/>
                  </a:lnTo>
                  <a:lnTo>
                    <a:pt x="2188022" y="138459"/>
                  </a:lnTo>
                  <a:lnTo>
                    <a:pt x="2180571" y="138459"/>
                  </a:lnTo>
                  <a:lnTo>
                    <a:pt x="2180571" y="126972"/>
                  </a:lnTo>
                  <a:lnTo>
                    <a:pt x="2181502" y="119522"/>
                  </a:lnTo>
                  <a:lnTo>
                    <a:pt x="2188953" y="114244"/>
                  </a:lnTo>
                  <a:lnTo>
                    <a:pt x="2195472" y="104620"/>
                  </a:lnTo>
                  <a:lnTo>
                    <a:pt x="2195472" y="104620"/>
                  </a:lnTo>
                  <a:lnTo>
                    <a:pt x="2195472" y="104620"/>
                  </a:lnTo>
                  <a:close/>
                  <a:moveTo>
                    <a:pt x="798156" y="104620"/>
                  </a:moveTo>
                  <a:lnTo>
                    <a:pt x="812747" y="104620"/>
                  </a:lnTo>
                  <a:lnTo>
                    <a:pt x="815852" y="114244"/>
                  </a:lnTo>
                  <a:lnTo>
                    <a:pt x="819887" y="119522"/>
                  </a:lnTo>
                  <a:lnTo>
                    <a:pt x="822992" y="126972"/>
                  </a:lnTo>
                  <a:lnTo>
                    <a:pt x="825165" y="138459"/>
                  </a:lnTo>
                  <a:lnTo>
                    <a:pt x="822060" y="138459"/>
                  </a:lnTo>
                  <a:lnTo>
                    <a:pt x="810574" y="131008"/>
                  </a:lnTo>
                  <a:lnTo>
                    <a:pt x="803123" y="123557"/>
                  </a:lnTo>
                  <a:lnTo>
                    <a:pt x="797846" y="116107"/>
                  </a:lnTo>
                  <a:lnTo>
                    <a:pt x="797846" y="104620"/>
                  </a:lnTo>
                  <a:lnTo>
                    <a:pt x="798156" y="104620"/>
                  </a:lnTo>
                  <a:lnTo>
                    <a:pt x="798156" y="104620"/>
                  </a:lnTo>
                  <a:close/>
                  <a:moveTo>
                    <a:pt x="2852997" y="81337"/>
                  </a:moveTo>
                  <a:lnTo>
                    <a:pt x="2856101" y="81337"/>
                  </a:lnTo>
                  <a:lnTo>
                    <a:pt x="2860137" y="83510"/>
                  </a:lnTo>
                  <a:lnTo>
                    <a:pt x="2861068" y="83510"/>
                  </a:lnTo>
                  <a:lnTo>
                    <a:pt x="2863241" y="83510"/>
                  </a:lnTo>
                  <a:lnTo>
                    <a:pt x="2865415" y="84441"/>
                  </a:lnTo>
                  <a:lnTo>
                    <a:pt x="2861379" y="88788"/>
                  </a:lnTo>
                  <a:lnTo>
                    <a:pt x="2858274" y="91892"/>
                  </a:lnTo>
                  <a:lnTo>
                    <a:pt x="2856101" y="97170"/>
                  </a:lnTo>
                  <a:lnTo>
                    <a:pt x="2853928" y="101516"/>
                  </a:lnTo>
                  <a:lnTo>
                    <a:pt x="2852997" y="108966"/>
                  </a:lnTo>
                  <a:lnTo>
                    <a:pt x="2856101" y="108966"/>
                  </a:lnTo>
                  <a:lnTo>
                    <a:pt x="2860137" y="103689"/>
                  </a:lnTo>
                  <a:lnTo>
                    <a:pt x="2863241" y="99343"/>
                  </a:lnTo>
                  <a:lnTo>
                    <a:pt x="2867277" y="96238"/>
                  </a:lnTo>
                  <a:lnTo>
                    <a:pt x="2872555" y="94065"/>
                  </a:lnTo>
                  <a:lnTo>
                    <a:pt x="2883110" y="104620"/>
                  </a:lnTo>
                  <a:lnTo>
                    <a:pt x="2896770" y="114244"/>
                  </a:lnTo>
                  <a:lnTo>
                    <a:pt x="2905151" y="121695"/>
                  </a:lnTo>
                  <a:lnTo>
                    <a:pt x="2905151" y="145910"/>
                  </a:lnTo>
                  <a:lnTo>
                    <a:pt x="2911360" y="151187"/>
                  </a:lnTo>
                  <a:lnTo>
                    <a:pt x="2916638" y="155533"/>
                  </a:lnTo>
                  <a:lnTo>
                    <a:pt x="2921916" y="156465"/>
                  </a:lnTo>
                  <a:lnTo>
                    <a:pt x="2925952" y="163915"/>
                  </a:lnTo>
                  <a:lnTo>
                    <a:pt x="2929056" y="178817"/>
                  </a:lnTo>
                  <a:lnTo>
                    <a:pt x="2921605" y="188441"/>
                  </a:lnTo>
                  <a:lnTo>
                    <a:pt x="2918501" y="198064"/>
                  </a:lnTo>
                  <a:lnTo>
                    <a:pt x="2911050" y="203342"/>
                  </a:lnTo>
                  <a:lnTo>
                    <a:pt x="2901737" y="205515"/>
                  </a:lnTo>
                  <a:lnTo>
                    <a:pt x="2884972" y="206446"/>
                  </a:lnTo>
                  <a:lnTo>
                    <a:pt x="2872555" y="195891"/>
                  </a:lnTo>
                  <a:lnTo>
                    <a:pt x="2853618" y="186267"/>
                  </a:lnTo>
                  <a:lnTo>
                    <a:pt x="2833749" y="180990"/>
                  </a:lnTo>
                  <a:lnTo>
                    <a:pt x="2813881" y="173539"/>
                  </a:lnTo>
                  <a:lnTo>
                    <a:pt x="2796185" y="166089"/>
                  </a:lnTo>
                  <a:lnTo>
                    <a:pt x="2784699" y="155533"/>
                  </a:lnTo>
                  <a:lnTo>
                    <a:pt x="2792149" y="151187"/>
                  </a:lnTo>
                  <a:lnTo>
                    <a:pt x="2797427" y="148083"/>
                  </a:lnTo>
                  <a:lnTo>
                    <a:pt x="2801463" y="143736"/>
                  </a:lnTo>
                  <a:lnTo>
                    <a:pt x="2803636" y="138459"/>
                  </a:lnTo>
                  <a:lnTo>
                    <a:pt x="2804567" y="128835"/>
                  </a:lnTo>
                  <a:lnTo>
                    <a:pt x="2803636" y="125731"/>
                  </a:lnTo>
                  <a:lnTo>
                    <a:pt x="2801463" y="119522"/>
                  </a:lnTo>
                  <a:lnTo>
                    <a:pt x="2801463" y="111760"/>
                  </a:lnTo>
                  <a:lnTo>
                    <a:pt x="2801463" y="104310"/>
                  </a:lnTo>
                  <a:lnTo>
                    <a:pt x="2801463" y="103378"/>
                  </a:lnTo>
                  <a:lnTo>
                    <a:pt x="2803636" y="103378"/>
                  </a:lnTo>
                  <a:lnTo>
                    <a:pt x="2803636" y="103378"/>
                  </a:lnTo>
                  <a:lnTo>
                    <a:pt x="2803636" y="103378"/>
                  </a:lnTo>
                  <a:lnTo>
                    <a:pt x="2803636" y="103378"/>
                  </a:lnTo>
                  <a:lnTo>
                    <a:pt x="2804567" y="101205"/>
                  </a:lnTo>
                  <a:lnTo>
                    <a:pt x="2821331" y="96859"/>
                  </a:lnTo>
                  <a:lnTo>
                    <a:pt x="2839027" y="88477"/>
                  </a:lnTo>
                  <a:lnTo>
                    <a:pt x="2852997" y="81337"/>
                  </a:lnTo>
                  <a:lnTo>
                    <a:pt x="2852997" y="81337"/>
                  </a:lnTo>
                  <a:lnTo>
                    <a:pt x="2852997" y="81337"/>
                  </a:lnTo>
                  <a:close/>
                  <a:moveTo>
                    <a:pt x="2621404" y="76991"/>
                  </a:moveTo>
                  <a:lnTo>
                    <a:pt x="2631959" y="76991"/>
                  </a:lnTo>
                  <a:lnTo>
                    <a:pt x="2646550" y="91892"/>
                  </a:lnTo>
                  <a:lnTo>
                    <a:pt x="2665487" y="104620"/>
                  </a:lnTo>
                  <a:lnTo>
                    <a:pt x="2665487" y="108656"/>
                  </a:lnTo>
                  <a:lnTo>
                    <a:pt x="2661451" y="108656"/>
                  </a:lnTo>
                  <a:lnTo>
                    <a:pt x="2661451" y="113934"/>
                  </a:lnTo>
                  <a:lnTo>
                    <a:pt x="2643756" y="104310"/>
                  </a:lnTo>
                  <a:lnTo>
                    <a:pt x="2631338" y="91582"/>
                  </a:lnTo>
                  <a:lnTo>
                    <a:pt x="2621404" y="76991"/>
                  </a:lnTo>
                  <a:lnTo>
                    <a:pt x="2621404" y="76991"/>
                  </a:lnTo>
                  <a:lnTo>
                    <a:pt x="2621404" y="76991"/>
                  </a:lnTo>
                  <a:close/>
                  <a:moveTo>
                    <a:pt x="2255078" y="71713"/>
                  </a:moveTo>
                  <a:lnTo>
                    <a:pt x="2269669" y="76059"/>
                  </a:lnTo>
                  <a:lnTo>
                    <a:pt x="2281155" y="79164"/>
                  </a:lnTo>
                  <a:lnTo>
                    <a:pt x="2291711" y="84441"/>
                  </a:lnTo>
                  <a:lnTo>
                    <a:pt x="2291711" y="94065"/>
                  </a:lnTo>
                  <a:lnTo>
                    <a:pt x="2282397" y="96238"/>
                  </a:lnTo>
                  <a:lnTo>
                    <a:pt x="2274015" y="99343"/>
                  </a:lnTo>
                  <a:lnTo>
                    <a:pt x="2260356" y="101516"/>
                  </a:lnTo>
                  <a:lnTo>
                    <a:pt x="2255078" y="103689"/>
                  </a:lnTo>
                  <a:lnTo>
                    <a:pt x="2251974" y="104620"/>
                  </a:lnTo>
                  <a:lnTo>
                    <a:pt x="2245765" y="104620"/>
                  </a:lnTo>
                  <a:lnTo>
                    <a:pt x="2240487" y="104620"/>
                  </a:lnTo>
                  <a:lnTo>
                    <a:pt x="2240487" y="94065"/>
                  </a:lnTo>
                  <a:lnTo>
                    <a:pt x="2244523" y="88788"/>
                  </a:lnTo>
                  <a:lnTo>
                    <a:pt x="2249800" y="81337"/>
                  </a:lnTo>
                  <a:lnTo>
                    <a:pt x="2255078" y="71713"/>
                  </a:lnTo>
                  <a:lnTo>
                    <a:pt x="2255078" y="71713"/>
                  </a:lnTo>
                  <a:lnTo>
                    <a:pt x="2255078" y="71713"/>
                  </a:lnTo>
                  <a:close/>
                  <a:moveTo>
                    <a:pt x="1810520" y="61158"/>
                  </a:moveTo>
                  <a:lnTo>
                    <a:pt x="1810520" y="81337"/>
                  </a:lnTo>
                  <a:lnTo>
                    <a:pt x="1817970" y="81337"/>
                  </a:lnTo>
                  <a:lnTo>
                    <a:pt x="1822006" y="79164"/>
                  </a:lnTo>
                  <a:lnTo>
                    <a:pt x="1825111" y="79164"/>
                  </a:lnTo>
                  <a:lnTo>
                    <a:pt x="1829146" y="79164"/>
                  </a:lnTo>
                  <a:lnTo>
                    <a:pt x="1830078" y="79164"/>
                  </a:lnTo>
                  <a:lnTo>
                    <a:pt x="1834114" y="81337"/>
                  </a:lnTo>
                  <a:lnTo>
                    <a:pt x="1839391" y="84441"/>
                  </a:lnTo>
                  <a:lnTo>
                    <a:pt x="1839391" y="94065"/>
                  </a:lnTo>
                  <a:lnTo>
                    <a:pt x="1843427" y="96238"/>
                  </a:lnTo>
                  <a:lnTo>
                    <a:pt x="1848705" y="96238"/>
                  </a:lnTo>
                  <a:lnTo>
                    <a:pt x="1851809" y="94065"/>
                  </a:lnTo>
                  <a:lnTo>
                    <a:pt x="1858018" y="94065"/>
                  </a:lnTo>
                  <a:lnTo>
                    <a:pt x="1858949" y="91892"/>
                  </a:lnTo>
                  <a:lnTo>
                    <a:pt x="1862985" y="94065"/>
                  </a:lnTo>
                  <a:lnTo>
                    <a:pt x="1866090" y="97170"/>
                  </a:lnTo>
                  <a:lnTo>
                    <a:pt x="1870125" y="103378"/>
                  </a:lnTo>
                  <a:lnTo>
                    <a:pt x="1873230" y="108656"/>
                  </a:lnTo>
                  <a:lnTo>
                    <a:pt x="1867952" y="121384"/>
                  </a:lnTo>
                  <a:lnTo>
                    <a:pt x="1862675" y="134113"/>
                  </a:lnTo>
                  <a:lnTo>
                    <a:pt x="1858639" y="149014"/>
                  </a:lnTo>
                  <a:lnTo>
                    <a:pt x="1846221" y="149014"/>
                  </a:lnTo>
                  <a:lnTo>
                    <a:pt x="1836908" y="153360"/>
                  </a:lnTo>
                  <a:lnTo>
                    <a:pt x="1828526" y="158638"/>
                  </a:lnTo>
                  <a:lnTo>
                    <a:pt x="1813935" y="162984"/>
                  </a:lnTo>
                  <a:lnTo>
                    <a:pt x="1804621" y="155533"/>
                  </a:lnTo>
                  <a:lnTo>
                    <a:pt x="1792203" y="151187"/>
                  </a:lnTo>
                  <a:lnTo>
                    <a:pt x="1779786" y="145910"/>
                  </a:lnTo>
                  <a:lnTo>
                    <a:pt x="1777613" y="141563"/>
                  </a:lnTo>
                  <a:lnTo>
                    <a:pt x="1777613" y="138459"/>
                  </a:lnTo>
                  <a:lnTo>
                    <a:pt x="1775439" y="134113"/>
                  </a:lnTo>
                  <a:lnTo>
                    <a:pt x="1773266" y="128835"/>
                  </a:lnTo>
                  <a:lnTo>
                    <a:pt x="1767989" y="123557"/>
                  </a:lnTo>
                  <a:lnTo>
                    <a:pt x="1762711" y="118280"/>
                  </a:lnTo>
                  <a:lnTo>
                    <a:pt x="1758675" y="113934"/>
                  </a:lnTo>
                  <a:lnTo>
                    <a:pt x="1755571" y="106483"/>
                  </a:lnTo>
                  <a:lnTo>
                    <a:pt x="1753398" y="93755"/>
                  </a:lnTo>
                  <a:lnTo>
                    <a:pt x="1760848" y="84131"/>
                  </a:lnTo>
                  <a:lnTo>
                    <a:pt x="1766126" y="76680"/>
                  </a:lnTo>
                  <a:lnTo>
                    <a:pt x="1773577" y="76680"/>
                  </a:lnTo>
                  <a:lnTo>
                    <a:pt x="1779786" y="78853"/>
                  </a:lnTo>
                  <a:lnTo>
                    <a:pt x="1787236" y="81026"/>
                  </a:lnTo>
                  <a:lnTo>
                    <a:pt x="1794687" y="81026"/>
                  </a:lnTo>
                  <a:lnTo>
                    <a:pt x="1794687" y="68298"/>
                  </a:lnTo>
                  <a:lnTo>
                    <a:pt x="1797791" y="66125"/>
                  </a:lnTo>
                  <a:lnTo>
                    <a:pt x="1801827" y="63952"/>
                  </a:lnTo>
                  <a:lnTo>
                    <a:pt x="1802759" y="63952"/>
                  </a:lnTo>
                  <a:lnTo>
                    <a:pt x="1806794" y="61779"/>
                  </a:lnTo>
                  <a:lnTo>
                    <a:pt x="1810520" y="61158"/>
                  </a:lnTo>
                  <a:lnTo>
                    <a:pt x="1810520" y="61158"/>
                  </a:lnTo>
                  <a:lnTo>
                    <a:pt x="1810520" y="61158"/>
                  </a:lnTo>
                  <a:close/>
                  <a:moveTo>
                    <a:pt x="2281155" y="47498"/>
                  </a:moveTo>
                  <a:lnTo>
                    <a:pt x="2295747" y="47498"/>
                  </a:lnTo>
                  <a:lnTo>
                    <a:pt x="2304129" y="57122"/>
                  </a:lnTo>
                  <a:lnTo>
                    <a:pt x="2313442" y="62400"/>
                  </a:lnTo>
                  <a:lnTo>
                    <a:pt x="2320893" y="69850"/>
                  </a:lnTo>
                  <a:lnTo>
                    <a:pt x="2328343" y="81337"/>
                  </a:lnTo>
                  <a:lnTo>
                    <a:pt x="2311579" y="81337"/>
                  </a:lnTo>
                  <a:lnTo>
                    <a:pt x="2301024" y="69850"/>
                  </a:lnTo>
                  <a:lnTo>
                    <a:pt x="2289538" y="61468"/>
                  </a:lnTo>
                  <a:lnTo>
                    <a:pt x="2281155" y="47498"/>
                  </a:lnTo>
                  <a:lnTo>
                    <a:pt x="2281155" y="47498"/>
                  </a:lnTo>
                  <a:lnTo>
                    <a:pt x="2281155" y="47498"/>
                  </a:lnTo>
                  <a:close/>
                  <a:moveTo>
                    <a:pt x="439281" y="47498"/>
                  </a:moveTo>
                  <a:lnTo>
                    <a:pt x="451699" y="47498"/>
                  </a:lnTo>
                  <a:lnTo>
                    <a:pt x="456976" y="51844"/>
                  </a:lnTo>
                  <a:lnTo>
                    <a:pt x="461012" y="54949"/>
                  </a:lnTo>
                  <a:lnTo>
                    <a:pt x="463185" y="59295"/>
                  </a:lnTo>
                  <a:lnTo>
                    <a:pt x="466290" y="64573"/>
                  </a:lnTo>
                  <a:lnTo>
                    <a:pt x="468463" y="68919"/>
                  </a:lnTo>
                  <a:lnTo>
                    <a:pt x="477776" y="59295"/>
                  </a:lnTo>
                  <a:lnTo>
                    <a:pt x="488331" y="54949"/>
                  </a:lnTo>
                  <a:lnTo>
                    <a:pt x="505095" y="57122"/>
                  </a:lnTo>
                  <a:lnTo>
                    <a:pt x="505095" y="72023"/>
                  </a:lnTo>
                  <a:lnTo>
                    <a:pt x="528068" y="74197"/>
                  </a:lnTo>
                  <a:lnTo>
                    <a:pt x="548868" y="77301"/>
                  </a:lnTo>
                  <a:lnTo>
                    <a:pt x="566564" y="81647"/>
                  </a:lnTo>
                  <a:lnTo>
                    <a:pt x="586432" y="83820"/>
                  </a:lnTo>
                  <a:lnTo>
                    <a:pt x="608474" y="81647"/>
                  </a:lnTo>
                  <a:lnTo>
                    <a:pt x="608474" y="94376"/>
                  </a:lnTo>
                  <a:lnTo>
                    <a:pt x="612510" y="94376"/>
                  </a:lnTo>
                  <a:lnTo>
                    <a:pt x="615614" y="94376"/>
                  </a:lnTo>
                  <a:lnTo>
                    <a:pt x="617787" y="94376"/>
                  </a:lnTo>
                  <a:lnTo>
                    <a:pt x="619960" y="96549"/>
                  </a:lnTo>
                  <a:lnTo>
                    <a:pt x="622133" y="97480"/>
                  </a:lnTo>
                  <a:lnTo>
                    <a:pt x="618098" y="97480"/>
                  </a:lnTo>
                  <a:lnTo>
                    <a:pt x="601023" y="108656"/>
                  </a:lnTo>
                  <a:lnTo>
                    <a:pt x="581155" y="121384"/>
                  </a:lnTo>
                  <a:lnTo>
                    <a:pt x="557250" y="132871"/>
                  </a:lnTo>
                  <a:lnTo>
                    <a:pt x="535209" y="145599"/>
                  </a:lnTo>
                  <a:lnTo>
                    <a:pt x="519686" y="156154"/>
                  </a:lnTo>
                  <a:lnTo>
                    <a:pt x="508200" y="165778"/>
                  </a:lnTo>
                  <a:lnTo>
                    <a:pt x="524964" y="165778"/>
                  </a:lnTo>
                  <a:lnTo>
                    <a:pt x="530241" y="162674"/>
                  </a:lnTo>
                  <a:lnTo>
                    <a:pt x="535519" y="160500"/>
                  </a:lnTo>
                  <a:lnTo>
                    <a:pt x="541728" y="158327"/>
                  </a:lnTo>
                  <a:lnTo>
                    <a:pt x="549179" y="158327"/>
                  </a:lnTo>
                  <a:lnTo>
                    <a:pt x="549179" y="162674"/>
                  </a:lnTo>
                  <a:lnTo>
                    <a:pt x="527137" y="178506"/>
                  </a:lnTo>
                  <a:lnTo>
                    <a:pt x="508200" y="195270"/>
                  </a:lnTo>
                  <a:lnTo>
                    <a:pt x="492677" y="212034"/>
                  </a:lnTo>
                  <a:lnTo>
                    <a:pt x="473740" y="226936"/>
                  </a:lnTo>
                  <a:lnTo>
                    <a:pt x="453872" y="239664"/>
                  </a:lnTo>
                  <a:lnTo>
                    <a:pt x="427794" y="247115"/>
                  </a:lnTo>
                  <a:lnTo>
                    <a:pt x="427794" y="259843"/>
                  </a:lnTo>
                  <a:lnTo>
                    <a:pt x="415377" y="262016"/>
                  </a:lnTo>
                  <a:lnTo>
                    <a:pt x="400786" y="267294"/>
                  </a:lnTo>
                  <a:lnTo>
                    <a:pt x="392403" y="274745"/>
                  </a:lnTo>
                  <a:lnTo>
                    <a:pt x="397681" y="279091"/>
                  </a:lnTo>
                  <a:lnTo>
                    <a:pt x="400786" y="282195"/>
                  </a:lnTo>
                  <a:lnTo>
                    <a:pt x="402959" y="284368"/>
                  </a:lnTo>
                  <a:lnTo>
                    <a:pt x="402959" y="287473"/>
                  </a:lnTo>
                  <a:lnTo>
                    <a:pt x="402959" y="291819"/>
                  </a:lnTo>
                  <a:lnTo>
                    <a:pt x="400786" y="297097"/>
                  </a:lnTo>
                  <a:lnTo>
                    <a:pt x="400786" y="304547"/>
                  </a:lnTo>
                  <a:lnTo>
                    <a:pt x="361048" y="307652"/>
                  </a:lnTo>
                  <a:lnTo>
                    <a:pt x="361048" y="311998"/>
                  </a:lnTo>
                  <a:lnTo>
                    <a:pt x="366326" y="314171"/>
                  </a:lnTo>
                  <a:lnTo>
                    <a:pt x="368499" y="314171"/>
                  </a:lnTo>
                  <a:lnTo>
                    <a:pt x="371604" y="314171"/>
                  </a:lnTo>
                  <a:lnTo>
                    <a:pt x="371604" y="314171"/>
                  </a:lnTo>
                  <a:lnTo>
                    <a:pt x="373777" y="315103"/>
                  </a:lnTo>
                  <a:lnTo>
                    <a:pt x="373777" y="317276"/>
                  </a:lnTo>
                  <a:lnTo>
                    <a:pt x="377813" y="321622"/>
                  </a:lnTo>
                  <a:lnTo>
                    <a:pt x="371604" y="321622"/>
                  </a:lnTo>
                  <a:lnTo>
                    <a:pt x="363222" y="324726"/>
                  </a:lnTo>
                  <a:lnTo>
                    <a:pt x="351735" y="329073"/>
                  </a:lnTo>
                  <a:lnTo>
                    <a:pt x="341180" y="332177"/>
                  </a:lnTo>
                  <a:lnTo>
                    <a:pt x="344284" y="334350"/>
                  </a:lnTo>
                  <a:lnTo>
                    <a:pt x="346458" y="334350"/>
                  </a:lnTo>
                  <a:lnTo>
                    <a:pt x="348631" y="334350"/>
                  </a:lnTo>
                  <a:lnTo>
                    <a:pt x="349562" y="336523"/>
                  </a:lnTo>
                  <a:lnTo>
                    <a:pt x="351735" y="336523"/>
                  </a:lnTo>
                  <a:lnTo>
                    <a:pt x="349562" y="339628"/>
                  </a:lnTo>
                  <a:lnTo>
                    <a:pt x="348631" y="343974"/>
                  </a:lnTo>
                  <a:lnTo>
                    <a:pt x="346458" y="344905"/>
                  </a:lnTo>
                  <a:lnTo>
                    <a:pt x="348631" y="347078"/>
                  </a:lnTo>
                  <a:lnTo>
                    <a:pt x="348631" y="349252"/>
                  </a:lnTo>
                  <a:lnTo>
                    <a:pt x="349562" y="352356"/>
                  </a:lnTo>
                  <a:lnTo>
                    <a:pt x="351735" y="356702"/>
                  </a:lnTo>
                  <a:lnTo>
                    <a:pt x="344284" y="358875"/>
                  </a:lnTo>
                  <a:lnTo>
                    <a:pt x="339007" y="358875"/>
                  </a:lnTo>
                  <a:lnTo>
                    <a:pt x="333729" y="358875"/>
                  </a:lnTo>
                  <a:lnTo>
                    <a:pt x="327520" y="361980"/>
                  </a:lnTo>
                  <a:lnTo>
                    <a:pt x="346458" y="361980"/>
                  </a:lnTo>
                  <a:lnTo>
                    <a:pt x="361048" y="366326"/>
                  </a:lnTo>
                  <a:lnTo>
                    <a:pt x="361048" y="373777"/>
                  </a:lnTo>
                  <a:lnTo>
                    <a:pt x="337144" y="373777"/>
                  </a:lnTo>
                  <a:lnTo>
                    <a:pt x="334971" y="379054"/>
                  </a:lnTo>
                  <a:lnTo>
                    <a:pt x="334971" y="381227"/>
                  </a:lnTo>
                  <a:lnTo>
                    <a:pt x="334971" y="382159"/>
                  </a:lnTo>
                  <a:lnTo>
                    <a:pt x="334040" y="384332"/>
                  </a:lnTo>
                  <a:lnTo>
                    <a:pt x="331867" y="386505"/>
                  </a:lnTo>
                  <a:lnTo>
                    <a:pt x="322553" y="389609"/>
                  </a:lnTo>
                  <a:lnTo>
                    <a:pt x="310135" y="389609"/>
                  </a:lnTo>
                  <a:lnTo>
                    <a:pt x="297717" y="389609"/>
                  </a:lnTo>
                  <a:lnTo>
                    <a:pt x="285300" y="382159"/>
                  </a:lnTo>
                  <a:lnTo>
                    <a:pt x="268536" y="382159"/>
                  </a:lnTo>
                  <a:lnTo>
                    <a:pt x="251772" y="384332"/>
                  </a:lnTo>
                  <a:lnTo>
                    <a:pt x="234076" y="386505"/>
                  </a:lnTo>
                  <a:lnTo>
                    <a:pt x="217312" y="384332"/>
                  </a:lnTo>
                  <a:lnTo>
                    <a:pt x="200548" y="379054"/>
                  </a:lnTo>
                  <a:lnTo>
                    <a:pt x="199617" y="376881"/>
                  </a:lnTo>
                  <a:lnTo>
                    <a:pt x="199617" y="374708"/>
                  </a:lnTo>
                  <a:lnTo>
                    <a:pt x="197444" y="374708"/>
                  </a:lnTo>
                  <a:lnTo>
                    <a:pt x="197444" y="372535"/>
                  </a:lnTo>
                  <a:lnTo>
                    <a:pt x="197444" y="368189"/>
                  </a:lnTo>
                  <a:lnTo>
                    <a:pt x="200548" y="368189"/>
                  </a:lnTo>
                  <a:lnTo>
                    <a:pt x="202721" y="365084"/>
                  </a:lnTo>
                  <a:lnTo>
                    <a:pt x="206757" y="360738"/>
                  </a:lnTo>
                  <a:lnTo>
                    <a:pt x="207688" y="358565"/>
                  </a:lnTo>
                  <a:lnTo>
                    <a:pt x="211724" y="357634"/>
                  </a:lnTo>
                  <a:lnTo>
                    <a:pt x="213897" y="353287"/>
                  </a:lnTo>
                  <a:lnTo>
                    <a:pt x="217002" y="348010"/>
                  </a:lnTo>
                  <a:lnTo>
                    <a:pt x="209551" y="345837"/>
                  </a:lnTo>
                  <a:lnTo>
                    <a:pt x="204273" y="342732"/>
                  </a:lnTo>
                  <a:lnTo>
                    <a:pt x="200238" y="336523"/>
                  </a:lnTo>
                  <a:lnTo>
                    <a:pt x="199306" y="331246"/>
                  </a:lnTo>
                  <a:lnTo>
                    <a:pt x="197133" y="323795"/>
                  </a:lnTo>
                  <a:lnTo>
                    <a:pt x="204584" y="323795"/>
                  </a:lnTo>
                  <a:lnTo>
                    <a:pt x="217002" y="320691"/>
                  </a:lnTo>
                  <a:lnTo>
                    <a:pt x="231593" y="323795"/>
                  </a:lnTo>
                  <a:lnTo>
                    <a:pt x="244010" y="329073"/>
                  </a:lnTo>
                  <a:lnTo>
                    <a:pt x="256428" y="335281"/>
                  </a:lnTo>
                  <a:lnTo>
                    <a:pt x="256428" y="327831"/>
                  </a:lnTo>
                  <a:lnTo>
                    <a:pt x="244010" y="321622"/>
                  </a:lnTo>
                  <a:lnTo>
                    <a:pt x="233455" y="316344"/>
                  </a:lnTo>
                  <a:lnTo>
                    <a:pt x="224142" y="306720"/>
                  </a:lnTo>
                  <a:lnTo>
                    <a:pt x="227246" y="306720"/>
                  </a:lnTo>
                  <a:lnTo>
                    <a:pt x="236560" y="293061"/>
                  </a:lnTo>
                  <a:lnTo>
                    <a:pt x="248046" y="283437"/>
                  </a:lnTo>
                  <a:lnTo>
                    <a:pt x="262637" y="275986"/>
                  </a:lnTo>
                  <a:lnTo>
                    <a:pt x="280333" y="270709"/>
                  </a:lnTo>
                  <a:lnTo>
                    <a:pt x="280333" y="266983"/>
                  </a:lnTo>
                  <a:lnTo>
                    <a:pt x="263568" y="261706"/>
                  </a:lnTo>
                  <a:lnTo>
                    <a:pt x="251151" y="252082"/>
                  </a:lnTo>
                  <a:lnTo>
                    <a:pt x="240595" y="239354"/>
                  </a:lnTo>
                  <a:lnTo>
                    <a:pt x="231282" y="226625"/>
                  </a:lnTo>
                  <a:lnTo>
                    <a:pt x="236560" y="224452"/>
                  </a:lnTo>
                  <a:lnTo>
                    <a:pt x="240595" y="224452"/>
                  </a:lnTo>
                  <a:lnTo>
                    <a:pt x="245873" y="222279"/>
                  </a:lnTo>
                  <a:lnTo>
                    <a:pt x="251151" y="222279"/>
                  </a:lnTo>
                  <a:lnTo>
                    <a:pt x="258601" y="227557"/>
                  </a:lnTo>
                  <a:lnTo>
                    <a:pt x="263879" y="233766"/>
                  </a:lnTo>
                  <a:lnTo>
                    <a:pt x="271330" y="239043"/>
                  </a:lnTo>
                  <a:lnTo>
                    <a:pt x="271330" y="234697"/>
                  </a:lnTo>
                  <a:lnTo>
                    <a:pt x="270398" y="231593"/>
                  </a:lnTo>
                  <a:lnTo>
                    <a:pt x="268225" y="231593"/>
                  </a:lnTo>
                  <a:lnTo>
                    <a:pt x="268225" y="229419"/>
                  </a:lnTo>
                  <a:lnTo>
                    <a:pt x="266052" y="227246"/>
                  </a:lnTo>
                  <a:lnTo>
                    <a:pt x="266052" y="226315"/>
                  </a:lnTo>
                  <a:lnTo>
                    <a:pt x="263879" y="221969"/>
                  </a:lnTo>
                  <a:lnTo>
                    <a:pt x="267915" y="221969"/>
                  </a:lnTo>
                  <a:lnTo>
                    <a:pt x="267915" y="218864"/>
                  </a:lnTo>
                  <a:lnTo>
                    <a:pt x="284679" y="212655"/>
                  </a:lnTo>
                  <a:lnTo>
                    <a:pt x="300201" y="209551"/>
                  </a:lnTo>
                  <a:lnTo>
                    <a:pt x="316965" y="207378"/>
                  </a:lnTo>
                  <a:lnTo>
                    <a:pt x="336834" y="209551"/>
                  </a:lnTo>
                  <a:lnTo>
                    <a:pt x="327520" y="198064"/>
                  </a:lnTo>
                  <a:lnTo>
                    <a:pt x="339007" y="194960"/>
                  </a:lnTo>
                  <a:lnTo>
                    <a:pt x="351425" y="189682"/>
                  </a:lnTo>
                  <a:lnTo>
                    <a:pt x="363842" y="184405"/>
                  </a:lnTo>
                  <a:lnTo>
                    <a:pt x="371293" y="178196"/>
                  </a:lnTo>
                  <a:lnTo>
                    <a:pt x="377502" y="178196"/>
                  </a:lnTo>
                  <a:lnTo>
                    <a:pt x="377502" y="175091"/>
                  </a:lnTo>
                  <a:lnTo>
                    <a:pt x="368189" y="175091"/>
                  </a:lnTo>
                  <a:lnTo>
                    <a:pt x="364153" y="177265"/>
                  </a:lnTo>
                  <a:lnTo>
                    <a:pt x="361048" y="178196"/>
                  </a:lnTo>
                  <a:lnTo>
                    <a:pt x="358875" y="178196"/>
                  </a:lnTo>
                  <a:lnTo>
                    <a:pt x="356702" y="178196"/>
                  </a:lnTo>
                  <a:lnTo>
                    <a:pt x="355771" y="178196"/>
                  </a:lnTo>
                  <a:lnTo>
                    <a:pt x="353598" y="177265"/>
                  </a:lnTo>
                  <a:lnTo>
                    <a:pt x="351425" y="175091"/>
                  </a:lnTo>
                  <a:lnTo>
                    <a:pt x="348320" y="175091"/>
                  </a:lnTo>
                  <a:lnTo>
                    <a:pt x="344284" y="178196"/>
                  </a:lnTo>
                  <a:lnTo>
                    <a:pt x="339007" y="184405"/>
                  </a:lnTo>
                  <a:lnTo>
                    <a:pt x="333729" y="189682"/>
                  </a:lnTo>
                  <a:lnTo>
                    <a:pt x="329693" y="194960"/>
                  </a:lnTo>
                  <a:lnTo>
                    <a:pt x="324416" y="198064"/>
                  </a:lnTo>
                  <a:lnTo>
                    <a:pt x="304547" y="204273"/>
                  </a:lnTo>
                  <a:lnTo>
                    <a:pt x="285610" y="204273"/>
                  </a:lnTo>
                  <a:lnTo>
                    <a:pt x="267915" y="199927"/>
                  </a:lnTo>
                  <a:lnTo>
                    <a:pt x="251151" y="192476"/>
                  </a:lnTo>
                  <a:lnTo>
                    <a:pt x="248978" y="192476"/>
                  </a:lnTo>
                  <a:lnTo>
                    <a:pt x="245873" y="194650"/>
                  </a:lnTo>
                  <a:lnTo>
                    <a:pt x="240595" y="196823"/>
                  </a:lnTo>
                  <a:lnTo>
                    <a:pt x="236560" y="197754"/>
                  </a:lnTo>
                  <a:lnTo>
                    <a:pt x="233455" y="199927"/>
                  </a:lnTo>
                  <a:lnTo>
                    <a:pt x="227246" y="202100"/>
                  </a:lnTo>
                  <a:lnTo>
                    <a:pt x="224142" y="192476"/>
                  </a:lnTo>
                  <a:lnTo>
                    <a:pt x="227246" y="191545"/>
                  </a:lnTo>
                  <a:lnTo>
                    <a:pt x="227246" y="191545"/>
                  </a:lnTo>
                  <a:lnTo>
                    <a:pt x="229419" y="189372"/>
                  </a:lnTo>
                  <a:lnTo>
                    <a:pt x="231593" y="185026"/>
                  </a:lnTo>
                  <a:lnTo>
                    <a:pt x="221037" y="185026"/>
                  </a:lnTo>
                  <a:lnTo>
                    <a:pt x="217002" y="187199"/>
                  </a:lnTo>
                  <a:lnTo>
                    <a:pt x="211724" y="189372"/>
                  </a:lnTo>
                  <a:lnTo>
                    <a:pt x="206446" y="189372"/>
                  </a:lnTo>
                  <a:lnTo>
                    <a:pt x="200238" y="189372"/>
                  </a:lnTo>
                  <a:lnTo>
                    <a:pt x="197133" y="177885"/>
                  </a:lnTo>
                  <a:lnTo>
                    <a:pt x="200238" y="176954"/>
                  </a:lnTo>
                  <a:lnTo>
                    <a:pt x="202411" y="176954"/>
                  </a:lnTo>
                  <a:lnTo>
                    <a:pt x="204584" y="176954"/>
                  </a:lnTo>
                  <a:lnTo>
                    <a:pt x="206757" y="174781"/>
                  </a:lnTo>
                  <a:lnTo>
                    <a:pt x="207688" y="174781"/>
                  </a:lnTo>
                  <a:lnTo>
                    <a:pt x="184715" y="177885"/>
                  </a:lnTo>
                  <a:lnTo>
                    <a:pt x="182542" y="172608"/>
                  </a:lnTo>
                  <a:lnTo>
                    <a:pt x="178506" y="169503"/>
                  </a:lnTo>
                  <a:lnTo>
                    <a:pt x="177575" y="167330"/>
                  </a:lnTo>
                  <a:lnTo>
                    <a:pt x="175402" y="162984"/>
                  </a:lnTo>
                  <a:lnTo>
                    <a:pt x="171366" y="157706"/>
                  </a:lnTo>
                  <a:lnTo>
                    <a:pt x="177575" y="155533"/>
                  </a:lnTo>
                  <a:lnTo>
                    <a:pt x="180679" y="155533"/>
                  </a:lnTo>
                  <a:lnTo>
                    <a:pt x="182853" y="155533"/>
                  </a:lnTo>
                  <a:lnTo>
                    <a:pt x="185026" y="155533"/>
                  </a:lnTo>
                  <a:lnTo>
                    <a:pt x="185026" y="155223"/>
                  </a:lnTo>
                  <a:lnTo>
                    <a:pt x="185957" y="153050"/>
                  </a:lnTo>
                  <a:lnTo>
                    <a:pt x="188130" y="148704"/>
                  </a:lnTo>
                  <a:lnTo>
                    <a:pt x="180679" y="147772"/>
                  </a:lnTo>
                  <a:lnTo>
                    <a:pt x="173229" y="145599"/>
                  </a:lnTo>
                  <a:lnTo>
                    <a:pt x="170124" y="141253"/>
                  </a:lnTo>
                  <a:lnTo>
                    <a:pt x="163915" y="138148"/>
                  </a:lnTo>
                  <a:lnTo>
                    <a:pt x="167951" y="138148"/>
                  </a:lnTo>
                  <a:lnTo>
                    <a:pt x="167951" y="132871"/>
                  </a:lnTo>
                  <a:lnTo>
                    <a:pt x="185647" y="135975"/>
                  </a:lnTo>
                  <a:lnTo>
                    <a:pt x="194960" y="133802"/>
                  </a:lnTo>
                  <a:lnTo>
                    <a:pt x="202411" y="130698"/>
                  </a:lnTo>
                  <a:lnTo>
                    <a:pt x="206446" y="125420"/>
                  </a:lnTo>
                  <a:lnTo>
                    <a:pt x="211724" y="117969"/>
                  </a:lnTo>
                  <a:lnTo>
                    <a:pt x="221037" y="113623"/>
                  </a:lnTo>
                  <a:lnTo>
                    <a:pt x="231593" y="110519"/>
                  </a:lnTo>
                  <a:lnTo>
                    <a:pt x="239043" y="113623"/>
                  </a:lnTo>
                  <a:lnTo>
                    <a:pt x="248357" y="117969"/>
                  </a:lnTo>
                  <a:lnTo>
                    <a:pt x="255807" y="118901"/>
                  </a:lnTo>
                  <a:lnTo>
                    <a:pt x="264189" y="117969"/>
                  </a:lnTo>
                  <a:lnTo>
                    <a:pt x="261085" y="115796"/>
                  </a:lnTo>
                  <a:lnTo>
                    <a:pt x="257049" y="113623"/>
                  </a:lnTo>
                  <a:lnTo>
                    <a:pt x="256118" y="113623"/>
                  </a:lnTo>
                  <a:lnTo>
                    <a:pt x="256118" y="111760"/>
                  </a:lnTo>
                  <a:lnTo>
                    <a:pt x="253945" y="110829"/>
                  </a:lnTo>
                  <a:lnTo>
                    <a:pt x="253945" y="106483"/>
                  </a:lnTo>
                  <a:lnTo>
                    <a:pt x="251772" y="101205"/>
                  </a:lnTo>
                  <a:lnTo>
                    <a:pt x="257049" y="99032"/>
                  </a:lnTo>
                  <a:lnTo>
                    <a:pt x="261085" y="96859"/>
                  </a:lnTo>
                  <a:lnTo>
                    <a:pt x="264189" y="96859"/>
                  </a:lnTo>
                  <a:lnTo>
                    <a:pt x="266363" y="95928"/>
                  </a:lnTo>
                  <a:lnTo>
                    <a:pt x="270398" y="93755"/>
                  </a:lnTo>
                  <a:lnTo>
                    <a:pt x="277849" y="93755"/>
                  </a:lnTo>
                  <a:lnTo>
                    <a:pt x="280953" y="95928"/>
                  </a:lnTo>
                  <a:lnTo>
                    <a:pt x="284989" y="99032"/>
                  </a:lnTo>
                  <a:lnTo>
                    <a:pt x="288094" y="101205"/>
                  </a:lnTo>
                  <a:lnTo>
                    <a:pt x="288094" y="96859"/>
                  </a:lnTo>
                  <a:lnTo>
                    <a:pt x="285921" y="95928"/>
                  </a:lnTo>
                  <a:lnTo>
                    <a:pt x="285921" y="93755"/>
                  </a:lnTo>
                  <a:lnTo>
                    <a:pt x="285921" y="93755"/>
                  </a:lnTo>
                  <a:lnTo>
                    <a:pt x="285921" y="91582"/>
                  </a:lnTo>
                  <a:lnTo>
                    <a:pt x="284989" y="88477"/>
                  </a:lnTo>
                  <a:lnTo>
                    <a:pt x="290267" y="86304"/>
                  </a:lnTo>
                  <a:lnTo>
                    <a:pt x="293371" y="84131"/>
                  </a:lnTo>
                  <a:lnTo>
                    <a:pt x="299580" y="81026"/>
                  </a:lnTo>
                  <a:lnTo>
                    <a:pt x="302685" y="76680"/>
                  </a:lnTo>
                  <a:lnTo>
                    <a:pt x="304858" y="76680"/>
                  </a:lnTo>
                  <a:lnTo>
                    <a:pt x="312308" y="76680"/>
                  </a:lnTo>
                  <a:lnTo>
                    <a:pt x="317586" y="78853"/>
                  </a:lnTo>
                  <a:lnTo>
                    <a:pt x="321622" y="83199"/>
                  </a:lnTo>
                  <a:lnTo>
                    <a:pt x="327831" y="83199"/>
                  </a:lnTo>
                  <a:lnTo>
                    <a:pt x="337144" y="81026"/>
                  </a:lnTo>
                  <a:lnTo>
                    <a:pt x="341180" y="68298"/>
                  </a:lnTo>
                  <a:lnTo>
                    <a:pt x="346458" y="66125"/>
                  </a:lnTo>
                  <a:lnTo>
                    <a:pt x="351735" y="66125"/>
                  </a:lnTo>
                  <a:lnTo>
                    <a:pt x="357013" y="66125"/>
                  </a:lnTo>
                  <a:lnTo>
                    <a:pt x="361048" y="68298"/>
                  </a:lnTo>
                  <a:lnTo>
                    <a:pt x="364153" y="68298"/>
                  </a:lnTo>
                  <a:lnTo>
                    <a:pt x="371604" y="56812"/>
                  </a:lnTo>
                  <a:lnTo>
                    <a:pt x="383090" y="54638"/>
                  </a:lnTo>
                  <a:lnTo>
                    <a:pt x="390541" y="58985"/>
                  </a:lnTo>
                  <a:lnTo>
                    <a:pt x="397992" y="62089"/>
                  </a:lnTo>
                  <a:lnTo>
                    <a:pt x="405442" y="64262"/>
                  </a:lnTo>
                  <a:lnTo>
                    <a:pt x="414756" y="61158"/>
                  </a:lnTo>
                  <a:lnTo>
                    <a:pt x="427173" y="53707"/>
                  </a:lnTo>
                  <a:lnTo>
                    <a:pt x="439281" y="47498"/>
                  </a:lnTo>
                  <a:lnTo>
                    <a:pt x="439281" y="47498"/>
                  </a:lnTo>
                  <a:lnTo>
                    <a:pt x="439281" y="47498"/>
                  </a:lnTo>
                  <a:close/>
                  <a:moveTo>
                    <a:pt x="2195472" y="44394"/>
                  </a:moveTo>
                  <a:lnTo>
                    <a:pt x="2202923" y="46567"/>
                  </a:lnTo>
                  <a:lnTo>
                    <a:pt x="2210374" y="49671"/>
                  </a:lnTo>
                  <a:lnTo>
                    <a:pt x="2213478" y="54018"/>
                  </a:lnTo>
                  <a:lnTo>
                    <a:pt x="2218756" y="57122"/>
                  </a:lnTo>
                  <a:lnTo>
                    <a:pt x="2224965" y="61468"/>
                  </a:lnTo>
                  <a:lnTo>
                    <a:pt x="2220929" y="72023"/>
                  </a:lnTo>
                  <a:lnTo>
                    <a:pt x="2198888" y="84752"/>
                  </a:lnTo>
                  <a:lnTo>
                    <a:pt x="2182123" y="99653"/>
                  </a:lnTo>
                  <a:lnTo>
                    <a:pt x="2167532" y="118590"/>
                  </a:lnTo>
                  <a:lnTo>
                    <a:pt x="2164428" y="118590"/>
                  </a:lnTo>
                  <a:lnTo>
                    <a:pt x="2164428" y="114244"/>
                  </a:lnTo>
                  <a:lnTo>
                    <a:pt x="2159150" y="111140"/>
                  </a:lnTo>
                  <a:lnTo>
                    <a:pt x="2155115" y="106793"/>
                  </a:lnTo>
                  <a:lnTo>
                    <a:pt x="2152942" y="103689"/>
                  </a:lnTo>
                  <a:lnTo>
                    <a:pt x="2149837" y="99343"/>
                  </a:lnTo>
                  <a:lnTo>
                    <a:pt x="2147664" y="94065"/>
                  </a:lnTo>
                  <a:lnTo>
                    <a:pt x="2151700" y="86614"/>
                  </a:lnTo>
                  <a:lnTo>
                    <a:pt x="2152631" y="81337"/>
                  </a:lnTo>
                  <a:lnTo>
                    <a:pt x="2154804" y="71713"/>
                  </a:lnTo>
                  <a:lnTo>
                    <a:pt x="2127795" y="71713"/>
                  </a:lnTo>
                  <a:lnTo>
                    <a:pt x="2127795" y="64262"/>
                  </a:lnTo>
                  <a:lnTo>
                    <a:pt x="2142386" y="58985"/>
                  </a:lnTo>
                  <a:lnTo>
                    <a:pt x="2156977" y="54638"/>
                  </a:lnTo>
                  <a:lnTo>
                    <a:pt x="2174673" y="51534"/>
                  </a:lnTo>
                  <a:lnTo>
                    <a:pt x="2176846" y="56812"/>
                  </a:lnTo>
                  <a:lnTo>
                    <a:pt x="2179019" y="58985"/>
                  </a:lnTo>
                  <a:lnTo>
                    <a:pt x="2179019" y="61158"/>
                  </a:lnTo>
                  <a:lnTo>
                    <a:pt x="2181192" y="61158"/>
                  </a:lnTo>
                  <a:lnTo>
                    <a:pt x="2181192" y="62089"/>
                  </a:lnTo>
                  <a:lnTo>
                    <a:pt x="2184297" y="64262"/>
                  </a:lnTo>
                  <a:lnTo>
                    <a:pt x="2186470" y="58985"/>
                  </a:lnTo>
                  <a:lnTo>
                    <a:pt x="2188643" y="54638"/>
                  </a:lnTo>
                  <a:lnTo>
                    <a:pt x="2189574" y="51534"/>
                  </a:lnTo>
                  <a:lnTo>
                    <a:pt x="2193610" y="47188"/>
                  </a:lnTo>
                  <a:lnTo>
                    <a:pt x="2195472" y="44394"/>
                  </a:lnTo>
                  <a:lnTo>
                    <a:pt x="2195472" y="44394"/>
                  </a:lnTo>
                  <a:lnTo>
                    <a:pt x="2195472" y="44394"/>
                  </a:lnTo>
                  <a:close/>
                  <a:moveTo>
                    <a:pt x="2240487" y="24215"/>
                  </a:moveTo>
                  <a:lnTo>
                    <a:pt x="2244523" y="25146"/>
                  </a:lnTo>
                  <a:lnTo>
                    <a:pt x="2245454" y="25146"/>
                  </a:lnTo>
                  <a:lnTo>
                    <a:pt x="2247628" y="27319"/>
                  </a:lnTo>
                  <a:lnTo>
                    <a:pt x="2247628" y="27319"/>
                  </a:lnTo>
                  <a:lnTo>
                    <a:pt x="2249800" y="29492"/>
                  </a:lnTo>
                  <a:lnTo>
                    <a:pt x="2251974" y="32597"/>
                  </a:lnTo>
                  <a:lnTo>
                    <a:pt x="2255078" y="38806"/>
                  </a:lnTo>
                  <a:lnTo>
                    <a:pt x="2259114" y="44083"/>
                  </a:lnTo>
                  <a:lnTo>
                    <a:pt x="2260045" y="51534"/>
                  </a:lnTo>
                  <a:lnTo>
                    <a:pt x="2251663" y="51534"/>
                  </a:lnTo>
                  <a:lnTo>
                    <a:pt x="2251663" y="47188"/>
                  </a:lnTo>
                  <a:lnTo>
                    <a:pt x="2247628" y="44083"/>
                  </a:lnTo>
                  <a:lnTo>
                    <a:pt x="2244523" y="39737"/>
                  </a:lnTo>
                  <a:lnTo>
                    <a:pt x="2242350" y="36633"/>
                  </a:lnTo>
                  <a:lnTo>
                    <a:pt x="2240177" y="31355"/>
                  </a:lnTo>
                  <a:lnTo>
                    <a:pt x="2240177" y="24215"/>
                  </a:lnTo>
                  <a:lnTo>
                    <a:pt x="2240487" y="24215"/>
                  </a:lnTo>
                  <a:lnTo>
                    <a:pt x="2240487" y="24215"/>
                  </a:lnTo>
                  <a:close/>
                  <a:moveTo>
                    <a:pt x="984113" y="20179"/>
                  </a:moveTo>
                  <a:lnTo>
                    <a:pt x="1009259" y="20179"/>
                  </a:lnTo>
                  <a:lnTo>
                    <a:pt x="1035337" y="24525"/>
                  </a:lnTo>
                  <a:lnTo>
                    <a:pt x="1058310" y="27630"/>
                  </a:lnTo>
                  <a:lnTo>
                    <a:pt x="1079110" y="32907"/>
                  </a:lnTo>
                  <a:lnTo>
                    <a:pt x="1109223" y="27630"/>
                  </a:lnTo>
                  <a:lnTo>
                    <a:pt x="1113259" y="31976"/>
                  </a:lnTo>
                  <a:lnTo>
                    <a:pt x="1116363" y="32907"/>
                  </a:lnTo>
                  <a:lnTo>
                    <a:pt x="1120399" y="39116"/>
                  </a:lnTo>
                  <a:lnTo>
                    <a:pt x="1122572" y="42221"/>
                  </a:lnTo>
                  <a:lnTo>
                    <a:pt x="1125676" y="44394"/>
                  </a:lnTo>
                  <a:lnTo>
                    <a:pt x="1143372" y="51844"/>
                  </a:lnTo>
                  <a:lnTo>
                    <a:pt x="1164172" y="57122"/>
                  </a:lnTo>
                  <a:lnTo>
                    <a:pt x="1181867" y="61468"/>
                  </a:lnTo>
                  <a:lnTo>
                    <a:pt x="1181867" y="68919"/>
                  </a:lnTo>
                  <a:lnTo>
                    <a:pt x="1152685" y="68919"/>
                  </a:lnTo>
                  <a:lnTo>
                    <a:pt x="1140267" y="62710"/>
                  </a:lnTo>
                  <a:lnTo>
                    <a:pt x="1125676" y="62710"/>
                  </a:lnTo>
                  <a:lnTo>
                    <a:pt x="1108912" y="64883"/>
                  </a:lnTo>
                  <a:lnTo>
                    <a:pt x="1093390" y="69229"/>
                  </a:lnTo>
                  <a:lnTo>
                    <a:pt x="1093390" y="77611"/>
                  </a:lnTo>
                  <a:lnTo>
                    <a:pt x="1113259" y="77611"/>
                  </a:lnTo>
                  <a:lnTo>
                    <a:pt x="1127850" y="74507"/>
                  </a:lnTo>
                  <a:lnTo>
                    <a:pt x="1145545" y="72334"/>
                  </a:lnTo>
                  <a:lnTo>
                    <a:pt x="1167587" y="72334"/>
                  </a:lnTo>
                  <a:lnTo>
                    <a:pt x="1189628" y="72334"/>
                  </a:lnTo>
                  <a:lnTo>
                    <a:pt x="1206392" y="72334"/>
                  </a:lnTo>
                  <a:lnTo>
                    <a:pt x="1220983" y="87235"/>
                  </a:lnTo>
                  <a:lnTo>
                    <a:pt x="1238679" y="97790"/>
                  </a:lnTo>
                  <a:lnTo>
                    <a:pt x="1233401" y="109277"/>
                  </a:lnTo>
                  <a:lnTo>
                    <a:pt x="1222846" y="116728"/>
                  </a:lnTo>
                  <a:lnTo>
                    <a:pt x="1213533" y="122005"/>
                  </a:lnTo>
                  <a:lnTo>
                    <a:pt x="1201115" y="126351"/>
                  </a:lnTo>
                  <a:lnTo>
                    <a:pt x="1182178" y="126351"/>
                  </a:lnTo>
                  <a:lnTo>
                    <a:pt x="1165413" y="131629"/>
                  </a:lnTo>
                  <a:lnTo>
                    <a:pt x="1147718" y="131629"/>
                  </a:lnTo>
                  <a:lnTo>
                    <a:pt x="1127850" y="129456"/>
                  </a:lnTo>
                  <a:lnTo>
                    <a:pt x="1108912" y="127283"/>
                  </a:lnTo>
                  <a:lnTo>
                    <a:pt x="1091527" y="127283"/>
                  </a:lnTo>
                  <a:lnTo>
                    <a:pt x="1076936" y="131629"/>
                  </a:lnTo>
                  <a:lnTo>
                    <a:pt x="1065450" y="142184"/>
                  </a:lnTo>
                  <a:lnTo>
                    <a:pt x="1109223" y="142184"/>
                  </a:lnTo>
                  <a:lnTo>
                    <a:pt x="1122882" y="139080"/>
                  </a:lnTo>
                  <a:lnTo>
                    <a:pt x="1138405" y="136907"/>
                  </a:lnTo>
                  <a:lnTo>
                    <a:pt x="1157342" y="139080"/>
                  </a:lnTo>
                  <a:lnTo>
                    <a:pt x="1169760" y="142184"/>
                  </a:lnTo>
                  <a:lnTo>
                    <a:pt x="1172864" y="155844"/>
                  </a:lnTo>
                  <a:lnTo>
                    <a:pt x="1179073" y="153671"/>
                  </a:lnTo>
                  <a:lnTo>
                    <a:pt x="1187455" y="148393"/>
                  </a:lnTo>
                  <a:lnTo>
                    <a:pt x="1198942" y="144047"/>
                  </a:lnTo>
                  <a:lnTo>
                    <a:pt x="1209497" y="141874"/>
                  </a:lnTo>
                  <a:lnTo>
                    <a:pt x="1211670" y="148083"/>
                  </a:lnTo>
                  <a:lnTo>
                    <a:pt x="1213843" y="151187"/>
                  </a:lnTo>
                  <a:lnTo>
                    <a:pt x="1216016" y="153360"/>
                  </a:lnTo>
                  <a:lnTo>
                    <a:pt x="1219121" y="155533"/>
                  </a:lnTo>
                  <a:lnTo>
                    <a:pt x="1223156" y="158638"/>
                  </a:lnTo>
                  <a:lnTo>
                    <a:pt x="1206392" y="189993"/>
                  </a:lnTo>
                  <a:lnTo>
                    <a:pt x="1213843" y="189993"/>
                  </a:lnTo>
                  <a:lnTo>
                    <a:pt x="1226261" y="182542"/>
                  </a:lnTo>
                  <a:lnTo>
                    <a:pt x="1243025" y="172918"/>
                  </a:lnTo>
                  <a:lnTo>
                    <a:pt x="1262893" y="165468"/>
                  </a:lnTo>
                  <a:lnTo>
                    <a:pt x="1284935" y="158017"/>
                  </a:lnTo>
                  <a:lnTo>
                    <a:pt x="1308839" y="152739"/>
                  </a:lnTo>
                  <a:lnTo>
                    <a:pt x="1329639" y="152739"/>
                  </a:lnTo>
                  <a:lnTo>
                    <a:pt x="1350439" y="154912"/>
                  </a:lnTo>
                  <a:lnTo>
                    <a:pt x="1365030" y="163294"/>
                  </a:lnTo>
                  <a:lnTo>
                    <a:pt x="1373412" y="178196"/>
                  </a:lnTo>
                  <a:lnTo>
                    <a:pt x="1379621" y="178196"/>
                  </a:lnTo>
                  <a:lnTo>
                    <a:pt x="1379621" y="180369"/>
                  </a:lnTo>
                  <a:lnTo>
                    <a:pt x="1379621" y="180369"/>
                  </a:lnTo>
                  <a:lnTo>
                    <a:pt x="1377448" y="182542"/>
                  </a:lnTo>
                  <a:lnTo>
                    <a:pt x="1375275" y="182542"/>
                  </a:lnTo>
                  <a:lnTo>
                    <a:pt x="1375275" y="182542"/>
                  </a:lnTo>
                  <a:lnTo>
                    <a:pt x="1373102" y="182542"/>
                  </a:lnTo>
                  <a:lnTo>
                    <a:pt x="1369997" y="185647"/>
                  </a:lnTo>
                  <a:lnTo>
                    <a:pt x="1364720" y="187820"/>
                  </a:lnTo>
                  <a:lnTo>
                    <a:pt x="1358511" y="189993"/>
                  </a:lnTo>
                  <a:lnTo>
                    <a:pt x="1351060" y="192166"/>
                  </a:lnTo>
                  <a:lnTo>
                    <a:pt x="1345783" y="193097"/>
                  </a:lnTo>
                  <a:lnTo>
                    <a:pt x="1333365" y="213276"/>
                  </a:lnTo>
                  <a:lnTo>
                    <a:pt x="1309460" y="228178"/>
                  </a:lnTo>
                  <a:lnTo>
                    <a:pt x="1282452" y="237801"/>
                  </a:lnTo>
                  <a:lnTo>
                    <a:pt x="1250165" y="243079"/>
                  </a:lnTo>
                  <a:lnTo>
                    <a:pt x="1250165" y="249288"/>
                  </a:lnTo>
                  <a:lnTo>
                    <a:pt x="1250165" y="252392"/>
                  </a:lnTo>
                  <a:lnTo>
                    <a:pt x="1250165" y="254566"/>
                  </a:lnTo>
                  <a:lnTo>
                    <a:pt x="1247992" y="256739"/>
                  </a:lnTo>
                  <a:lnTo>
                    <a:pt x="1250165" y="257670"/>
                  </a:lnTo>
                  <a:lnTo>
                    <a:pt x="1250165" y="259843"/>
                  </a:lnTo>
                  <a:lnTo>
                    <a:pt x="1253270" y="264189"/>
                  </a:lnTo>
                  <a:lnTo>
                    <a:pt x="1258547" y="267294"/>
                  </a:lnTo>
                  <a:lnTo>
                    <a:pt x="1262583" y="269467"/>
                  </a:lnTo>
                  <a:lnTo>
                    <a:pt x="1265687" y="272571"/>
                  </a:lnTo>
                  <a:lnTo>
                    <a:pt x="1269723" y="274745"/>
                  </a:lnTo>
                  <a:lnTo>
                    <a:pt x="1272828" y="280022"/>
                  </a:lnTo>
                  <a:lnTo>
                    <a:pt x="1269723" y="287473"/>
                  </a:lnTo>
                  <a:lnTo>
                    <a:pt x="1265687" y="304237"/>
                  </a:lnTo>
                  <a:lnTo>
                    <a:pt x="1262583" y="324416"/>
                  </a:lnTo>
                  <a:lnTo>
                    <a:pt x="1258547" y="344595"/>
                  </a:lnTo>
                  <a:lnTo>
                    <a:pt x="1258547" y="361359"/>
                  </a:lnTo>
                  <a:lnTo>
                    <a:pt x="1262583" y="359186"/>
                  </a:lnTo>
                  <a:lnTo>
                    <a:pt x="1265687" y="359186"/>
                  </a:lnTo>
                  <a:lnTo>
                    <a:pt x="1267861" y="359186"/>
                  </a:lnTo>
                  <a:lnTo>
                    <a:pt x="1271896" y="359186"/>
                  </a:lnTo>
                  <a:lnTo>
                    <a:pt x="1272828" y="359186"/>
                  </a:lnTo>
                  <a:lnTo>
                    <a:pt x="1279037" y="361359"/>
                  </a:lnTo>
                  <a:lnTo>
                    <a:pt x="1276864" y="366636"/>
                  </a:lnTo>
                  <a:lnTo>
                    <a:pt x="1276864" y="368810"/>
                  </a:lnTo>
                  <a:lnTo>
                    <a:pt x="1276864" y="373156"/>
                  </a:lnTo>
                  <a:lnTo>
                    <a:pt x="1276864" y="374087"/>
                  </a:lnTo>
                  <a:lnTo>
                    <a:pt x="1276864" y="378433"/>
                  </a:lnTo>
                  <a:lnTo>
                    <a:pt x="1279037" y="385884"/>
                  </a:lnTo>
                  <a:lnTo>
                    <a:pt x="1272828" y="385884"/>
                  </a:lnTo>
                  <a:lnTo>
                    <a:pt x="1272828" y="388989"/>
                  </a:lnTo>
                  <a:lnTo>
                    <a:pt x="1269723" y="388057"/>
                  </a:lnTo>
                  <a:lnTo>
                    <a:pt x="1265687" y="383711"/>
                  </a:lnTo>
                  <a:lnTo>
                    <a:pt x="1264756" y="381538"/>
                  </a:lnTo>
                  <a:lnTo>
                    <a:pt x="1260720" y="380607"/>
                  </a:lnTo>
                  <a:lnTo>
                    <a:pt x="1257616" y="378433"/>
                  </a:lnTo>
                  <a:lnTo>
                    <a:pt x="1250165" y="378433"/>
                  </a:lnTo>
                  <a:lnTo>
                    <a:pt x="1246129" y="380607"/>
                  </a:lnTo>
                  <a:lnTo>
                    <a:pt x="1243025" y="381538"/>
                  </a:lnTo>
                  <a:lnTo>
                    <a:pt x="1238989" y="383711"/>
                  </a:lnTo>
                  <a:lnTo>
                    <a:pt x="1236816" y="385884"/>
                  </a:lnTo>
                  <a:lnTo>
                    <a:pt x="1233711" y="388057"/>
                  </a:lnTo>
                  <a:lnTo>
                    <a:pt x="1231538" y="391162"/>
                  </a:lnTo>
                  <a:lnTo>
                    <a:pt x="1229365" y="398612"/>
                  </a:lnTo>
                  <a:lnTo>
                    <a:pt x="1253270" y="406063"/>
                  </a:lnTo>
                  <a:lnTo>
                    <a:pt x="1258547" y="438660"/>
                  </a:lnTo>
                  <a:lnTo>
                    <a:pt x="1253270" y="438660"/>
                  </a:lnTo>
                  <a:lnTo>
                    <a:pt x="1250165" y="438660"/>
                  </a:lnTo>
                  <a:lnTo>
                    <a:pt x="1246129" y="440833"/>
                  </a:lnTo>
                  <a:lnTo>
                    <a:pt x="1243025" y="443006"/>
                  </a:lnTo>
                  <a:lnTo>
                    <a:pt x="1243025" y="450457"/>
                  </a:lnTo>
                  <a:lnTo>
                    <a:pt x="1251407" y="455734"/>
                  </a:lnTo>
                  <a:lnTo>
                    <a:pt x="1257616" y="463185"/>
                  </a:lnTo>
                  <a:lnTo>
                    <a:pt x="1260720" y="472809"/>
                  </a:lnTo>
                  <a:lnTo>
                    <a:pt x="1262893" y="487710"/>
                  </a:lnTo>
                  <a:lnTo>
                    <a:pt x="1253580" y="487710"/>
                  </a:lnTo>
                  <a:lnTo>
                    <a:pt x="1251407" y="487710"/>
                  </a:lnTo>
                  <a:lnTo>
                    <a:pt x="1246129" y="485537"/>
                  </a:lnTo>
                  <a:lnTo>
                    <a:pt x="1243025" y="487710"/>
                  </a:lnTo>
                  <a:lnTo>
                    <a:pt x="1236816" y="487710"/>
                  </a:lnTo>
                  <a:lnTo>
                    <a:pt x="1233711" y="490815"/>
                  </a:lnTo>
                  <a:lnTo>
                    <a:pt x="1229676" y="495161"/>
                  </a:lnTo>
                  <a:lnTo>
                    <a:pt x="1235885" y="498266"/>
                  </a:lnTo>
                  <a:lnTo>
                    <a:pt x="1238989" y="500439"/>
                  </a:lnTo>
                  <a:lnTo>
                    <a:pt x="1241162" y="502612"/>
                  </a:lnTo>
                  <a:lnTo>
                    <a:pt x="1243335" y="503543"/>
                  </a:lnTo>
                  <a:lnTo>
                    <a:pt x="1244267" y="509752"/>
                  </a:lnTo>
                  <a:lnTo>
                    <a:pt x="1246440" y="515030"/>
                  </a:lnTo>
                  <a:lnTo>
                    <a:pt x="1244267" y="517203"/>
                  </a:lnTo>
                  <a:lnTo>
                    <a:pt x="1244267" y="518134"/>
                  </a:lnTo>
                  <a:lnTo>
                    <a:pt x="1244267" y="518134"/>
                  </a:lnTo>
                  <a:lnTo>
                    <a:pt x="1243335" y="520307"/>
                  </a:lnTo>
                  <a:lnTo>
                    <a:pt x="1243335" y="524653"/>
                  </a:lnTo>
                  <a:lnTo>
                    <a:pt x="1228124" y="524653"/>
                  </a:lnTo>
                  <a:lnTo>
                    <a:pt x="1213533" y="527758"/>
                  </a:lnTo>
                  <a:lnTo>
                    <a:pt x="1202046" y="532104"/>
                  </a:lnTo>
                  <a:lnTo>
                    <a:pt x="1206082" y="532104"/>
                  </a:lnTo>
                  <a:lnTo>
                    <a:pt x="1211359" y="535209"/>
                  </a:lnTo>
                  <a:lnTo>
                    <a:pt x="1215395" y="537382"/>
                  </a:lnTo>
                  <a:lnTo>
                    <a:pt x="1218500" y="537382"/>
                  </a:lnTo>
                  <a:lnTo>
                    <a:pt x="1222536" y="539555"/>
                  </a:lnTo>
                  <a:lnTo>
                    <a:pt x="1225640" y="542659"/>
                  </a:lnTo>
                  <a:lnTo>
                    <a:pt x="1228744" y="547937"/>
                  </a:lnTo>
                  <a:lnTo>
                    <a:pt x="1222536" y="557561"/>
                  </a:lnTo>
                  <a:lnTo>
                    <a:pt x="1218500" y="569047"/>
                  </a:lnTo>
                  <a:lnTo>
                    <a:pt x="1213222" y="581775"/>
                  </a:lnTo>
                  <a:lnTo>
                    <a:pt x="1211049" y="576498"/>
                  </a:lnTo>
                  <a:lnTo>
                    <a:pt x="1207945" y="572152"/>
                  </a:lnTo>
                  <a:lnTo>
                    <a:pt x="1205771" y="569979"/>
                  </a:lnTo>
                  <a:lnTo>
                    <a:pt x="1201736" y="569979"/>
                  </a:lnTo>
                  <a:lnTo>
                    <a:pt x="1196458" y="569047"/>
                  </a:lnTo>
                  <a:lnTo>
                    <a:pt x="1189007" y="569047"/>
                  </a:lnTo>
                  <a:lnTo>
                    <a:pt x="1189007" y="572152"/>
                  </a:lnTo>
                  <a:lnTo>
                    <a:pt x="1193043" y="572152"/>
                  </a:lnTo>
                  <a:lnTo>
                    <a:pt x="1205461" y="584880"/>
                  </a:lnTo>
                  <a:lnTo>
                    <a:pt x="1216016" y="599781"/>
                  </a:lnTo>
                  <a:lnTo>
                    <a:pt x="1222225" y="618719"/>
                  </a:lnTo>
                  <a:lnTo>
                    <a:pt x="1225329" y="640760"/>
                  </a:lnTo>
                  <a:lnTo>
                    <a:pt x="1222225" y="640760"/>
                  </a:lnTo>
                  <a:lnTo>
                    <a:pt x="1222225" y="646038"/>
                  </a:lnTo>
                  <a:lnTo>
                    <a:pt x="1193043" y="649142"/>
                  </a:lnTo>
                  <a:lnTo>
                    <a:pt x="1193043" y="628963"/>
                  </a:lnTo>
                  <a:lnTo>
                    <a:pt x="1189007" y="625859"/>
                  </a:lnTo>
                  <a:lnTo>
                    <a:pt x="1185903" y="623686"/>
                  </a:lnTo>
                  <a:lnTo>
                    <a:pt x="1183730" y="621513"/>
                  </a:lnTo>
                  <a:lnTo>
                    <a:pt x="1178452" y="618408"/>
                  </a:lnTo>
                  <a:lnTo>
                    <a:pt x="1172243" y="616235"/>
                  </a:lnTo>
                  <a:lnTo>
                    <a:pt x="1163861" y="621513"/>
                  </a:lnTo>
                  <a:lnTo>
                    <a:pt x="1152375" y="625859"/>
                  </a:lnTo>
                  <a:lnTo>
                    <a:pt x="1139957" y="626790"/>
                  </a:lnTo>
                  <a:lnTo>
                    <a:pt x="1128470" y="631136"/>
                  </a:lnTo>
                  <a:lnTo>
                    <a:pt x="1122262" y="636414"/>
                  </a:lnTo>
                  <a:lnTo>
                    <a:pt x="1128470" y="636414"/>
                  </a:lnTo>
                  <a:lnTo>
                    <a:pt x="1137784" y="636414"/>
                  </a:lnTo>
                  <a:lnTo>
                    <a:pt x="1152375" y="634241"/>
                  </a:lnTo>
                  <a:lnTo>
                    <a:pt x="1169139" y="633309"/>
                  </a:lnTo>
                  <a:lnTo>
                    <a:pt x="1169139" y="640760"/>
                  </a:lnTo>
                  <a:lnTo>
                    <a:pt x="1132506" y="653488"/>
                  </a:lnTo>
                  <a:lnTo>
                    <a:pt x="1132506" y="656593"/>
                  </a:lnTo>
                  <a:lnTo>
                    <a:pt x="1141820" y="656593"/>
                  </a:lnTo>
                  <a:lnTo>
                    <a:pt x="1147097" y="655662"/>
                  </a:lnTo>
                  <a:lnTo>
                    <a:pt x="1154548" y="653488"/>
                  </a:lnTo>
                  <a:lnTo>
                    <a:pt x="1161999" y="651315"/>
                  </a:lnTo>
                  <a:lnTo>
                    <a:pt x="1169449" y="649142"/>
                  </a:lnTo>
                  <a:lnTo>
                    <a:pt x="1171622" y="658766"/>
                  </a:lnTo>
                  <a:lnTo>
                    <a:pt x="1179073" y="663112"/>
                  </a:lnTo>
                  <a:lnTo>
                    <a:pt x="1186524" y="664044"/>
                  </a:lnTo>
                  <a:lnTo>
                    <a:pt x="1198942" y="663112"/>
                  </a:lnTo>
                  <a:lnTo>
                    <a:pt x="1213533" y="663112"/>
                  </a:lnTo>
                  <a:lnTo>
                    <a:pt x="1213533" y="666217"/>
                  </a:lnTo>
                  <a:lnTo>
                    <a:pt x="1209497" y="666217"/>
                  </a:lnTo>
                  <a:lnTo>
                    <a:pt x="1189628" y="685154"/>
                  </a:lnTo>
                  <a:lnTo>
                    <a:pt x="1167587" y="703160"/>
                  </a:lnTo>
                  <a:lnTo>
                    <a:pt x="1145545" y="718061"/>
                  </a:lnTo>
                  <a:lnTo>
                    <a:pt x="1120399" y="730789"/>
                  </a:lnTo>
                  <a:lnTo>
                    <a:pt x="1093390" y="736067"/>
                  </a:lnTo>
                  <a:lnTo>
                    <a:pt x="1062035" y="735136"/>
                  </a:lnTo>
                  <a:lnTo>
                    <a:pt x="1062035" y="740413"/>
                  </a:lnTo>
                  <a:lnTo>
                    <a:pt x="1062035" y="745691"/>
                  </a:lnTo>
                  <a:lnTo>
                    <a:pt x="1059862" y="750037"/>
                  </a:lnTo>
                  <a:lnTo>
                    <a:pt x="1057689" y="750968"/>
                  </a:lnTo>
                  <a:lnTo>
                    <a:pt x="1056757" y="750968"/>
                  </a:lnTo>
                  <a:lnTo>
                    <a:pt x="1054584" y="753142"/>
                  </a:lnTo>
                  <a:lnTo>
                    <a:pt x="1050548" y="755315"/>
                  </a:lnTo>
                  <a:lnTo>
                    <a:pt x="1047444" y="757488"/>
                  </a:lnTo>
                  <a:lnTo>
                    <a:pt x="1045271" y="758419"/>
                  </a:lnTo>
                  <a:lnTo>
                    <a:pt x="1042166" y="762765"/>
                  </a:lnTo>
                  <a:lnTo>
                    <a:pt x="1038131" y="773321"/>
                  </a:lnTo>
                  <a:lnTo>
                    <a:pt x="1035957" y="786980"/>
                  </a:lnTo>
                  <a:lnTo>
                    <a:pt x="1032853" y="795362"/>
                  </a:lnTo>
                  <a:lnTo>
                    <a:pt x="1023540" y="804986"/>
                  </a:lnTo>
                  <a:lnTo>
                    <a:pt x="1008017" y="815541"/>
                  </a:lnTo>
                  <a:lnTo>
                    <a:pt x="987218" y="825165"/>
                  </a:lnTo>
                  <a:lnTo>
                    <a:pt x="969522" y="832616"/>
                  </a:lnTo>
                  <a:lnTo>
                    <a:pt x="952758" y="836962"/>
                  </a:lnTo>
                  <a:lnTo>
                    <a:pt x="952758" y="832616"/>
                  </a:lnTo>
                  <a:lnTo>
                    <a:pt x="952758" y="829511"/>
                  </a:lnTo>
                  <a:lnTo>
                    <a:pt x="950585" y="829511"/>
                  </a:lnTo>
                  <a:lnTo>
                    <a:pt x="950585" y="827338"/>
                  </a:lnTo>
                  <a:lnTo>
                    <a:pt x="949654" y="825165"/>
                  </a:lnTo>
                  <a:lnTo>
                    <a:pt x="947480" y="840066"/>
                  </a:lnTo>
                  <a:lnTo>
                    <a:pt x="942203" y="852795"/>
                  </a:lnTo>
                  <a:lnTo>
                    <a:pt x="938167" y="864281"/>
                  </a:lnTo>
                  <a:lnTo>
                    <a:pt x="932890" y="874836"/>
                  </a:lnTo>
                  <a:lnTo>
                    <a:pt x="928854" y="889738"/>
                  </a:lnTo>
                  <a:lnTo>
                    <a:pt x="932890" y="891911"/>
                  </a:lnTo>
                  <a:lnTo>
                    <a:pt x="932890" y="894084"/>
                  </a:lnTo>
                  <a:lnTo>
                    <a:pt x="935063" y="894084"/>
                  </a:lnTo>
                  <a:lnTo>
                    <a:pt x="935063" y="894084"/>
                  </a:lnTo>
                  <a:lnTo>
                    <a:pt x="935063" y="896257"/>
                  </a:lnTo>
                  <a:lnTo>
                    <a:pt x="932890" y="897188"/>
                  </a:lnTo>
                  <a:lnTo>
                    <a:pt x="928854" y="901535"/>
                  </a:lnTo>
                  <a:lnTo>
                    <a:pt x="925749" y="903708"/>
                  </a:lnTo>
                  <a:lnTo>
                    <a:pt x="922645" y="906812"/>
                  </a:lnTo>
                  <a:lnTo>
                    <a:pt x="918609" y="908985"/>
                  </a:lnTo>
                  <a:lnTo>
                    <a:pt x="916436" y="912090"/>
                  </a:lnTo>
                  <a:lnTo>
                    <a:pt x="913331" y="917367"/>
                  </a:lnTo>
                  <a:lnTo>
                    <a:pt x="905881" y="938478"/>
                  </a:lnTo>
                  <a:lnTo>
                    <a:pt x="900603" y="960519"/>
                  </a:lnTo>
                  <a:lnTo>
                    <a:pt x="898430" y="985976"/>
                  </a:lnTo>
                  <a:lnTo>
                    <a:pt x="894394" y="1010191"/>
                  </a:lnTo>
                  <a:lnTo>
                    <a:pt x="889117" y="1032232"/>
                  </a:lnTo>
                  <a:lnTo>
                    <a:pt x="886012" y="1030059"/>
                  </a:lnTo>
                  <a:lnTo>
                    <a:pt x="886012" y="1030059"/>
                  </a:lnTo>
                  <a:lnTo>
                    <a:pt x="883839" y="1030059"/>
                  </a:lnTo>
                  <a:lnTo>
                    <a:pt x="883839" y="1027886"/>
                  </a:lnTo>
                  <a:lnTo>
                    <a:pt x="881666" y="1027886"/>
                  </a:lnTo>
                  <a:lnTo>
                    <a:pt x="876388" y="1024782"/>
                  </a:lnTo>
                  <a:lnTo>
                    <a:pt x="867075" y="1017331"/>
                  </a:lnTo>
                  <a:lnTo>
                    <a:pt x="852484" y="1005844"/>
                  </a:lnTo>
                  <a:lnTo>
                    <a:pt x="835720" y="996221"/>
                  </a:lnTo>
                  <a:lnTo>
                    <a:pt x="820198" y="985665"/>
                  </a:lnTo>
                  <a:lnTo>
                    <a:pt x="807780" y="976042"/>
                  </a:lnTo>
                  <a:lnTo>
                    <a:pt x="796294" y="970764"/>
                  </a:lnTo>
                  <a:lnTo>
                    <a:pt x="793189" y="968591"/>
                  </a:lnTo>
                  <a:lnTo>
                    <a:pt x="789153" y="928543"/>
                  </a:lnTo>
                  <a:lnTo>
                    <a:pt x="786980" y="924197"/>
                  </a:lnTo>
                  <a:lnTo>
                    <a:pt x="781703" y="921093"/>
                  </a:lnTo>
                  <a:lnTo>
                    <a:pt x="778598" y="918920"/>
                  </a:lnTo>
                  <a:lnTo>
                    <a:pt x="772389" y="914573"/>
                  </a:lnTo>
                  <a:lnTo>
                    <a:pt x="769285" y="911469"/>
                  </a:lnTo>
                  <a:lnTo>
                    <a:pt x="772389" y="909296"/>
                  </a:lnTo>
                  <a:lnTo>
                    <a:pt x="772389" y="907123"/>
                  </a:lnTo>
                  <a:lnTo>
                    <a:pt x="774562" y="906191"/>
                  </a:lnTo>
                  <a:lnTo>
                    <a:pt x="774562" y="906191"/>
                  </a:lnTo>
                  <a:lnTo>
                    <a:pt x="776735" y="901845"/>
                  </a:lnTo>
                  <a:lnTo>
                    <a:pt x="778908" y="898741"/>
                  </a:lnTo>
                  <a:lnTo>
                    <a:pt x="769595" y="898741"/>
                  </a:lnTo>
                  <a:lnTo>
                    <a:pt x="764317" y="898741"/>
                  </a:lnTo>
                  <a:lnTo>
                    <a:pt x="760282" y="898741"/>
                  </a:lnTo>
                  <a:lnTo>
                    <a:pt x="758109" y="896567"/>
                  </a:lnTo>
                  <a:lnTo>
                    <a:pt x="757177" y="893463"/>
                  </a:lnTo>
                  <a:lnTo>
                    <a:pt x="753141" y="887254"/>
                  </a:lnTo>
                  <a:lnTo>
                    <a:pt x="750968" y="884150"/>
                  </a:lnTo>
                  <a:lnTo>
                    <a:pt x="750968" y="879803"/>
                  </a:lnTo>
                  <a:lnTo>
                    <a:pt x="750968" y="878872"/>
                  </a:lnTo>
                  <a:lnTo>
                    <a:pt x="750968" y="874526"/>
                  </a:lnTo>
                  <a:lnTo>
                    <a:pt x="753141" y="871421"/>
                  </a:lnTo>
                  <a:lnTo>
                    <a:pt x="753141" y="867075"/>
                  </a:lnTo>
                  <a:lnTo>
                    <a:pt x="742586" y="867075"/>
                  </a:lnTo>
                  <a:lnTo>
                    <a:pt x="742586" y="861798"/>
                  </a:lnTo>
                  <a:lnTo>
                    <a:pt x="743518" y="856520"/>
                  </a:lnTo>
                  <a:lnTo>
                    <a:pt x="745691" y="854347"/>
                  </a:lnTo>
                  <a:lnTo>
                    <a:pt x="745691" y="850622"/>
                  </a:lnTo>
                  <a:lnTo>
                    <a:pt x="747864" y="847517"/>
                  </a:lnTo>
                  <a:lnTo>
                    <a:pt x="750037" y="842239"/>
                  </a:lnTo>
                  <a:lnTo>
                    <a:pt x="743828" y="842239"/>
                  </a:lnTo>
                  <a:lnTo>
                    <a:pt x="737619" y="842239"/>
                  </a:lnTo>
                  <a:lnTo>
                    <a:pt x="734515" y="840066"/>
                  </a:lnTo>
                  <a:lnTo>
                    <a:pt x="728306" y="837893"/>
                  </a:lnTo>
                  <a:lnTo>
                    <a:pt x="727375" y="810574"/>
                  </a:lnTo>
                  <a:lnTo>
                    <a:pt x="725201" y="785117"/>
                  </a:lnTo>
                  <a:lnTo>
                    <a:pt x="725201" y="760903"/>
                  </a:lnTo>
                  <a:lnTo>
                    <a:pt x="732652" y="736688"/>
                  </a:lnTo>
                  <a:lnTo>
                    <a:pt x="740103" y="726133"/>
                  </a:lnTo>
                  <a:lnTo>
                    <a:pt x="749416" y="718682"/>
                  </a:lnTo>
                  <a:lnTo>
                    <a:pt x="756867" y="712473"/>
                  </a:lnTo>
                  <a:lnTo>
                    <a:pt x="762144" y="704091"/>
                  </a:lnTo>
                  <a:lnTo>
                    <a:pt x="767422" y="692605"/>
                  </a:lnTo>
                  <a:lnTo>
                    <a:pt x="769595" y="672426"/>
                  </a:lnTo>
                  <a:lnTo>
                    <a:pt x="765559" y="672426"/>
                  </a:lnTo>
                  <a:lnTo>
                    <a:pt x="762455" y="676772"/>
                  </a:lnTo>
                  <a:lnTo>
                    <a:pt x="758419" y="677703"/>
                  </a:lnTo>
                  <a:lnTo>
                    <a:pt x="757488" y="677703"/>
                  </a:lnTo>
                  <a:lnTo>
                    <a:pt x="753452" y="677703"/>
                  </a:lnTo>
                  <a:lnTo>
                    <a:pt x="750347" y="676772"/>
                  </a:lnTo>
                  <a:lnTo>
                    <a:pt x="735757" y="672426"/>
                  </a:lnTo>
                  <a:lnTo>
                    <a:pt x="724270" y="664975"/>
                  </a:lnTo>
                  <a:lnTo>
                    <a:pt x="716819" y="654420"/>
                  </a:lnTo>
                  <a:lnTo>
                    <a:pt x="713715" y="635483"/>
                  </a:lnTo>
                  <a:lnTo>
                    <a:pt x="718992" y="635483"/>
                  </a:lnTo>
                  <a:lnTo>
                    <a:pt x="718992" y="632378"/>
                  </a:lnTo>
                  <a:lnTo>
                    <a:pt x="728306" y="637656"/>
                  </a:lnTo>
                  <a:lnTo>
                    <a:pt x="738861" y="645106"/>
                  </a:lnTo>
                  <a:lnTo>
                    <a:pt x="748174" y="648211"/>
                  </a:lnTo>
                  <a:lnTo>
                    <a:pt x="758729" y="648211"/>
                  </a:lnTo>
                  <a:lnTo>
                    <a:pt x="758729" y="647280"/>
                  </a:lnTo>
                  <a:lnTo>
                    <a:pt x="760903" y="645106"/>
                  </a:lnTo>
                  <a:lnTo>
                    <a:pt x="760903" y="645106"/>
                  </a:lnTo>
                  <a:lnTo>
                    <a:pt x="760903" y="642623"/>
                  </a:lnTo>
                  <a:lnTo>
                    <a:pt x="763076" y="639518"/>
                  </a:lnTo>
                  <a:lnTo>
                    <a:pt x="743207" y="624617"/>
                  </a:lnTo>
                  <a:lnTo>
                    <a:pt x="726443" y="603507"/>
                  </a:lnTo>
                  <a:lnTo>
                    <a:pt x="721166" y="605680"/>
                  </a:lnTo>
                  <a:lnTo>
                    <a:pt x="717130" y="607853"/>
                  </a:lnTo>
                  <a:lnTo>
                    <a:pt x="711852" y="610026"/>
                  </a:lnTo>
                  <a:lnTo>
                    <a:pt x="706575" y="610957"/>
                  </a:lnTo>
                  <a:lnTo>
                    <a:pt x="702539" y="607853"/>
                  </a:lnTo>
                  <a:lnTo>
                    <a:pt x="701608" y="605680"/>
                  </a:lnTo>
                  <a:lnTo>
                    <a:pt x="699434" y="602575"/>
                  </a:lnTo>
                  <a:lnTo>
                    <a:pt x="697261" y="600402"/>
                  </a:lnTo>
                  <a:lnTo>
                    <a:pt x="694157" y="595125"/>
                  </a:lnTo>
                  <a:lnTo>
                    <a:pt x="704712" y="583638"/>
                  </a:lnTo>
                  <a:lnTo>
                    <a:pt x="706885" y="567805"/>
                  </a:lnTo>
                  <a:lnTo>
                    <a:pt x="704712" y="546695"/>
                  </a:lnTo>
                  <a:lnTo>
                    <a:pt x="699434" y="524653"/>
                  </a:lnTo>
                  <a:lnTo>
                    <a:pt x="690121" y="501370"/>
                  </a:lnTo>
                  <a:lnTo>
                    <a:pt x="679566" y="479328"/>
                  </a:lnTo>
                  <a:lnTo>
                    <a:pt x="665906" y="459149"/>
                  </a:lnTo>
                  <a:lnTo>
                    <a:pt x="655351" y="440212"/>
                  </a:lnTo>
                  <a:lnTo>
                    <a:pt x="646038" y="425311"/>
                  </a:lnTo>
                  <a:lnTo>
                    <a:pt x="623996" y="410409"/>
                  </a:lnTo>
                  <a:lnTo>
                    <a:pt x="598850" y="405132"/>
                  </a:lnTo>
                  <a:lnTo>
                    <a:pt x="572772" y="405132"/>
                  </a:lnTo>
                  <a:lnTo>
                    <a:pt x="543591" y="405132"/>
                  </a:lnTo>
                  <a:lnTo>
                    <a:pt x="515340" y="407305"/>
                  </a:lnTo>
                  <a:lnTo>
                    <a:pt x="486158" y="405132"/>
                  </a:lnTo>
                  <a:lnTo>
                    <a:pt x="486158" y="399854"/>
                  </a:lnTo>
                  <a:lnTo>
                    <a:pt x="486158" y="395508"/>
                  </a:lnTo>
                  <a:lnTo>
                    <a:pt x="487089" y="394577"/>
                  </a:lnTo>
                  <a:lnTo>
                    <a:pt x="487089" y="392404"/>
                  </a:lnTo>
                  <a:lnTo>
                    <a:pt x="487089" y="390230"/>
                  </a:lnTo>
                  <a:lnTo>
                    <a:pt x="486158" y="388057"/>
                  </a:lnTo>
                  <a:lnTo>
                    <a:pt x="474672" y="382780"/>
                  </a:lnTo>
                  <a:lnTo>
                    <a:pt x="464116" y="379675"/>
                  </a:lnTo>
                  <a:lnTo>
                    <a:pt x="452630" y="372225"/>
                  </a:lnTo>
                  <a:lnTo>
                    <a:pt x="461943" y="372225"/>
                  </a:lnTo>
                  <a:lnTo>
                    <a:pt x="472499" y="367878"/>
                  </a:lnTo>
                  <a:lnTo>
                    <a:pt x="487089" y="364774"/>
                  </a:lnTo>
                  <a:lnTo>
                    <a:pt x="503854" y="362601"/>
                  </a:lnTo>
                  <a:lnTo>
                    <a:pt x="516271" y="358254"/>
                  </a:lnTo>
                  <a:lnTo>
                    <a:pt x="525585" y="350804"/>
                  </a:lnTo>
                  <a:lnTo>
                    <a:pt x="481812" y="350804"/>
                  </a:lnTo>
                  <a:lnTo>
                    <a:pt x="471257" y="347699"/>
                  </a:lnTo>
                  <a:lnTo>
                    <a:pt x="461943" y="347699"/>
                  </a:lnTo>
                  <a:lnTo>
                    <a:pt x="450457" y="345526"/>
                  </a:lnTo>
                  <a:lnTo>
                    <a:pt x="442075" y="343353"/>
                  </a:lnTo>
                  <a:lnTo>
                    <a:pt x="432761" y="340249"/>
                  </a:lnTo>
                  <a:lnTo>
                    <a:pt x="427484" y="330625"/>
                  </a:lnTo>
                  <a:lnTo>
                    <a:pt x="425311" y="315723"/>
                  </a:lnTo>
                  <a:lnTo>
                    <a:pt x="447352" y="312619"/>
                  </a:lnTo>
                  <a:lnTo>
                    <a:pt x="467221" y="305168"/>
                  </a:lnTo>
                  <a:lnTo>
                    <a:pt x="483985" y="297718"/>
                  </a:lnTo>
                  <a:lnTo>
                    <a:pt x="501680" y="290267"/>
                  </a:lnTo>
                  <a:lnTo>
                    <a:pt x="538313" y="290267"/>
                  </a:lnTo>
                  <a:lnTo>
                    <a:pt x="552904" y="241837"/>
                  </a:lnTo>
                  <a:lnTo>
                    <a:pt x="518444" y="241837"/>
                  </a:lnTo>
                  <a:lnTo>
                    <a:pt x="509131" y="229109"/>
                  </a:lnTo>
                  <a:lnTo>
                    <a:pt x="520618" y="221658"/>
                  </a:lnTo>
                  <a:lnTo>
                    <a:pt x="529000" y="214208"/>
                  </a:lnTo>
                  <a:lnTo>
                    <a:pt x="540486" y="208930"/>
                  </a:lnTo>
                  <a:lnTo>
                    <a:pt x="552904" y="204584"/>
                  </a:lnTo>
                  <a:lnTo>
                    <a:pt x="552904" y="191856"/>
                  </a:lnTo>
                  <a:lnTo>
                    <a:pt x="567495" y="184405"/>
                  </a:lnTo>
                  <a:lnTo>
                    <a:pt x="574946" y="176023"/>
                  </a:lnTo>
                  <a:lnTo>
                    <a:pt x="582396" y="164536"/>
                  </a:lnTo>
                  <a:lnTo>
                    <a:pt x="593883" y="157086"/>
                  </a:lnTo>
                  <a:lnTo>
                    <a:pt x="606301" y="151808"/>
                  </a:lnTo>
                  <a:lnTo>
                    <a:pt x="616856" y="151808"/>
                  </a:lnTo>
                  <a:lnTo>
                    <a:pt x="626169" y="154912"/>
                  </a:lnTo>
                  <a:lnTo>
                    <a:pt x="638587" y="153981"/>
                  </a:lnTo>
                  <a:lnTo>
                    <a:pt x="629274" y="149635"/>
                  </a:lnTo>
                  <a:lnTo>
                    <a:pt x="623996" y="147462"/>
                  </a:lnTo>
                  <a:lnTo>
                    <a:pt x="618718" y="146530"/>
                  </a:lnTo>
                  <a:lnTo>
                    <a:pt x="613441" y="140322"/>
                  </a:lnTo>
                  <a:lnTo>
                    <a:pt x="631136" y="137217"/>
                  </a:lnTo>
                  <a:lnTo>
                    <a:pt x="647900" y="131939"/>
                  </a:lnTo>
                  <a:lnTo>
                    <a:pt x="662491" y="127593"/>
                  </a:lnTo>
                  <a:lnTo>
                    <a:pt x="679255" y="124489"/>
                  </a:lnTo>
                  <a:lnTo>
                    <a:pt x="680187" y="131939"/>
                  </a:lnTo>
                  <a:lnTo>
                    <a:pt x="682360" y="135044"/>
                  </a:lnTo>
                  <a:lnTo>
                    <a:pt x="684533" y="140322"/>
                  </a:lnTo>
                  <a:lnTo>
                    <a:pt x="686706" y="144668"/>
                  </a:lnTo>
                  <a:lnTo>
                    <a:pt x="691984" y="146841"/>
                  </a:lnTo>
                  <a:lnTo>
                    <a:pt x="699434" y="147772"/>
                  </a:lnTo>
                  <a:lnTo>
                    <a:pt x="699434" y="142495"/>
                  </a:lnTo>
                  <a:lnTo>
                    <a:pt x="702539" y="137217"/>
                  </a:lnTo>
                  <a:lnTo>
                    <a:pt x="704712" y="129766"/>
                  </a:lnTo>
                  <a:lnTo>
                    <a:pt x="706885" y="124489"/>
                  </a:lnTo>
                  <a:lnTo>
                    <a:pt x="709989" y="129766"/>
                  </a:lnTo>
                  <a:lnTo>
                    <a:pt x="716198" y="135044"/>
                  </a:lnTo>
                  <a:lnTo>
                    <a:pt x="719303" y="139390"/>
                  </a:lnTo>
                  <a:lnTo>
                    <a:pt x="726754" y="142495"/>
                  </a:lnTo>
                  <a:lnTo>
                    <a:pt x="734204" y="144668"/>
                  </a:lnTo>
                  <a:lnTo>
                    <a:pt x="730168" y="120453"/>
                  </a:lnTo>
                  <a:lnTo>
                    <a:pt x="743828" y="117349"/>
                  </a:lnTo>
                  <a:lnTo>
                    <a:pt x="754383" y="113002"/>
                  </a:lnTo>
                  <a:lnTo>
                    <a:pt x="771147" y="117349"/>
                  </a:lnTo>
                  <a:lnTo>
                    <a:pt x="788843" y="124799"/>
                  </a:lnTo>
                  <a:lnTo>
                    <a:pt x="807780" y="135354"/>
                  </a:lnTo>
                  <a:lnTo>
                    <a:pt x="827648" y="144978"/>
                  </a:lnTo>
                  <a:lnTo>
                    <a:pt x="844413" y="152429"/>
                  </a:lnTo>
                  <a:lnTo>
                    <a:pt x="859935" y="157706"/>
                  </a:lnTo>
                  <a:lnTo>
                    <a:pt x="859935" y="154602"/>
                  </a:lnTo>
                  <a:lnTo>
                    <a:pt x="849380" y="144978"/>
                  </a:lnTo>
                  <a:lnTo>
                    <a:pt x="841929" y="137527"/>
                  </a:lnTo>
                  <a:lnTo>
                    <a:pt x="837893" y="127904"/>
                  </a:lnTo>
                  <a:lnTo>
                    <a:pt x="844102" y="117349"/>
                  </a:lnTo>
                  <a:lnTo>
                    <a:pt x="840066" y="113002"/>
                  </a:lnTo>
                  <a:lnTo>
                    <a:pt x="834789" y="107725"/>
                  </a:lnTo>
                  <a:lnTo>
                    <a:pt x="829511" y="103378"/>
                  </a:lnTo>
                  <a:lnTo>
                    <a:pt x="824234" y="100274"/>
                  </a:lnTo>
                  <a:lnTo>
                    <a:pt x="820198" y="95928"/>
                  </a:lnTo>
                  <a:lnTo>
                    <a:pt x="824234" y="87546"/>
                  </a:lnTo>
                  <a:lnTo>
                    <a:pt x="834789" y="90650"/>
                  </a:lnTo>
                  <a:lnTo>
                    <a:pt x="849380" y="92823"/>
                  </a:lnTo>
                  <a:lnTo>
                    <a:pt x="861797" y="90650"/>
                  </a:lnTo>
                  <a:lnTo>
                    <a:pt x="871111" y="83199"/>
                  </a:lnTo>
                  <a:lnTo>
                    <a:pt x="827338" y="83199"/>
                  </a:lnTo>
                  <a:lnTo>
                    <a:pt x="827338" y="80095"/>
                  </a:lnTo>
                  <a:lnTo>
                    <a:pt x="824234" y="80095"/>
                  </a:lnTo>
                  <a:lnTo>
                    <a:pt x="824234" y="75749"/>
                  </a:lnTo>
                  <a:lnTo>
                    <a:pt x="829511" y="72644"/>
                  </a:lnTo>
                  <a:lnTo>
                    <a:pt x="834789" y="68298"/>
                  </a:lnTo>
                  <a:lnTo>
                    <a:pt x="840066" y="65194"/>
                  </a:lnTo>
                  <a:lnTo>
                    <a:pt x="845344" y="60847"/>
                  </a:lnTo>
                  <a:lnTo>
                    <a:pt x="851553" y="59916"/>
                  </a:lnTo>
                  <a:lnTo>
                    <a:pt x="874526" y="63020"/>
                  </a:lnTo>
                  <a:lnTo>
                    <a:pt x="880735" y="46256"/>
                  </a:lnTo>
                  <a:lnTo>
                    <a:pt x="907743" y="50603"/>
                  </a:lnTo>
                  <a:lnTo>
                    <a:pt x="909917" y="50603"/>
                  </a:lnTo>
                  <a:lnTo>
                    <a:pt x="910848" y="46256"/>
                  </a:lnTo>
                  <a:lnTo>
                    <a:pt x="913021" y="45325"/>
                  </a:lnTo>
                  <a:lnTo>
                    <a:pt x="915194" y="40979"/>
                  </a:lnTo>
                  <a:lnTo>
                    <a:pt x="920472" y="38806"/>
                  </a:lnTo>
                  <a:lnTo>
                    <a:pt x="924508" y="45015"/>
                  </a:lnTo>
                  <a:lnTo>
                    <a:pt x="929785" y="50292"/>
                  </a:lnTo>
                  <a:lnTo>
                    <a:pt x="935063" y="55570"/>
                  </a:lnTo>
                  <a:lnTo>
                    <a:pt x="935063" y="45946"/>
                  </a:lnTo>
                  <a:lnTo>
                    <a:pt x="937236" y="45015"/>
                  </a:lnTo>
                  <a:lnTo>
                    <a:pt x="937236" y="42842"/>
                  </a:lnTo>
                  <a:lnTo>
                    <a:pt x="937236" y="40668"/>
                  </a:lnTo>
                  <a:lnTo>
                    <a:pt x="937236" y="38495"/>
                  </a:lnTo>
                  <a:lnTo>
                    <a:pt x="938167" y="35391"/>
                  </a:lnTo>
                  <a:lnTo>
                    <a:pt x="940340" y="33218"/>
                  </a:lnTo>
                  <a:lnTo>
                    <a:pt x="944376" y="31045"/>
                  </a:lnTo>
                  <a:lnTo>
                    <a:pt x="962071" y="22663"/>
                  </a:lnTo>
                  <a:lnTo>
                    <a:pt x="984113" y="20179"/>
                  </a:lnTo>
                  <a:lnTo>
                    <a:pt x="984113" y="20179"/>
                  </a:lnTo>
                  <a:lnTo>
                    <a:pt x="984113" y="20179"/>
                  </a:lnTo>
                  <a:close/>
                  <a:moveTo>
                    <a:pt x="2301024" y="16764"/>
                  </a:moveTo>
                  <a:lnTo>
                    <a:pt x="2311579" y="19869"/>
                  </a:lnTo>
                  <a:lnTo>
                    <a:pt x="2311579" y="27319"/>
                  </a:lnTo>
                  <a:lnTo>
                    <a:pt x="2296057" y="27319"/>
                  </a:lnTo>
                  <a:lnTo>
                    <a:pt x="2301024" y="16764"/>
                  </a:lnTo>
                  <a:lnTo>
                    <a:pt x="2301024" y="16764"/>
                  </a:lnTo>
                  <a:lnTo>
                    <a:pt x="2301024" y="16764"/>
                  </a:lnTo>
                  <a:close/>
                  <a:moveTo>
                    <a:pt x="2792460" y="0"/>
                  </a:moveTo>
                  <a:lnTo>
                    <a:pt x="2797737" y="3104"/>
                  </a:lnTo>
                  <a:lnTo>
                    <a:pt x="2801773" y="7451"/>
                  </a:lnTo>
                  <a:lnTo>
                    <a:pt x="2803946" y="10555"/>
                  </a:lnTo>
                  <a:lnTo>
                    <a:pt x="2804878" y="16764"/>
                  </a:lnTo>
                  <a:lnTo>
                    <a:pt x="2807051" y="19869"/>
                  </a:lnTo>
                  <a:lnTo>
                    <a:pt x="2809224" y="25146"/>
                  </a:lnTo>
                  <a:lnTo>
                    <a:pt x="2812328" y="27319"/>
                  </a:lnTo>
                  <a:lnTo>
                    <a:pt x="2823815" y="32597"/>
                  </a:lnTo>
                  <a:lnTo>
                    <a:pt x="2834370" y="34770"/>
                  </a:lnTo>
                  <a:lnTo>
                    <a:pt x="2841821" y="34770"/>
                  </a:lnTo>
                  <a:lnTo>
                    <a:pt x="2847098" y="39116"/>
                  </a:lnTo>
                  <a:lnTo>
                    <a:pt x="2851134" y="46567"/>
                  </a:lnTo>
                  <a:lnTo>
                    <a:pt x="2853307" y="61468"/>
                  </a:lnTo>
                  <a:lnTo>
                    <a:pt x="2851134" y="62400"/>
                  </a:lnTo>
                  <a:lnTo>
                    <a:pt x="2851134" y="62400"/>
                  </a:lnTo>
                  <a:lnTo>
                    <a:pt x="2851134" y="64573"/>
                  </a:lnTo>
                  <a:lnTo>
                    <a:pt x="2851134" y="66746"/>
                  </a:lnTo>
                  <a:lnTo>
                    <a:pt x="2848961" y="68919"/>
                  </a:lnTo>
                  <a:lnTo>
                    <a:pt x="2825988" y="68919"/>
                  </a:lnTo>
                  <a:lnTo>
                    <a:pt x="2802084" y="68919"/>
                  </a:lnTo>
                  <a:lnTo>
                    <a:pt x="2782215" y="77301"/>
                  </a:lnTo>
                  <a:lnTo>
                    <a:pt x="2778179" y="79474"/>
                  </a:lnTo>
                  <a:lnTo>
                    <a:pt x="2776006" y="83820"/>
                  </a:lnTo>
                  <a:lnTo>
                    <a:pt x="2775075" y="84752"/>
                  </a:lnTo>
                  <a:lnTo>
                    <a:pt x="2772902" y="86925"/>
                  </a:lnTo>
                  <a:lnTo>
                    <a:pt x="2770729" y="89098"/>
                  </a:lnTo>
                  <a:lnTo>
                    <a:pt x="2767624" y="91271"/>
                  </a:lnTo>
                  <a:lnTo>
                    <a:pt x="2761415" y="94376"/>
                  </a:lnTo>
                  <a:lnTo>
                    <a:pt x="2758311" y="89098"/>
                  </a:lnTo>
                  <a:lnTo>
                    <a:pt x="2756137" y="84752"/>
                  </a:lnTo>
                  <a:lnTo>
                    <a:pt x="2753033" y="81647"/>
                  </a:lnTo>
                  <a:lnTo>
                    <a:pt x="2765451" y="49982"/>
                  </a:lnTo>
                  <a:lnTo>
                    <a:pt x="2777869" y="24525"/>
                  </a:lnTo>
                  <a:lnTo>
                    <a:pt x="2792460" y="0"/>
                  </a:lnTo>
                  <a:lnTo>
                    <a:pt x="2792460" y="0"/>
                  </a:lnTo>
                  <a:lnTo>
                    <a:pt x="2792460" y="0"/>
                  </a:lnTo>
                  <a:close/>
                  <a:moveTo>
                    <a:pt x="2665177" y="0"/>
                  </a:moveTo>
                  <a:lnTo>
                    <a:pt x="2674490" y="9624"/>
                  </a:lnTo>
                  <a:lnTo>
                    <a:pt x="2679768" y="20179"/>
                  </a:lnTo>
                  <a:lnTo>
                    <a:pt x="2685046" y="32907"/>
                  </a:lnTo>
                  <a:lnTo>
                    <a:pt x="2675732" y="32907"/>
                  </a:lnTo>
                  <a:lnTo>
                    <a:pt x="2675732" y="27319"/>
                  </a:lnTo>
                  <a:lnTo>
                    <a:pt x="2672628" y="24215"/>
                  </a:lnTo>
                  <a:lnTo>
                    <a:pt x="2668592" y="19869"/>
                  </a:lnTo>
                  <a:lnTo>
                    <a:pt x="2667660" y="14591"/>
                  </a:lnTo>
                  <a:lnTo>
                    <a:pt x="2665487" y="9313"/>
                  </a:lnTo>
                  <a:lnTo>
                    <a:pt x="2665487" y="0"/>
                  </a:lnTo>
                  <a:lnTo>
                    <a:pt x="2665177" y="0"/>
                  </a:lnTo>
                  <a:lnTo>
                    <a:pt x="2665177" y="0"/>
                  </a:lnTo>
                  <a:close/>
                </a:path>
              </a:pathLst>
            </a:custGeom>
            <a:grpFill/>
            <a:ln w="3104"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2FEF42F-6322-4805-ACB9-CCF86FF2EC2B}"/>
                </a:ext>
              </a:extLst>
            </p:cNvPr>
            <p:cNvSpPr/>
            <p:nvPr/>
          </p:nvSpPr>
          <p:spPr>
            <a:xfrm>
              <a:off x="3709769" y="4075070"/>
              <a:ext cx="34149" cy="15522"/>
            </a:xfrm>
            <a:custGeom>
              <a:avLst/>
              <a:gdLst>
                <a:gd name="connsiteX0" fmla="*/ 13660 w 34149"/>
                <a:gd name="connsiteY0" fmla="*/ 14591 h 15522"/>
                <a:gd name="connsiteX1" fmla="*/ 20800 w 34149"/>
                <a:gd name="connsiteY1" fmla="*/ 16764 h 15522"/>
                <a:gd name="connsiteX2" fmla="*/ 23904 w 34149"/>
                <a:gd name="connsiteY2" fmla="*/ 16764 h 15522"/>
                <a:gd name="connsiteX3" fmla="*/ 28251 w 34149"/>
                <a:gd name="connsiteY3" fmla="*/ 16764 h 15522"/>
                <a:gd name="connsiteX4" fmla="*/ 36633 w 34149"/>
                <a:gd name="connsiteY4" fmla="*/ 16764 h 15522"/>
                <a:gd name="connsiteX5" fmla="*/ 35391 w 34149"/>
                <a:gd name="connsiteY5" fmla="*/ 10555 h 15522"/>
                <a:gd name="connsiteX6" fmla="*/ 35391 w 34149"/>
                <a:gd name="connsiteY6" fmla="*/ 7140 h 15522"/>
                <a:gd name="connsiteX7" fmla="*/ 33528 w 34149"/>
                <a:gd name="connsiteY7" fmla="*/ 3104 h 15522"/>
                <a:gd name="connsiteX8" fmla="*/ 33528 w 34149"/>
                <a:gd name="connsiteY8" fmla="*/ 0 h 15522"/>
                <a:gd name="connsiteX9" fmla="*/ 0 w 34149"/>
                <a:gd name="connsiteY9" fmla="*/ 0 h 15522"/>
                <a:gd name="connsiteX10" fmla="*/ 0 w 34149"/>
                <a:gd name="connsiteY10" fmla="*/ 12418 h 15522"/>
                <a:gd name="connsiteX11" fmla="*/ 7451 w 34149"/>
                <a:gd name="connsiteY11" fmla="*/ 1459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15522">
                  <a:moveTo>
                    <a:pt x="13660" y="14591"/>
                  </a:moveTo>
                  <a:lnTo>
                    <a:pt x="20800" y="16764"/>
                  </a:lnTo>
                  <a:lnTo>
                    <a:pt x="23904" y="16764"/>
                  </a:lnTo>
                  <a:lnTo>
                    <a:pt x="28251" y="16764"/>
                  </a:lnTo>
                  <a:lnTo>
                    <a:pt x="36633" y="16764"/>
                  </a:lnTo>
                  <a:lnTo>
                    <a:pt x="35391" y="10555"/>
                  </a:lnTo>
                  <a:lnTo>
                    <a:pt x="35391" y="7140"/>
                  </a:lnTo>
                  <a:lnTo>
                    <a:pt x="33528" y="3104"/>
                  </a:lnTo>
                  <a:lnTo>
                    <a:pt x="33528" y="0"/>
                  </a:lnTo>
                  <a:lnTo>
                    <a:pt x="0" y="0"/>
                  </a:lnTo>
                  <a:lnTo>
                    <a:pt x="0" y="12418"/>
                  </a:lnTo>
                  <a:lnTo>
                    <a:pt x="7451" y="14591"/>
                  </a:lnTo>
                  <a:close/>
                </a:path>
              </a:pathLst>
            </a:custGeom>
            <a:grpFill/>
            <a:ln w="3104"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137BBC54-0319-442D-8813-21F8D3CBA93E}"/>
                </a:ext>
              </a:extLst>
            </p:cNvPr>
            <p:cNvSpPr/>
            <p:nvPr/>
          </p:nvSpPr>
          <p:spPr>
            <a:xfrm>
              <a:off x="3530642" y="4043094"/>
              <a:ext cx="34149" cy="9313"/>
            </a:xfrm>
            <a:custGeom>
              <a:avLst/>
              <a:gdLst>
                <a:gd name="connsiteX0" fmla="*/ 22973 w 34149"/>
                <a:gd name="connsiteY0" fmla="*/ 11797 h 9313"/>
                <a:gd name="connsiteX1" fmla="*/ 32286 w 34149"/>
                <a:gd name="connsiteY1" fmla="*/ 7451 h 9313"/>
                <a:gd name="connsiteX2" fmla="*/ 36633 w 34149"/>
                <a:gd name="connsiteY2" fmla="*/ 7451 h 9313"/>
                <a:gd name="connsiteX3" fmla="*/ 30424 w 34149"/>
                <a:gd name="connsiteY3" fmla="*/ 4346 h 9313"/>
                <a:gd name="connsiteX4" fmla="*/ 22973 w 34149"/>
                <a:gd name="connsiteY4" fmla="*/ 2173 h 9313"/>
                <a:gd name="connsiteX5" fmla="*/ 15833 w 34149"/>
                <a:gd name="connsiteY5" fmla="*/ 0 h 9313"/>
                <a:gd name="connsiteX6" fmla="*/ 12728 w 34149"/>
                <a:gd name="connsiteY6" fmla="*/ 2173 h 9313"/>
                <a:gd name="connsiteX7" fmla="*/ 7451 w 34149"/>
                <a:gd name="connsiteY7" fmla="*/ 4346 h 9313"/>
                <a:gd name="connsiteX8" fmla="*/ 3104 w 34149"/>
                <a:gd name="connsiteY8" fmla="*/ 7451 h 9313"/>
                <a:gd name="connsiteX9" fmla="*/ 0 w 34149"/>
                <a:gd name="connsiteY9" fmla="*/ 7451 h 9313"/>
                <a:gd name="connsiteX10" fmla="*/ 0 w 34149"/>
                <a:gd name="connsiteY10" fmla="*/ 11797 h 9313"/>
                <a:gd name="connsiteX11" fmla="*/ 12728 w 34149"/>
                <a:gd name="connsiteY11" fmla="*/ 11797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149" h="9313">
                  <a:moveTo>
                    <a:pt x="22973" y="11797"/>
                  </a:moveTo>
                  <a:lnTo>
                    <a:pt x="32286" y="7451"/>
                  </a:lnTo>
                  <a:lnTo>
                    <a:pt x="36633" y="7451"/>
                  </a:lnTo>
                  <a:lnTo>
                    <a:pt x="30424" y="4346"/>
                  </a:lnTo>
                  <a:lnTo>
                    <a:pt x="22973" y="2173"/>
                  </a:lnTo>
                  <a:lnTo>
                    <a:pt x="15833" y="0"/>
                  </a:lnTo>
                  <a:lnTo>
                    <a:pt x="12728" y="2173"/>
                  </a:lnTo>
                  <a:lnTo>
                    <a:pt x="7451" y="4346"/>
                  </a:lnTo>
                  <a:lnTo>
                    <a:pt x="3104" y="7451"/>
                  </a:lnTo>
                  <a:lnTo>
                    <a:pt x="0" y="7451"/>
                  </a:lnTo>
                  <a:lnTo>
                    <a:pt x="0" y="11797"/>
                  </a:lnTo>
                  <a:lnTo>
                    <a:pt x="12728" y="11797"/>
                  </a:lnTo>
                  <a:close/>
                </a:path>
              </a:pathLst>
            </a:custGeom>
            <a:grpFill/>
            <a:ln w="3104"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19A0FE2-64B7-4FB7-932D-1C1C721814A8}"/>
                </a:ext>
              </a:extLst>
            </p:cNvPr>
            <p:cNvSpPr/>
            <p:nvPr/>
          </p:nvSpPr>
          <p:spPr>
            <a:xfrm>
              <a:off x="3730569" y="4013602"/>
              <a:ext cx="37253" cy="40358"/>
            </a:xfrm>
            <a:custGeom>
              <a:avLst/>
              <a:gdLst>
                <a:gd name="connsiteX0" fmla="*/ 10555 w 37253"/>
                <a:gd name="connsiteY0" fmla="*/ 39116 h 40357"/>
                <a:gd name="connsiteX1" fmla="*/ 14591 w 37253"/>
                <a:gd name="connsiteY1" fmla="*/ 41289 h 40357"/>
                <a:gd name="connsiteX2" fmla="*/ 22042 w 37253"/>
                <a:gd name="connsiteY2" fmla="*/ 41289 h 40357"/>
                <a:gd name="connsiteX3" fmla="*/ 27319 w 37253"/>
                <a:gd name="connsiteY3" fmla="*/ 41289 h 40357"/>
                <a:gd name="connsiteX4" fmla="*/ 29182 w 37253"/>
                <a:gd name="connsiteY4" fmla="*/ 34770 h 40357"/>
                <a:gd name="connsiteX5" fmla="*/ 30424 w 37253"/>
                <a:gd name="connsiteY5" fmla="*/ 31665 h 40357"/>
                <a:gd name="connsiteX6" fmla="*/ 32286 w 37253"/>
                <a:gd name="connsiteY6" fmla="*/ 27630 h 40357"/>
                <a:gd name="connsiteX7" fmla="*/ 34460 w 37253"/>
                <a:gd name="connsiteY7" fmla="*/ 26388 h 40357"/>
                <a:gd name="connsiteX8" fmla="*/ 36633 w 37253"/>
                <a:gd name="connsiteY8" fmla="*/ 24215 h 40357"/>
                <a:gd name="connsiteX9" fmla="*/ 39737 w 37253"/>
                <a:gd name="connsiteY9" fmla="*/ 20179 h 40357"/>
                <a:gd name="connsiteX10" fmla="*/ 32286 w 37253"/>
                <a:gd name="connsiteY10" fmla="*/ 14901 h 40357"/>
                <a:gd name="connsiteX11" fmla="*/ 25146 w 37253"/>
                <a:gd name="connsiteY11" fmla="*/ 7451 h 40357"/>
                <a:gd name="connsiteX12" fmla="*/ 19869 w 37253"/>
                <a:gd name="connsiteY12" fmla="*/ 0 h 40357"/>
                <a:gd name="connsiteX13" fmla="*/ 3104 w 37253"/>
                <a:gd name="connsiteY13" fmla="*/ 0 h 40357"/>
                <a:gd name="connsiteX14" fmla="*/ 3104 w 37253"/>
                <a:gd name="connsiteY14" fmla="*/ 9624 h 40357"/>
                <a:gd name="connsiteX15" fmla="*/ 3104 w 37253"/>
                <a:gd name="connsiteY15" fmla="*/ 16764 h 40357"/>
                <a:gd name="connsiteX16" fmla="*/ 1242 w 37253"/>
                <a:gd name="connsiteY16" fmla="*/ 24215 h 40357"/>
                <a:gd name="connsiteX17" fmla="*/ 0 w 37253"/>
                <a:gd name="connsiteY17" fmla="*/ 29492 h 40357"/>
                <a:gd name="connsiteX18" fmla="*/ 0 w 37253"/>
                <a:gd name="connsiteY18" fmla="*/ 36943 h 40357"/>
                <a:gd name="connsiteX19" fmla="*/ 5278 w 37253"/>
                <a:gd name="connsiteY19" fmla="*/ 39116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7253" h="40357">
                  <a:moveTo>
                    <a:pt x="10555" y="39116"/>
                  </a:moveTo>
                  <a:lnTo>
                    <a:pt x="14591" y="41289"/>
                  </a:lnTo>
                  <a:lnTo>
                    <a:pt x="22042" y="41289"/>
                  </a:lnTo>
                  <a:lnTo>
                    <a:pt x="27319" y="41289"/>
                  </a:lnTo>
                  <a:lnTo>
                    <a:pt x="29182" y="34770"/>
                  </a:lnTo>
                  <a:lnTo>
                    <a:pt x="30424" y="31665"/>
                  </a:lnTo>
                  <a:lnTo>
                    <a:pt x="32286" y="27630"/>
                  </a:lnTo>
                  <a:lnTo>
                    <a:pt x="34460" y="26388"/>
                  </a:lnTo>
                  <a:lnTo>
                    <a:pt x="36633" y="24215"/>
                  </a:lnTo>
                  <a:lnTo>
                    <a:pt x="39737" y="20179"/>
                  </a:lnTo>
                  <a:lnTo>
                    <a:pt x="32286" y="14901"/>
                  </a:lnTo>
                  <a:lnTo>
                    <a:pt x="25146" y="7451"/>
                  </a:lnTo>
                  <a:lnTo>
                    <a:pt x="19869" y="0"/>
                  </a:lnTo>
                  <a:lnTo>
                    <a:pt x="3104" y="0"/>
                  </a:lnTo>
                  <a:lnTo>
                    <a:pt x="3104" y="9624"/>
                  </a:lnTo>
                  <a:lnTo>
                    <a:pt x="3104" y="16764"/>
                  </a:lnTo>
                  <a:lnTo>
                    <a:pt x="1242" y="24215"/>
                  </a:lnTo>
                  <a:lnTo>
                    <a:pt x="0" y="29492"/>
                  </a:lnTo>
                  <a:lnTo>
                    <a:pt x="0" y="36943"/>
                  </a:lnTo>
                  <a:lnTo>
                    <a:pt x="5278" y="39116"/>
                  </a:lnTo>
                  <a:close/>
                </a:path>
              </a:pathLst>
            </a:custGeom>
            <a:grpFill/>
            <a:ln w="3104"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DC5AD7B-1237-42F4-8F2D-CE51E1DE9459}"/>
                </a:ext>
              </a:extLst>
            </p:cNvPr>
            <p:cNvSpPr/>
            <p:nvPr/>
          </p:nvSpPr>
          <p:spPr>
            <a:xfrm>
              <a:off x="3457998" y="4104562"/>
              <a:ext cx="170745" cy="90029"/>
            </a:xfrm>
            <a:custGeom>
              <a:avLst/>
              <a:gdLst>
                <a:gd name="connsiteX0" fmla="*/ 170745 w 170745"/>
                <a:gd name="connsiteY0" fmla="*/ 30734 h 90029"/>
                <a:gd name="connsiteX1" fmla="*/ 170745 w 170745"/>
                <a:gd name="connsiteY1" fmla="*/ 29492 h 90029"/>
                <a:gd name="connsiteX2" fmla="*/ 168572 w 170745"/>
                <a:gd name="connsiteY2" fmla="*/ 27630 h 90029"/>
                <a:gd name="connsiteX3" fmla="*/ 165468 w 170745"/>
                <a:gd name="connsiteY3" fmla="*/ 25457 h 90029"/>
                <a:gd name="connsiteX4" fmla="*/ 163294 w 170745"/>
                <a:gd name="connsiteY4" fmla="*/ 25457 h 90029"/>
                <a:gd name="connsiteX5" fmla="*/ 161121 w 170745"/>
                <a:gd name="connsiteY5" fmla="*/ 25457 h 90029"/>
                <a:gd name="connsiteX6" fmla="*/ 159259 w 170745"/>
                <a:gd name="connsiteY6" fmla="*/ 27630 h 90029"/>
                <a:gd name="connsiteX7" fmla="*/ 156154 w 170745"/>
                <a:gd name="connsiteY7" fmla="*/ 30734 h 90029"/>
                <a:gd name="connsiteX8" fmla="*/ 148704 w 170745"/>
                <a:gd name="connsiteY8" fmla="*/ 30734 h 90029"/>
                <a:gd name="connsiteX9" fmla="*/ 143426 w 170745"/>
                <a:gd name="connsiteY9" fmla="*/ 30734 h 90029"/>
                <a:gd name="connsiteX10" fmla="*/ 137217 w 170745"/>
                <a:gd name="connsiteY10" fmla="*/ 29492 h 90029"/>
                <a:gd name="connsiteX11" fmla="*/ 132250 w 170745"/>
                <a:gd name="connsiteY11" fmla="*/ 27630 h 90029"/>
                <a:gd name="connsiteX12" fmla="*/ 128835 w 170745"/>
                <a:gd name="connsiteY12" fmla="*/ 27630 h 90029"/>
                <a:gd name="connsiteX13" fmla="*/ 128835 w 170745"/>
                <a:gd name="connsiteY13" fmla="*/ 23283 h 90029"/>
                <a:gd name="connsiteX14" fmla="*/ 132250 w 170745"/>
                <a:gd name="connsiteY14" fmla="*/ 23283 h 90029"/>
                <a:gd name="connsiteX15" fmla="*/ 132250 w 170745"/>
                <a:gd name="connsiteY15" fmla="*/ 17075 h 90029"/>
                <a:gd name="connsiteX16" fmla="*/ 130077 w 170745"/>
                <a:gd name="connsiteY16" fmla="*/ 12728 h 90029"/>
                <a:gd name="connsiteX17" fmla="*/ 130077 w 170745"/>
                <a:gd name="connsiteY17" fmla="*/ 9624 h 90029"/>
                <a:gd name="connsiteX18" fmla="*/ 128835 w 170745"/>
                <a:gd name="connsiteY18" fmla="*/ 5278 h 90029"/>
                <a:gd name="connsiteX19" fmla="*/ 126972 w 170745"/>
                <a:gd name="connsiteY19" fmla="*/ 3104 h 90029"/>
                <a:gd name="connsiteX20" fmla="*/ 124799 w 170745"/>
                <a:gd name="connsiteY20" fmla="*/ 0 h 90029"/>
                <a:gd name="connsiteX21" fmla="*/ 117659 w 170745"/>
                <a:gd name="connsiteY21" fmla="*/ 0 h 90029"/>
                <a:gd name="connsiteX22" fmla="*/ 112381 w 170745"/>
                <a:gd name="connsiteY22" fmla="*/ 0 h 90029"/>
                <a:gd name="connsiteX23" fmla="*/ 109277 w 170745"/>
                <a:gd name="connsiteY23" fmla="*/ 2173 h 90029"/>
                <a:gd name="connsiteX24" fmla="*/ 104931 w 170745"/>
                <a:gd name="connsiteY24" fmla="*/ 3104 h 90029"/>
                <a:gd name="connsiteX25" fmla="*/ 107104 w 170745"/>
                <a:gd name="connsiteY25" fmla="*/ 17075 h 90029"/>
                <a:gd name="connsiteX26" fmla="*/ 109277 w 170745"/>
                <a:gd name="connsiteY26" fmla="*/ 22352 h 90029"/>
                <a:gd name="connsiteX27" fmla="*/ 112381 w 170745"/>
                <a:gd name="connsiteY27" fmla="*/ 29492 h 90029"/>
                <a:gd name="connsiteX28" fmla="*/ 115486 w 170745"/>
                <a:gd name="connsiteY28" fmla="*/ 38185 h 90029"/>
                <a:gd name="connsiteX29" fmla="*/ 95617 w 170745"/>
                <a:gd name="connsiteY29" fmla="*/ 36943 h 90029"/>
                <a:gd name="connsiteX30" fmla="*/ 80095 w 170745"/>
                <a:gd name="connsiteY30" fmla="*/ 30734 h 90029"/>
                <a:gd name="connsiteX31" fmla="*/ 65504 w 170745"/>
                <a:gd name="connsiteY31" fmla="*/ 23283 h 90029"/>
                <a:gd name="connsiteX32" fmla="*/ 48740 w 170745"/>
                <a:gd name="connsiteY32" fmla="*/ 17075 h 90029"/>
                <a:gd name="connsiteX33" fmla="*/ 28871 w 170745"/>
                <a:gd name="connsiteY33" fmla="*/ 10555 h 90029"/>
                <a:gd name="connsiteX34" fmla="*/ 27009 w 170745"/>
                <a:gd name="connsiteY34" fmla="*/ 12728 h 90029"/>
                <a:gd name="connsiteX35" fmla="*/ 24836 w 170745"/>
                <a:gd name="connsiteY35" fmla="*/ 12728 h 90029"/>
                <a:gd name="connsiteX36" fmla="*/ 22663 w 170745"/>
                <a:gd name="connsiteY36" fmla="*/ 14901 h 90029"/>
                <a:gd name="connsiteX37" fmla="*/ 19558 w 170745"/>
                <a:gd name="connsiteY37" fmla="*/ 14901 h 90029"/>
                <a:gd name="connsiteX38" fmla="*/ 21731 w 170745"/>
                <a:gd name="connsiteY38" fmla="*/ 18006 h 90029"/>
                <a:gd name="connsiteX39" fmla="*/ 22663 w 170745"/>
                <a:gd name="connsiteY39" fmla="*/ 20179 h 90029"/>
                <a:gd name="connsiteX40" fmla="*/ 22663 w 170745"/>
                <a:gd name="connsiteY40" fmla="*/ 22352 h 90029"/>
                <a:gd name="connsiteX41" fmla="*/ 24836 w 170745"/>
                <a:gd name="connsiteY41" fmla="*/ 23283 h 90029"/>
                <a:gd name="connsiteX42" fmla="*/ 27009 w 170745"/>
                <a:gd name="connsiteY42" fmla="*/ 25457 h 90029"/>
                <a:gd name="connsiteX43" fmla="*/ 28871 w 170745"/>
                <a:gd name="connsiteY43" fmla="*/ 27630 h 90029"/>
                <a:gd name="connsiteX44" fmla="*/ 24836 w 170745"/>
                <a:gd name="connsiteY44" fmla="*/ 29492 h 90029"/>
                <a:gd name="connsiteX45" fmla="*/ 21731 w 170745"/>
                <a:gd name="connsiteY45" fmla="*/ 29492 h 90029"/>
                <a:gd name="connsiteX46" fmla="*/ 17695 w 170745"/>
                <a:gd name="connsiteY46" fmla="*/ 30734 h 90029"/>
                <a:gd name="connsiteX47" fmla="*/ 12418 w 170745"/>
                <a:gd name="connsiteY47" fmla="*/ 30734 h 90029"/>
                <a:gd name="connsiteX48" fmla="*/ 12418 w 170745"/>
                <a:gd name="connsiteY48" fmla="*/ 34770 h 90029"/>
                <a:gd name="connsiteX49" fmla="*/ 15522 w 170745"/>
                <a:gd name="connsiteY49" fmla="*/ 34770 h 90029"/>
                <a:gd name="connsiteX50" fmla="*/ 14280 w 170745"/>
                <a:gd name="connsiteY50" fmla="*/ 40047 h 90029"/>
                <a:gd name="connsiteX51" fmla="*/ 10245 w 170745"/>
                <a:gd name="connsiteY51" fmla="*/ 42221 h 90029"/>
                <a:gd name="connsiteX52" fmla="*/ 9313 w 170745"/>
                <a:gd name="connsiteY52" fmla="*/ 44394 h 90029"/>
                <a:gd name="connsiteX53" fmla="*/ 4967 w 170745"/>
                <a:gd name="connsiteY53" fmla="*/ 45636 h 90029"/>
                <a:gd name="connsiteX54" fmla="*/ 0 w 170745"/>
                <a:gd name="connsiteY54" fmla="*/ 47498 h 90029"/>
                <a:gd name="connsiteX55" fmla="*/ 0 w 170745"/>
                <a:gd name="connsiteY55" fmla="*/ 51844 h 90029"/>
                <a:gd name="connsiteX56" fmla="*/ 4967 w 170745"/>
                <a:gd name="connsiteY56" fmla="*/ 51844 h 90029"/>
                <a:gd name="connsiteX57" fmla="*/ 15522 w 170745"/>
                <a:gd name="connsiteY57" fmla="*/ 57122 h 90029"/>
                <a:gd name="connsiteX58" fmla="*/ 32286 w 170745"/>
                <a:gd name="connsiteY58" fmla="*/ 59295 h 90029"/>
                <a:gd name="connsiteX59" fmla="*/ 46567 w 170745"/>
                <a:gd name="connsiteY59" fmla="*/ 57122 h 90029"/>
                <a:gd name="connsiteX60" fmla="*/ 59295 w 170745"/>
                <a:gd name="connsiteY60" fmla="*/ 51844 h 90029"/>
                <a:gd name="connsiteX61" fmla="*/ 80095 w 170745"/>
                <a:gd name="connsiteY61" fmla="*/ 51844 h 90029"/>
                <a:gd name="connsiteX62" fmla="*/ 77922 w 170745"/>
                <a:gd name="connsiteY62" fmla="*/ 57122 h 90029"/>
                <a:gd name="connsiteX63" fmla="*/ 73886 w 170745"/>
                <a:gd name="connsiteY63" fmla="*/ 62400 h 90029"/>
                <a:gd name="connsiteX64" fmla="*/ 70782 w 170745"/>
                <a:gd name="connsiteY64" fmla="*/ 67677 h 90029"/>
                <a:gd name="connsiteX65" fmla="*/ 65504 w 170745"/>
                <a:gd name="connsiteY65" fmla="*/ 72023 h 90029"/>
                <a:gd name="connsiteX66" fmla="*/ 59295 w 170745"/>
                <a:gd name="connsiteY66" fmla="*/ 75128 h 90029"/>
                <a:gd name="connsiteX67" fmla="*/ 61158 w 170745"/>
                <a:gd name="connsiteY67" fmla="*/ 81337 h 90029"/>
                <a:gd name="connsiteX68" fmla="*/ 61158 w 170745"/>
                <a:gd name="connsiteY68" fmla="*/ 84752 h 90029"/>
                <a:gd name="connsiteX69" fmla="*/ 63331 w 170745"/>
                <a:gd name="connsiteY69" fmla="*/ 88787 h 90029"/>
                <a:gd name="connsiteX70" fmla="*/ 65504 w 170745"/>
                <a:gd name="connsiteY70" fmla="*/ 91892 h 90029"/>
                <a:gd name="connsiteX71" fmla="*/ 81026 w 170745"/>
                <a:gd name="connsiteY71" fmla="*/ 86614 h 90029"/>
                <a:gd name="connsiteX72" fmla="*/ 92513 w 170745"/>
                <a:gd name="connsiteY72" fmla="*/ 77301 h 90029"/>
                <a:gd name="connsiteX73" fmla="*/ 104931 w 170745"/>
                <a:gd name="connsiteY73" fmla="*/ 67677 h 90029"/>
                <a:gd name="connsiteX74" fmla="*/ 115486 w 170745"/>
                <a:gd name="connsiteY74" fmla="*/ 60226 h 90029"/>
                <a:gd name="connsiteX75" fmla="*/ 130077 w 170745"/>
                <a:gd name="connsiteY75" fmla="*/ 57122 h 90029"/>
                <a:gd name="connsiteX76" fmla="*/ 144668 w 170745"/>
                <a:gd name="connsiteY76" fmla="*/ 57122 h 90029"/>
                <a:gd name="connsiteX77" fmla="*/ 158017 w 170745"/>
                <a:gd name="connsiteY77" fmla="*/ 57122 h 90029"/>
                <a:gd name="connsiteX78" fmla="*/ 168572 w 170745"/>
                <a:gd name="connsiteY78" fmla="*/ 51844 h 90029"/>
                <a:gd name="connsiteX79" fmla="*/ 170745 w 170745"/>
                <a:gd name="connsiteY79" fmla="*/ 47498 h 90029"/>
                <a:gd name="connsiteX80" fmla="*/ 170745 w 170745"/>
                <a:gd name="connsiteY80" fmla="*/ 45636 h 90029"/>
                <a:gd name="connsiteX81" fmla="*/ 170745 w 170745"/>
                <a:gd name="connsiteY81" fmla="*/ 44394 h 90029"/>
                <a:gd name="connsiteX82" fmla="*/ 170745 w 170745"/>
                <a:gd name="connsiteY82" fmla="*/ 42221 h 90029"/>
                <a:gd name="connsiteX83" fmla="*/ 172608 w 170745"/>
                <a:gd name="connsiteY83" fmla="*/ 38185 h 90029"/>
                <a:gd name="connsiteX84" fmla="*/ 172608 w 170745"/>
                <a:gd name="connsiteY84" fmla="*/ 34770 h 90029"/>
                <a:gd name="connsiteX85" fmla="*/ 170745 w 170745"/>
                <a:gd name="connsiteY85" fmla="*/ 32907 h 90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70745" h="90029">
                  <a:moveTo>
                    <a:pt x="170745" y="30734"/>
                  </a:moveTo>
                  <a:lnTo>
                    <a:pt x="170745" y="29492"/>
                  </a:lnTo>
                  <a:lnTo>
                    <a:pt x="168572" y="27630"/>
                  </a:lnTo>
                  <a:lnTo>
                    <a:pt x="165468" y="25457"/>
                  </a:lnTo>
                  <a:lnTo>
                    <a:pt x="163294" y="25457"/>
                  </a:lnTo>
                  <a:lnTo>
                    <a:pt x="161121" y="25457"/>
                  </a:lnTo>
                  <a:lnTo>
                    <a:pt x="159259" y="27630"/>
                  </a:lnTo>
                  <a:lnTo>
                    <a:pt x="156154" y="30734"/>
                  </a:lnTo>
                  <a:lnTo>
                    <a:pt x="148704" y="30734"/>
                  </a:lnTo>
                  <a:lnTo>
                    <a:pt x="143426" y="30734"/>
                  </a:lnTo>
                  <a:lnTo>
                    <a:pt x="137217" y="29492"/>
                  </a:lnTo>
                  <a:lnTo>
                    <a:pt x="132250" y="27630"/>
                  </a:lnTo>
                  <a:lnTo>
                    <a:pt x="128835" y="27630"/>
                  </a:lnTo>
                  <a:lnTo>
                    <a:pt x="128835" y="23283"/>
                  </a:lnTo>
                  <a:lnTo>
                    <a:pt x="132250" y="23283"/>
                  </a:lnTo>
                  <a:lnTo>
                    <a:pt x="132250" y="17075"/>
                  </a:lnTo>
                  <a:lnTo>
                    <a:pt x="130077" y="12728"/>
                  </a:lnTo>
                  <a:lnTo>
                    <a:pt x="130077" y="9624"/>
                  </a:lnTo>
                  <a:lnTo>
                    <a:pt x="128835" y="5278"/>
                  </a:lnTo>
                  <a:lnTo>
                    <a:pt x="126972" y="3104"/>
                  </a:lnTo>
                  <a:lnTo>
                    <a:pt x="124799" y="0"/>
                  </a:lnTo>
                  <a:lnTo>
                    <a:pt x="117659" y="0"/>
                  </a:lnTo>
                  <a:lnTo>
                    <a:pt x="112381" y="0"/>
                  </a:lnTo>
                  <a:lnTo>
                    <a:pt x="109277" y="2173"/>
                  </a:lnTo>
                  <a:lnTo>
                    <a:pt x="104931" y="3104"/>
                  </a:lnTo>
                  <a:lnTo>
                    <a:pt x="107104" y="17075"/>
                  </a:lnTo>
                  <a:lnTo>
                    <a:pt x="109277" y="22352"/>
                  </a:lnTo>
                  <a:lnTo>
                    <a:pt x="112381" y="29492"/>
                  </a:lnTo>
                  <a:lnTo>
                    <a:pt x="115486" y="38185"/>
                  </a:lnTo>
                  <a:lnTo>
                    <a:pt x="95617" y="36943"/>
                  </a:lnTo>
                  <a:lnTo>
                    <a:pt x="80095" y="30734"/>
                  </a:lnTo>
                  <a:lnTo>
                    <a:pt x="65504" y="23283"/>
                  </a:lnTo>
                  <a:lnTo>
                    <a:pt x="48740" y="17075"/>
                  </a:lnTo>
                  <a:lnTo>
                    <a:pt x="28871" y="10555"/>
                  </a:lnTo>
                  <a:lnTo>
                    <a:pt x="27009" y="12728"/>
                  </a:lnTo>
                  <a:lnTo>
                    <a:pt x="24836" y="12728"/>
                  </a:lnTo>
                  <a:lnTo>
                    <a:pt x="22663" y="14901"/>
                  </a:lnTo>
                  <a:lnTo>
                    <a:pt x="19558" y="14901"/>
                  </a:lnTo>
                  <a:lnTo>
                    <a:pt x="21731" y="18006"/>
                  </a:lnTo>
                  <a:lnTo>
                    <a:pt x="22663" y="20179"/>
                  </a:lnTo>
                  <a:lnTo>
                    <a:pt x="22663" y="22352"/>
                  </a:lnTo>
                  <a:lnTo>
                    <a:pt x="24836" y="23283"/>
                  </a:lnTo>
                  <a:lnTo>
                    <a:pt x="27009" y="25457"/>
                  </a:lnTo>
                  <a:lnTo>
                    <a:pt x="28871" y="27630"/>
                  </a:lnTo>
                  <a:lnTo>
                    <a:pt x="24836" y="29492"/>
                  </a:lnTo>
                  <a:lnTo>
                    <a:pt x="21731" y="29492"/>
                  </a:lnTo>
                  <a:lnTo>
                    <a:pt x="17695" y="30734"/>
                  </a:lnTo>
                  <a:lnTo>
                    <a:pt x="12418" y="30734"/>
                  </a:lnTo>
                  <a:lnTo>
                    <a:pt x="12418" y="34770"/>
                  </a:lnTo>
                  <a:lnTo>
                    <a:pt x="15522" y="34770"/>
                  </a:lnTo>
                  <a:lnTo>
                    <a:pt x="14280" y="40047"/>
                  </a:lnTo>
                  <a:lnTo>
                    <a:pt x="10245" y="42221"/>
                  </a:lnTo>
                  <a:lnTo>
                    <a:pt x="9313" y="44394"/>
                  </a:lnTo>
                  <a:lnTo>
                    <a:pt x="4967" y="45636"/>
                  </a:lnTo>
                  <a:lnTo>
                    <a:pt x="0" y="47498"/>
                  </a:lnTo>
                  <a:lnTo>
                    <a:pt x="0" y="51844"/>
                  </a:lnTo>
                  <a:lnTo>
                    <a:pt x="4967" y="51844"/>
                  </a:lnTo>
                  <a:lnTo>
                    <a:pt x="15522" y="57122"/>
                  </a:lnTo>
                  <a:lnTo>
                    <a:pt x="32286" y="59295"/>
                  </a:lnTo>
                  <a:lnTo>
                    <a:pt x="46567" y="57122"/>
                  </a:lnTo>
                  <a:lnTo>
                    <a:pt x="59295" y="51844"/>
                  </a:lnTo>
                  <a:lnTo>
                    <a:pt x="80095" y="51844"/>
                  </a:lnTo>
                  <a:lnTo>
                    <a:pt x="77922" y="57122"/>
                  </a:lnTo>
                  <a:lnTo>
                    <a:pt x="73886" y="62400"/>
                  </a:lnTo>
                  <a:lnTo>
                    <a:pt x="70782" y="67677"/>
                  </a:lnTo>
                  <a:lnTo>
                    <a:pt x="65504" y="72023"/>
                  </a:lnTo>
                  <a:lnTo>
                    <a:pt x="59295" y="75128"/>
                  </a:lnTo>
                  <a:lnTo>
                    <a:pt x="61158" y="81337"/>
                  </a:lnTo>
                  <a:lnTo>
                    <a:pt x="61158" y="84752"/>
                  </a:lnTo>
                  <a:lnTo>
                    <a:pt x="63331" y="88787"/>
                  </a:lnTo>
                  <a:lnTo>
                    <a:pt x="65504" y="91892"/>
                  </a:lnTo>
                  <a:lnTo>
                    <a:pt x="81026" y="86614"/>
                  </a:lnTo>
                  <a:lnTo>
                    <a:pt x="92513" y="77301"/>
                  </a:lnTo>
                  <a:lnTo>
                    <a:pt x="104931" y="67677"/>
                  </a:lnTo>
                  <a:lnTo>
                    <a:pt x="115486" y="60226"/>
                  </a:lnTo>
                  <a:lnTo>
                    <a:pt x="130077" y="57122"/>
                  </a:lnTo>
                  <a:lnTo>
                    <a:pt x="144668" y="57122"/>
                  </a:lnTo>
                  <a:lnTo>
                    <a:pt x="158017" y="57122"/>
                  </a:lnTo>
                  <a:lnTo>
                    <a:pt x="168572" y="51844"/>
                  </a:lnTo>
                  <a:lnTo>
                    <a:pt x="170745" y="47498"/>
                  </a:lnTo>
                  <a:lnTo>
                    <a:pt x="170745" y="45636"/>
                  </a:lnTo>
                  <a:lnTo>
                    <a:pt x="170745" y="44394"/>
                  </a:lnTo>
                  <a:lnTo>
                    <a:pt x="170745" y="42221"/>
                  </a:lnTo>
                  <a:lnTo>
                    <a:pt x="172608" y="38185"/>
                  </a:lnTo>
                  <a:lnTo>
                    <a:pt x="172608" y="34770"/>
                  </a:lnTo>
                  <a:lnTo>
                    <a:pt x="170745" y="32907"/>
                  </a:lnTo>
                  <a:close/>
                </a:path>
              </a:pathLst>
            </a:custGeom>
            <a:grpFill/>
            <a:ln w="310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53F954B-B56F-4C74-BB2F-3EFD86D33340}"/>
                </a:ext>
              </a:extLst>
            </p:cNvPr>
            <p:cNvSpPr/>
            <p:nvPr/>
          </p:nvSpPr>
          <p:spPr>
            <a:xfrm>
              <a:off x="3317366" y="4178759"/>
              <a:ext cx="139701" cy="152118"/>
            </a:xfrm>
            <a:custGeom>
              <a:avLst/>
              <a:gdLst>
                <a:gd name="connsiteX0" fmla="*/ 133181 w 139700"/>
                <a:gd name="connsiteY0" fmla="*/ 30424 h 152118"/>
                <a:gd name="connsiteX1" fmla="*/ 129145 w 139700"/>
                <a:gd name="connsiteY1" fmla="*/ 22042 h 152118"/>
                <a:gd name="connsiteX2" fmla="*/ 126041 w 139700"/>
                <a:gd name="connsiteY2" fmla="*/ 14591 h 152118"/>
                <a:gd name="connsiteX3" fmla="*/ 109277 w 139700"/>
                <a:gd name="connsiteY3" fmla="*/ 14591 h 152118"/>
                <a:gd name="connsiteX4" fmla="*/ 94686 w 139700"/>
                <a:gd name="connsiteY4" fmla="*/ 14591 h 152118"/>
                <a:gd name="connsiteX5" fmla="*/ 76991 w 139700"/>
                <a:gd name="connsiteY5" fmla="*/ 14591 h 152118"/>
                <a:gd name="connsiteX6" fmla="*/ 76991 w 139700"/>
                <a:gd name="connsiteY6" fmla="*/ 931 h 152118"/>
                <a:gd name="connsiteX7" fmla="*/ 62400 w 139700"/>
                <a:gd name="connsiteY7" fmla="*/ 0 h 152118"/>
                <a:gd name="connsiteX8" fmla="*/ 50913 w 139700"/>
                <a:gd name="connsiteY8" fmla="*/ 931 h 152118"/>
                <a:gd name="connsiteX9" fmla="*/ 42531 w 139700"/>
                <a:gd name="connsiteY9" fmla="*/ 5278 h 152118"/>
                <a:gd name="connsiteX10" fmla="*/ 31045 w 139700"/>
                <a:gd name="connsiteY10" fmla="*/ 7140 h 152118"/>
                <a:gd name="connsiteX11" fmla="*/ 16454 w 139700"/>
                <a:gd name="connsiteY11" fmla="*/ 10555 h 152118"/>
                <a:gd name="connsiteX12" fmla="*/ 18627 w 139700"/>
                <a:gd name="connsiteY12" fmla="*/ 17695 h 152118"/>
                <a:gd name="connsiteX13" fmla="*/ 20800 w 139700"/>
                <a:gd name="connsiteY13" fmla="*/ 25146 h 152118"/>
                <a:gd name="connsiteX14" fmla="*/ 21731 w 139700"/>
                <a:gd name="connsiteY14" fmla="*/ 29492 h 152118"/>
                <a:gd name="connsiteX15" fmla="*/ 23904 w 139700"/>
                <a:gd name="connsiteY15" fmla="*/ 34770 h 152118"/>
                <a:gd name="connsiteX16" fmla="*/ 29182 w 139700"/>
                <a:gd name="connsiteY16" fmla="*/ 37874 h 152118"/>
                <a:gd name="connsiteX17" fmla="*/ 21731 w 139700"/>
                <a:gd name="connsiteY17" fmla="*/ 60227 h 152118"/>
                <a:gd name="connsiteX18" fmla="*/ 13349 w 139700"/>
                <a:gd name="connsiteY18" fmla="*/ 80095 h 152118"/>
                <a:gd name="connsiteX19" fmla="*/ 0 w 139700"/>
                <a:gd name="connsiteY19" fmla="*/ 94996 h 152118"/>
                <a:gd name="connsiteX20" fmla="*/ 0 w 139700"/>
                <a:gd name="connsiteY20" fmla="*/ 106793 h 152118"/>
                <a:gd name="connsiteX21" fmla="*/ 6209 w 139700"/>
                <a:gd name="connsiteY21" fmla="*/ 106793 h 152118"/>
                <a:gd name="connsiteX22" fmla="*/ 7140 w 139700"/>
                <a:gd name="connsiteY22" fmla="*/ 106793 h 152118"/>
                <a:gd name="connsiteX23" fmla="*/ 9313 w 139700"/>
                <a:gd name="connsiteY23" fmla="*/ 106793 h 152118"/>
                <a:gd name="connsiteX24" fmla="*/ 11486 w 139700"/>
                <a:gd name="connsiteY24" fmla="*/ 106793 h 152118"/>
                <a:gd name="connsiteX25" fmla="*/ 13349 w 139700"/>
                <a:gd name="connsiteY25" fmla="*/ 106793 h 152118"/>
                <a:gd name="connsiteX26" fmla="*/ 16454 w 139700"/>
                <a:gd name="connsiteY26" fmla="*/ 109898 h 152118"/>
                <a:gd name="connsiteX27" fmla="*/ 18627 w 139700"/>
                <a:gd name="connsiteY27" fmla="*/ 112071 h 152118"/>
                <a:gd name="connsiteX28" fmla="*/ 18627 w 139700"/>
                <a:gd name="connsiteY28" fmla="*/ 114244 h 152118"/>
                <a:gd name="connsiteX29" fmla="*/ 20800 w 139700"/>
                <a:gd name="connsiteY29" fmla="*/ 116107 h 152118"/>
                <a:gd name="connsiteX30" fmla="*/ 20800 w 139700"/>
                <a:gd name="connsiteY30" fmla="*/ 117349 h 152118"/>
                <a:gd name="connsiteX31" fmla="*/ 20800 w 139700"/>
                <a:gd name="connsiteY31" fmla="*/ 123557 h 152118"/>
                <a:gd name="connsiteX32" fmla="*/ 33218 w 139700"/>
                <a:gd name="connsiteY32" fmla="*/ 123557 h 152118"/>
                <a:gd name="connsiteX33" fmla="*/ 33218 w 139700"/>
                <a:gd name="connsiteY33" fmla="*/ 126662 h 152118"/>
                <a:gd name="connsiteX34" fmla="*/ 31045 w 139700"/>
                <a:gd name="connsiteY34" fmla="*/ 131008 h 152118"/>
                <a:gd name="connsiteX35" fmla="*/ 31045 w 139700"/>
                <a:gd name="connsiteY35" fmla="*/ 131939 h 152118"/>
                <a:gd name="connsiteX36" fmla="*/ 31045 w 139700"/>
                <a:gd name="connsiteY36" fmla="*/ 134113 h 152118"/>
                <a:gd name="connsiteX37" fmla="*/ 29182 w 139700"/>
                <a:gd name="connsiteY37" fmla="*/ 136286 h 152118"/>
                <a:gd name="connsiteX38" fmla="*/ 31045 w 139700"/>
                <a:gd name="connsiteY38" fmla="*/ 139390 h 152118"/>
                <a:gd name="connsiteX39" fmla="*/ 31045 w 139700"/>
                <a:gd name="connsiteY39" fmla="*/ 143736 h 152118"/>
                <a:gd name="connsiteX40" fmla="*/ 33218 w 139700"/>
                <a:gd name="connsiteY40" fmla="*/ 145910 h 152118"/>
                <a:gd name="connsiteX41" fmla="*/ 35391 w 139700"/>
                <a:gd name="connsiteY41" fmla="*/ 149014 h 152118"/>
                <a:gd name="connsiteX42" fmla="*/ 36322 w 139700"/>
                <a:gd name="connsiteY42" fmla="*/ 152118 h 152118"/>
                <a:gd name="connsiteX43" fmla="*/ 54949 w 139700"/>
                <a:gd name="connsiteY43" fmla="*/ 146841 h 152118"/>
                <a:gd name="connsiteX44" fmla="*/ 69540 w 139700"/>
                <a:gd name="connsiteY44" fmla="*/ 141563 h 152118"/>
                <a:gd name="connsiteX45" fmla="*/ 85373 w 139700"/>
                <a:gd name="connsiteY45" fmla="*/ 139390 h 152118"/>
                <a:gd name="connsiteX46" fmla="*/ 82268 w 139700"/>
                <a:gd name="connsiteY46" fmla="*/ 123557 h 152118"/>
                <a:gd name="connsiteX47" fmla="*/ 84131 w 139700"/>
                <a:gd name="connsiteY47" fmla="*/ 106793 h 152118"/>
                <a:gd name="connsiteX48" fmla="*/ 91582 w 139700"/>
                <a:gd name="connsiteY48" fmla="*/ 91892 h 152118"/>
                <a:gd name="connsiteX49" fmla="*/ 99964 w 139700"/>
                <a:gd name="connsiteY49" fmla="*/ 74817 h 152118"/>
                <a:gd name="connsiteX50" fmla="*/ 114554 w 139700"/>
                <a:gd name="connsiteY50" fmla="*/ 69540 h 152118"/>
                <a:gd name="connsiteX51" fmla="*/ 129145 w 139700"/>
                <a:gd name="connsiteY51" fmla="*/ 64262 h 152118"/>
                <a:gd name="connsiteX52" fmla="*/ 140632 w 139700"/>
                <a:gd name="connsiteY52" fmla="*/ 50603 h 152118"/>
                <a:gd name="connsiteX53" fmla="*/ 140632 w 139700"/>
                <a:gd name="connsiteY53" fmla="*/ 47498 h 152118"/>
                <a:gd name="connsiteX54" fmla="*/ 136286 w 139700"/>
                <a:gd name="connsiteY54" fmla="*/ 4004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39700" h="152118">
                  <a:moveTo>
                    <a:pt x="133181" y="30424"/>
                  </a:moveTo>
                  <a:lnTo>
                    <a:pt x="129145" y="22042"/>
                  </a:lnTo>
                  <a:lnTo>
                    <a:pt x="126041" y="14591"/>
                  </a:lnTo>
                  <a:lnTo>
                    <a:pt x="109277" y="14591"/>
                  </a:lnTo>
                  <a:lnTo>
                    <a:pt x="94686" y="14591"/>
                  </a:lnTo>
                  <a:lnTo>
                    <a:pt x="76991" y="14591"/>
                  </a:lnTo>
                  <a:lnTo>
                    <a:pt x="76991" y="931"/>
                  </a:lnTo>
                  <a:lnTo>
                    <a:pt x="62400" y="0"/>
                  </a:lnTo>
                  <a:lnTo>
                    <a:pt x="50913" y="931"/>
                  </a:lnTo>
                  <a:lnTo>
                    <a:pt x="42531" y="5278"/>
                  </a:lnTo>
                  <a:lnTo>
                    <a:pt x="31045" y="7140"/>
                  </a:lnTo>
                  <a:lnTo>
                    <a:pt x="16454" y="10555"/>
                  </a:lnTo>
                  <a:lnTo>
                    <a:pt x="18627" y="17695"/>
                  </a:lnTo>
                  <a:lnTo>
                    <a:pt x="20800" y="25146"/>
                  </a:lnTo>
                  <a:lnTo>
                    <a:pt x="21731" y="29492"/>
                  </a:lnTo>
                  <a:lnTo>
                    <a:pt x="23904" y="34770"/>
                  </a:lnTo>
                  <a:lnTo>
                    <a:pt x="29182" y="37874"/>
                  </a:lnTo>
                  <a:lnTo>
                    <a:pt x="21731" y="60227"/>
                  </a:lnTo>
                  <a:lnTo>
                    <a:pt x="13349" y="80095"/>
                  </a:lnTo>
                  <a:lnTo>
                    <a:pt x="0" y="94996"/>
                  </a:lnTo>
                  <a:lnTo>
                    <a:pt x="0" y="106793"/>
                  </a:lnTo>
                  <a:lnTo>
                    <a:pt x="6209" y="106793"/>
                  </a:lnTo>
                  <a:lnTo>
                    <a:pt x="7140" y="106793"/>
                  </a:lnTo>
                  <a:lnTo>
                    <a:pt x="9313" y="106793"/>
                  </a:lnTo>
                  <a:lnTo>
                    <a:pt x="11486" y="106793"/>
                  </a:lnTo>
                  <a:lnTo>
                    <a:pt x="13349" y="106793"/>
                  </a:lnTo>
                  <a:lnTo>
                    <a:pt x="16454" y="109898"/>
                  </a:lnTo>
                  <a:lnTo>
                    <a:pt x="18627" y="112071"/>
                  </a:lnTo>
                  <a:lnTo>
                    <a:pt x="18627" y="114244"/>
                  </a:lnTo>
                  <a:lnTo>
                    <a:pt x="20800" y="116107"/>
                  </a:lnTo>
                  <a:lnTo>
                    <a:pt x="20800" y="117349"/>
                  </a:lnTo>
                  <a:lnTo>
                    <a:pt x="20800" y="123557"/>
                  </a:lnTo>
                  <a:lnTo>
                    <a:pt x="33218" y="123557"/>
                  </a:lnTo>
                  <a:lnTo>
                    <a:pt x="33218" y="126662"/>
                  </a:lnTo>
                  <a:lnTo>
                    <a:pt x="31045" y="131008"/>
                  </a:lnTo>
                  <a:lnTo>
                    <a:pt x="31045" y="131939"/>
                  </a:lnTo>
                  <a:lnTo>
                    <a:pt x="31045" y="134113"/>
                  </a:lnTo>
                  <a:lnTo>
                    <a:pt x="29182" y="136286"/>
                  </a:lnTo>
                  <a:lnTo>
                    <a:pt x="31045" y="139390"/>
                  </a:lnTo>
                  <a:lnTo>
                    <a:pt x="31045" y="143736"/>
                  </a:lnTo>
                  <a:lnTo>
                    <a:pt x="33218" y="145910"/>
                  </a:lnTo>
                  <a:lnTo>
                    <a:pt x="35391" y="149014"/>
                  </a:lnTo>
                  <a:lnTo>
                    <a:pt x="36322" y="152118"/>
                  </a:lnTo>
                  <a:lnTo>
                    <a:pt x="54949" y="146841"/>
                  </a:lnTo>
                  <a:lnTo>
                    <a:pt x="69540" y="141563"/>
                  </a:lnTo>
                  <a:lnTo>
                    <a:pt x="85373" y="139390"/>
                  </a:lnTo>
                  <a:lnTo>
                    <a:pt x="82268" y="123557"/>
                  </a:lnTo>
                  <a:lnTo>
                    <a:pt x="84131" y="106793"/>
                  </a:lnTo>
                  <a:lnTo>
                    <a:pt x="91582" y="91892"/>
                  </a:lnTo>
                  <a:lnTo>
                    <a:pt x="99964" y="74817"/>
                  </a:lnTo>
                  <a:lnTo>
                    <a:pt x="114554" y="69540"/>
                  </a:lnTo>
                  <a:lnTo>
                    <a:pt x="129145" y="64262"/>
                  </a:lnTo>
                  <a:lnTo>
                    <a:pt x="140632" y="50603"/>
                  </a:lnTo>
                  <a:lnTo>
                    <a:pt x="140632" y="47498"/>
                  </a:lnTo>
                  <a:lnTo>
                    <a:pt x="136286" y="40048"/>
                  </a:lnTo>
                  <a:close/>
                </a:path>
              </a:pathLst>
            </a:custGeom>
            <a:grpFill/>
            <a:ln w="310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6BB7BCD-E1FD-4FC1-911C-F1677AECF72E}"/>
                </a:ext>
              </a:extLst>
            </p:cNvPr>
            <p:cNvSpPr/>
            <p:nvPr/>
          </p:nvSpPr>
          <p:spPr>
            <a:xfrm>
              <a:off x="3770306" y="4054891"/>
              <a:ext cx="24836" cy="12418"/>
            </a:xfrm>
            <a:custGeom>
              <a:avLst/>
              <a:gdLst>
                <a:gd name="connsiteX0" fmla="*/ 3104 w 24835"/>
                <a:gd name="connsiteY0" fmla="*/ 12728 h 12417"/>
                <a:gd name="connsiteX1" fmla="*/ 27009 w 24835"/>
                <a:gd name="connsiteY1" fmla="*/ 7451 h 12417"/>
                <a:gd name="connsiteX2" fmla="*/ 27009 w 24835"/>
                <a:gd name="connsiteY2" fmla="*/ 0 h 12417"/>
                <a:gd name="connsiteX3" fmla="*/ 21731 w 24835"/>
                <a:gd name="connsiteY3" fmla="*/ 0 h 12417"/>
                <a:gd name="connsiteX4" fmla="*/ 17695 w 24835"/>
                <a:gd name="connsiteY4" fmla="*/ 0 h 12417"/>
                <a:gd name="connsiteX5" fmla="*/ 14591 w 24835"/>
                <a:gd name="connsiteY5" fmla="*/ 0 h 12417"/>
                <a:gd name="connsiteX6" fmla="*/ 12418 w 24835"/>
                <a:gd name="connsiteY6" fmla="*/ 0 h 12417"/>
                <a:gd name="connsiteX7" fmla="*/ 9313 w 24835"/>
                <a:gd name="connsiteY7" fmla="*/ 0 h 12417"/>
                <a:gd name="connsiteX8" fmla="*/ 5278 w 24835"/>
                <a:gd name="connsiteY8" fmla="*/ 0 h 12417"/>
                <a:gd name="connsiteX9" fmla="*/ 0 w 24835"/>
                <a:gd name="connsiteY9"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12417">
                  <a:moveTo>
                    <a:pt x="3104" y="12728"/>
                  </a:moveTo>
                  <a:lnTo>
                    <a:pt x="27009" y="7451"/>
                  </a:lnTo>
                  <a:lnTo>
                    <a:pt x="27009" y="0"/>
                  </a:lnTo>
                  <a:lnTo>
                    <a:pt x="21731" y="0"/>
                  </a:lnTo>
                  <a:lnTo>
                    <a:pt x="17695" y="0"/>
                  </a:lnTo>
                  <a:lnTo>
                    <a:pt x="14591" y="0"/>
                  </a:lnTo>
                  <a:lnTo>
                    <a:pt x="12418" y="0"/>
                  </a:lnTo>
                  <a:lnTo>
                    <a:pt x="9313" y="0"/>
                  </a:lnTo>
                  <a:lnTo>
                    <a:pt x="5278" y="0"/>
                  </a:lnTo>
                  <a:lnTo>
                    <a:pt x="0" y="0"/>
                  </a:lnTo>
                  <a:close/>
                </a:path>
              </a:pathLst>
            </a:custGeom>
            <a:grpFill/>
            <a:ln w="310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8AA4932-A109-48CB-9ADD-FAC99BBF56CD}"/>
                </a:ext>
              </a:extLst>
            </p:cNvPr>
            <p:cNvSpPr/>
            <p:nvPr/>
          </p:nvSpPr>
          <p:spPr>
            <a:xfrm>
              <a:off x="3430679" y="4132192"/>
              <a:ext cx="12418" cy="6209"/>
            </a:xfrm>
            <a:custGeom>
              <a:avLst/>
              <a:gdLst>
                <a:gd name="connsiteX0" fmla="*/ 7451 w 12417"/>
                <a:gd name="connsiteY0" fmla="*/ 1863 h 6208"/>
                <a:gd name="connsiteX1" fmla="*/ 3104 w 12417"/>
                <a:gd name="connsiteY1" fmla="*/ 0 h 6208"/>
                <a:gd name="connsiteX2" fmla="*/ 0 w 12417"/>
                <a:gd name="connsiteY2" fmla="*/ 0 h 6208"/>
                <a:gd name="connsiteX3" fmla="*/ 0 w 12417"/>
                <a:gd name="connsiteY3" fmla="*/ 7140 h 6208"/>
                <a:gd name="connsiteX4" fmla="*/ 12728 w 12417"/>
                <a:gd name="connsiteY4" fmla="*/ 7140 h 6208"/>
                <a:gd name="connsiteX5" fmla="*/ 10555 w 12417"/>
                <a:gd name="connsiteY5" fmla="*/ 3104 h 6208"/>
                <a:gd name="connsiteX6" fmla="*/ 8382 w 12417"/>
                <a:gd name="connsiteY6" fmla="*/ 1863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7" h="6208">
                  <a:moveTo>
                    <a:pt x="7451" y="1863"/>
                  </a:moveTo>
                  <a:lnTo>
                    <a:pt x="3104" y="0"/>
                  </a:lnTo>
                  <a:lnTo>
                    <a:pt x="0" y="0"/>
                  </a:lnTo>
                  <a:lnTo>
                    <a:pt x="0" y="7140"/>
                  </a:lnTo>
                  <a:lnTo>
                    <a:pt x="12728" y="7140"/>
                  </a:lnTo>
                  <a:lnTo>
                    <a:pt x="10555" y="3104"/>
                  </a:lnTo>
                  <a:lnTo>
                    <a:pt x="8382" y="1863"/>
                  </a:lnTo>
                  <a:close/>
                </a:path>
              </a:pathLst>
            </a:custGeom>
            <a:grpFill/>
            <a:ln w="310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130E973-DD56-4040-A1E2-77B9C717C4F9}"/>
                </a:ext>
              </a:extLst>
            </p:cNvPr>
            <p:cNvSpPr/>
            <p:nvPr/>
          </p:nvSpPr>
          <p:spPr>
            <a:xfrm>
              <a:off x="3367348" y="4082210"/>
              <a:ext cx="96238" cy="58985"/>
            </a:xfrm>
            <a:custGeom>
              <a:avLst/>
              <a:gdLst>
                <a:gd name="connsiteX0" fmla="*/ 24836 w 96238"/>
                <a:gd name="connsiteY0" fmla="*/ 60537 h 58984"/>
                <a:gd name="connsiteX1" fmla="*/ 35391 w 96238"/>
                <a:gd name="connsiteY1" fmla="*/ 60537 h 58984"/>
                <a:gd name="connsiteX2" fmla="*/ 48740 w 96238"/>
                <a:gd name="connsiteY2" fmla="*/ 57122 h 58984"/>
                <a:gd name="connsiteX3" fmla="*/ 54018 w 96238"/>
                <a:gd name="connsiteY3" fmla="*/ 47809 h 58984"/>
                <a:gd name="connsiteX4" fmla="*/ 56191 w 96238"/>
                <a:gd name="connsiteY4" fmla="*/ 29803 h 58984"/>
                <a:gd name="connsiteX5" fmla="*/ 59295 w 96238"/>
                <a:gd name="connsiteY5" fmla="*/ 32907 h 58984"/>
                <a:gd name="connsiteX6" fmla="*/ 61468 w 96238"/>
                <a:gd name="connsiteY6" fmla="*/ 35080 h 58984"/>
                <a:gd name="connsiteX7" fmla="*/ 64573 w 96238"/>
                <a:gd name="connsiteY7" fmla="*/ 37253 h 58984"/>
                <a:gd name="connsiteX8" fmla="*/ 68608 w 96238"/>
                <a:gd name="connsiteY8" fmla="*/ 39427 h 58984"/>
                <a:gd name="connsiteX9" fmla="*/ 76059 w 96238"/>
                <a:gd name="connsiteY9" fmla="*/ 42531 h 58984"/>
                <a:gd name="connsiteX10" fmla="*/ 79164 w 96238"/>
                <a:gd name="connsiteY10" fmla="*/ 37253 h 58984"/>
                <a:gd name="connsiteX11" fmla="*/ 85373 w 96238"/>
                <a:gd name="connsiteY11" fmla="*/ 32907 h 58984"/>
                <a:gd name="connsiteX12" fmla="*/ 90650 w 96238"/>
                <a:gd name="connsiteY12" fmla="*/ 29803 h 58984"/>
                <a:gd name="connsiteX13" fmla="*/ 95617 w 96238"/>
                <a:gd name="connsiteY13" fmla="*/ 25457 h 58984"/>
                <a:gd name="connsiteX14" fmla="*/ 95617 w 96238"/>
                <a:gd name="connsiteY14" fmla="*/ 22352 h 58984"/>
                <a:gd name="connsiteX15" fmla="*/ 97790 w 96238"/>
                <a:gd name="connsiteY15" fmla="*/ 18006 h 58984"/>
                <a:gd name="connsiteX16" fmla="*/ 95617 w 96238"/>
                <a:gd name="connsiteY16" fmla="*/ 12728 h 58984"/>
                <a:gd name="connsiteX17" fmla="*/ 95617 w 96238"/>
                <a:gd name="connsiteY17" fmla="*/ 7451 h 58984"/>
                <a:gd name="connsiteX18" fmla="*/ 95617 w 96238"/>
                <a:gd name="connsiteY18" fmla="*/ 0 h 58984"/>
                <a:gd name="connsiteX19" fmla="*/ 66435 w 96238"/>
                <a:gd name="connsiteY19" fmla="*/ 7451 h 58984"/>
                <a:gd name="connsiteX20" fmla="*/ 41600 w 96238"/>
                <a:gd name="connsiteY20" fmla="*/ 18006 h 58984"/>
                <a:gd name="connsiteX21" fmla="*/ 19558 w 96238"/>
                <a:gd name="connsiteY21" fmla="*/ 31976 h 58984"/>
                <a:gd name="connsiteX22" fmla="*/ 0 w 96238"/>
                <a:gd name="connsiteY22" fmla="*/ 45636 h 58984"/>
                <a:gd name="connsiteX23" fmla="*/ 0 w 96238"/>
                <a:gd name="connsiteY23" fmla="*/ 60537 h 58984"/>
                <a:gd name="connsiteX24" fmla="*/ 13349 w 96238"/>
                <a:gd name="connsiteY24" fmla="*/ 60537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238" h="58984">
                  <a:moveTo>
                    <a:pt x="24836" y="60537"/>
                  </a:moveTo>
                  <a:lnTo>
                    <a:pt x="35391" y="60537"/>
                  </a:lnTo>
                  <a:lnTo>
                    <a:pt x="48740" y="57122"/>
                  </a:lnTo>
                  <a:lnTo>
                    <a:pt x="54018" y="47809"/>
                  </a:lnTo>
                  <a:lnTo>
                    <a:pt x="56191" y="29803"/>
                  </a:lnTo>
                  <a:lnTo>
                    <a:pt x="59295" y="32907"/>
                  </a:lnTo>
                  <a:lnTo>
                    <a:pt x="61468" y="35080"/>
                  </a:lnTo>
                  <a:lnTo>
                    <a:pt x="64573" y="37253"/>
                  </a:lnTo>
                  <a:lnTo>
                    <a:pt x="68608" y="39427"/>
                  </a:lnTo>
                  <a:lnTo>
                    <a:pt x="76059" y="42531"/>
                  </a:lnTo>
                  <a:lnTo>
                    <a:pt x="79164" y="37253"/>
                  </a:lnTo>
                  <a:lnTo>
                    <a:pt x="85373" y="32907"/>
                  </a:lnTo>
                  <a:lnTo>
                    <a:pt x="90650" y="29803"/>
                  </a:lnTo>
                  <a:lnTo>
                    <a:pt x="95617" y="25457"/>
                  </a:lnTo>
                  <a:lnTo>
                    <a:pt x="95617" y="22352"/>
                  </a:lnTo>
                  <a:lnTo>
                    <a:pt x="97790" y="18006"/>
                  </a:lnTo>
                  <a:lnTo>
                    <a:pt x="95617" y="12728"/>
                  </a:lnTo>
                  <a:lnTo>
                    <a:pt x="95617" y="7451"/>
                  </a:lnTo>
                  <a:lnTo>
                    <a:pt x="95617" y="0"/>
                  </a:lnTo>
                  <a:lnTo>
                    <a:pt x="66435" y="7451"/>
                  </a:lnTo>
                  <a:lnTo>
                    <a:pt x="41600" y="18006"/>
                  </a:lnTo>
                  <a:lnTo>
                    <a:pt x="19558" y="31976"/>
                  </a:lnTo>
                  <a:lnTo>
                    <a:pt x="0" y="45636"/>
                  </a:lnTo>
                  <a:lnTo>
                    <a:pt x="0" y="60537"/>
                  </a:lnTo>
                  <a:lnTo>
                    <a:pt x="13349" y="60537"/>
                  </a:lnTo>
                  <a:close/>
                </a:path>
              </a:pathLst>
            </a:custGeom>
            <a:grpFill/>
            <a:ln w="310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50077F4-B600-4AB3-99FC-317A184A5F39}"/>
                </a:ext>
              </a:extLst>
            </p:cNvPr>
            <p:cNvSpPr/>
            <p:nvPr/>
          </p:nvSpPr>
          <p:spPr>
            <a:xfrm>
              <a:off x="3502702" y="4062342"/>
              <a:ext cx="43462" cy="27940"/>
            </a:xfrm>
            <a:custGeom>
              <a:avLst/>
              <a:gdLst>
                <a:gd name="connsiteX0" fmla="*/ 4036 w 43462"/>
                <a:gd name="connsiteY0" fmla="*/ 25146 h 27940"/>
                <a:gd name="connsiteX1" fmla="*/ 7140 w 43462"/>
                <a:gd name="connsiteY1" fmla="*/ 29492 h 27940"/>
                <a:gd name="connsiteX2" fmla="*/ 13349 w 43462"/>
                <a:gd name="connsiteY2" fmla="*/ 30734 h 27940"/>
                <a:gd name="connsiteX3" fmla="*/ 16454 w 43462"/>
                <a:gd name="connsiteY3" fmla="*/ 30734 h 27940"/>
                <a:gd name="connsiteX4" fmla="*/ 21731 w 43462"/>
                <a:gd name="connsiteY4" fmla="*/ 29492 h 27940"/>
                <a:gd name="connsiteX5" fmla="*/ 27940 w 43462"/>
                <a:gd name="connsiteY5" fmla="*/ 25146 h 27940"/>
                <a:gd name="connsiteX6" fmla="*/ 33218 w 43462"/>
                <a:gd name="connsiteY6" fmla="*/ 19869 h 27940"/>
                <a:gd name="connsiteX7" fmla="*/ 36322 w 43462"/>
                <a:gd name="connsiteY7" fmla="*/ 15833 h 27940"/>
                <a:gd name="connsiteX8" fmla="*/ 40668 w 43462"/>
                <a:gd name="connsiteY8" fmla="*/ 10555 h 27940"/>
                <a:gd name="connsiteX9" fmla="*/ 43773 w 43462"/>
                <a:gd name="connsiteY9" fmla="*/ 5278 h 27940"/>
                <a:gd name="connsiteX10" fmla="*/ 38495 w 43462"/>
                <a:gd name="connsiteY10" fmla="*/ 3104 h 27940"/>
                <a:gd name="connsiteX11" fmla="*/ 31045 w 43462"/>
                <a:gd name="connsiteY11" fmla="*/ 931 h 27940"/>
                <a:gd name="connsiteX12" fmla="*/ 23904 w 43462"/>
                <a:gd name="connsiteY12" fmla="*/ 931 h 27940"/>
                <a:gd name="connsiteX13" fmla="*/ 14591 w 43462"/>
                <a:gd name="connsiteY13" fmla="*/ 0 h 27940"/>
                <a:gd name="connsiteX14" fmla="*/ 7140 w 43462"/>
                <a:gd name="connsiteY14" fmla="*/ 7451 h 27940"/>
                <a:gd name="connsiteX15" fmla="*/ 0 w 43462"/>
                <a:gd name="connsiteY15" fmla="*/ 12728 h 27940"/>
                <a:gd name="connsiteX16" fmla="*/ 0 w 43462"/>
                <a:gd name="connsiteY16" fmla="*/ 18006 h 27940"/>
                <a:gd name="connsiteX17" fmla="*/ 1863 w 43462"/>
                <a:gd name="connsiteY17" fmla="*/ 22042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3462" h="27940">
                  <a:moveTo>
                    <a:pt x="4036" y="25146"/>
                  </a:moveTo>
                  <a:lnTo>
                    <a:pt x="7140" y="29492"/>
                  </a:lnTo>
                  <a:lnTo>
                    <a:pt x="13349" y="30734"/>
                  </a:lnTo>
                  <a:lnTo>
                    <a:pt x="16454" y="30734"/>
                  </a:lnTo>
                  <a:lnTo>
                    <a:pt x="21731" y="29492"/>
                  </a:lnTo>
                  <a:lnTo>
                    <a:pt x="27940" y="25146"/>
                  </a:lnTo>
                  <a:lnTo>
                    <a:pt x="33218" y="19869"/>
                  </a:lnTo>
                  <a:lnTo>
                    <a:pt x="36322" y="15833"/>
                  </a:lnTo>
                  <a:lnTo>
                    <a:pt x="40668" y="10555"/>
                  </a:lnTo>
                  <a:lnTo>
                    <a:pt x="43773" y="5278"/>
                  </a:lnTo>
                  <a:lnTo>
                    <a:pt x="38495" y="3104"/>
                  </a:lnTo>
                  <a:lnTo>
                    <a:pt x="31045" y="931"/>
                  </a:lnTo>
                  <a:lnTo>
                    <a:pt x="23904" y="931"/>
                  </a:lnTo>
                  <a:lnTo>
                    <a:pt x="14591" y="0"/>
                  </a:lnTo>
                  <a:lnTo>
                    <a:pt x="7140" y="7451"/>
                  </a:lnTo>
                  <a:lnTo>
                    <a:pt x="0" y="12728"/>
                  </a:lnTo>
                  <a:lnTo>
                    <a:pt x="0" y="18006"/>
                  </a:lnTo>
                  <a:lnTo>
                    <a:pt x="1863" y="22042"/>
                  </a:lnTo>
                  <a:close/>
                </a:path>
              </a:pathLst>
            </a:custGeom>
            <a:grpFill/>
            <a:ln w="3104"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924CACD-0AAD-49FD-BEEA-056F417B1016}"/>
                </a:ext>
              </a:extLst>
            </p:cNvPr>
            <p:cNvSpPr/>
            <p:nvPr/>
          </p:nvSpPr>
          <p:spPr>
            <a:xfrm>
              <a:off x="5862400" y="4041231"/>
              <a:ext cx="260774" cy="310446"/>
            </a:xfrm>
            <a:custGeom>
              <a:avLst/>
              <a:gdLst>
                <a:gd name="connsiteX0" fmla="*/ 16454 w 260774"/>
                <a:gd name="connsiteY0" fmla="*/ 264189 h 310445"/>
                <a:gd name="connsiteX1" fmla="*/ 24836 w 260774"/>
                <a:gd name="connsiteY1" fmla="*/ 273813 h 310445"/>
                <a:gd name="connsiteX2" fmla="*/ 34149 w 260774"/>
                <a:gd name="connsiteY2" fmla="*/ 286541 h 310445"/>
                <a:gd name="connsiteX3" fmla="*/ 39427 w 260774"/>
                <a:gd name="connsiteY3" fmla="*/ 301443 h 310445"/>
                <a:gd name="connsiteX4" fmla="*/ 56191 w 260774"/>
                <a:gd name="connsiteY4" fmla="*/ 304547 h 310445"/>
                <a:gd name="connsiteX5" fmla="*/ 70782 w 260774"/>
                <a:gd name="connsiteY5" fmla="*/ 310756 h 310445"/>
                <a:gd name="connsiteX6" fmla="*/ 74818 w 260774"/>
                <a:gd name="connsiteY6" fmla="*/ 301443 h 310445"/>
                <a:gd name="connsiteX7" fmla="*/ 80095 w 260774"/>
                <a:gd name="connsiteY7" fmla="*/ 301443 h 310445"/>
                <a:gd name="connsiteX8" fmla="*/ 80095 w 260774"/>
                <a:gd name="connsiteY8" fmla="*/ 297097 h 310445"/>
                <a:gd name="connsiteX9" fmla="*/ 68609 w 260774"/>
                <a:gd name="connsiteY9" fmla="*/ 288715 h 310445"/>
                <a:gd name="connsiteX10" fmla="*/ 60226 w 260774"/>
                <a:gd name="connsiteY10" fmla="*/ 276918 h 310445"/>
                <a:gd name="connsiteX11" fmla="*/ 53086 w 260774"/>
                <a:gd name="connsiteY11" fmla="*/ 266362 h 310445"/>
                <a:gd name="connsiteX12" fmla="*/ 50913 w 260774"/>
                <a:gd name="connsiteY12" fmla="*/ 257049 h 310445"/>
                <a:gd name="connsiteX13" fmla="*/ 56191 w 260774"/>
                <a:gd name="connsiteY13" fmla="*/ 229419 h 310445"/>
                <a:gd name="connsiteX14" fmla="*/ 67677 w 260774"/>
                <a:gd name="connsiteY14" fmla="*/ 199927 h 310445"/>
                <a:gd name="connsiteX15" fmla="*/ 83199 w 260774"/>
                <a:gd name="connsiteY15" fmla="*/ 170124 h 310445"/>
                <a:gd name="connsiteX16" fmla="*/ 104000 w 260774"/>
                <a:gd name="connsiteY16" fmla="*/ 140632 h 310445"/>
                <a:gd name="connsiteX17" fmla="*/ 124799 w 260774"/>
                <a:gd name="connsiteY17" fmla="*/ 115175 h 310445"/>
                <a:gd name="connsiteX18" fmla="*/ 145599 w 260774"/>
                <a:gd name="connsiteY18" fmla="*/ 92823 h 310445"/>
                <a:gd name="connsiteX19" fmla="*/ 163295 w 260774"/>
                <a:gd name="connsiteY19" fmla="*/ 78232 h 310445"/>
                <a:gd name="connsiteX20" fmla="*/ 180059 w 260774"/>
                <a:gd name="connsiteY20" fmla="*/ 70782 h 310445"/>
                <a:gd name="connsiteX21" fmla="*/ 197754 w 260774"/>
                <a:gd name="connsiteY21" fmla="*/ 63331 h 310445"/>
                <a:gd name="connsiteX22" fmla="*/ 217623 w 260774"/>
                <a:gd name="connsiteY22" fmla="*/ 55880 h 310445"/>
                <a:gd name="connsiteX23" fmla="*/ 234076 w 260774"/>
                <a:gd name="connsiteY23" fmla="*/ 46256 h 310445"/>
                <a:gd name="connsiteX24" fmla="*/ 248667 w 260774"/>
                <a:gd name="connsiteY24" fmla="*/ 35701 h 310445"/>
                <a:gd name="connsiteX25" fmla="*/ 260154 w 260774"/>
                <a:gd name="connsiteY25" fmla="*/ 21110 h 310445"/>
                <a:gd name="connsiteX26" fmla="*/ 261395 w 260774"/>
                <a:gd name="connsiteY26" fmla="*/ 18937 h 310445"/>
                <a:gd name="connsiteX27" fmla="*/ 261395 w 260774"/>
                <a:gd name="connsiteY27" fmla="*/ 16764 h 310445"/>
                <a:gd name="connsiteX28" fmla="*/ 263258 w 260774"/>
                <a:gd name="connsiteY28" fmla="*/ 13660 h 310445"/>
                <a:gd name="connsiteX29" fmla="*/ 260154 w 260774"/>
                <a:gd name="connsiteY29" fmla="*/ 9313 h 310445"/>
                <a:gd name="connsiteX30" fmla="*/ 258291 w 260774"/>
                <a:gd name="connsiteY30" fmla="*/ 6209 h 310445"/>
                <a:gd name="connsiteX31" fmla="*/ 253945 w 260774"/>
                <a:gd name="connsiteY31" fmla="*/ 1863 h 310445"/>
                <a:gd name="connsiteX32" fmla="*/ 236249 w 260774"/>
                <a:gd name="connsiteY32" fmla="*/ 0 h 310445"/>
                <a:gd name="connsiteX33" fmla="*/ 223832 w 260774"/>
                <a:gd name="connsiteY33" fmla="*/ 4036 h 310445"/>
                <a:gd name="connsiteX34" fmla="*/ 216381 w 260774"/>
                <a:gd name="connsiteY34" fmla="*/ 7140 h 310445"/>
                <a:gd name="connsiteX35" fmla="*/ 210172 w 260774"/>
                <a:gd name="connsiteY35" fmla="*/ 11486 h 310445"/>
                <a:gd name="connsiteX36" fmla="*/ 205205 w 260774"/>
                <a:gd name="connsiteY36" fmla="*/ 18937 h 310445"/>
                <a:gd name="connsiteX37" fmla="*/ 197754 w 260774"/>
                <a:gd name="connsiteY37" fmla="*/ 24215 h 310445"/>
                <a:gd name="connsiteX38" fmla="*/ 187199 w 260774"/>
                <a:gd name="connsiteY38" fmla="*/ 29492 h 310445"/>
                <a:gd name="connsiteX39" fmla="*/ 153981 w 260774"/>
                <a:gd name="connsiteY39" fmla="*/ 29492 h 310445"/>
                <a:gd name="connsiteX40" fmla="*/ 134113 w 260774"/>
                <a:gd name="connsiteY40" fmla="*/ 39116 h 310445"/>
                <a:gd name="connsiteX41" fmla="*/ 110208 w 260774"/>
                <a:gd name="connsiteY41" fmla="*/ 51844 h 310445"/>
                <a:gd name="connsiteX42" fmla="*/ 87235 w 260774"/>
                <a:gd name="connsiteY42" fmla="*/ 68609 h 310445"/>
                <a:gd name="connsiteX43" fmla="*/ 68609 w 260774"/>
                <a:gd name="connsiteY43" fmla="*/ 85683 h 310445"/>
                <a:gd name="connsiteX44" fmla="*/ 54017 w 260774"/>
                <a:gd name="connsiteY44" fmla="*/ 101516 h 310445"/>
                <a:gd name="connsiteX45" fmla="*/ 53086 w 260774"/>
                <a:gd name="connsiteY45" fmla="*/ 107725 h 310445"/>
                <a:gd name="connsiteX46" fmla="*/ 53086 w 260774"/>
                <a:gd name="connsiteY46" fmla="*/ 110829 h 310445"/>
                <a:gd name="connsiteX47" fmla="*/ 53086 w 260774"/>
                <a:gd name="connsiteY47" fmla="*/ 116107 h 310445"/>
                <a:gd name="connsiteX48" fmla="*/ 54017 w 260774"/>
                <a:gd name="connsiteY48" fmla="*/ 118280 h 310445"/>
                <a:gd name="connsiteX49" fmla="*/ 54017 w 260774"/>
                <a:gd name="connsiteY49" fmla="*/ 122626 h 310445"/>
                <a:gd name="connsiteX50" fmla="*/ 56191 w 260774"/>
                <a:gd name="connsiteY50" fmla="*/ 127904 h 310445"/>
                <a:gd name="connsiteX51" fmla="*/ 54017 w 260774"/>
                <a:gd name="connsiteY51" fmla="*/ 131008 h 310445"/>
                <a:gd name="connsiteX52" fmla="*/ 48740 w 260774"/>
                <a:gd name="connsiteY52" fmla="*/ 144668 h 310445"/>
                <a:gd name="connsiteX53" fmla="*/ 39427 w 260774"/>
                <a:gd name="connsiteY53" fmla="*/ 153360 h 310445"/>
                <a:gd name="connsiteX54" fmla="*/ 31045 w 260774"/>
                <a:gd name="connsiteY54" fmla="*/ 162674 h 310445"/>
                <a:gd name="connsiteX55" fmla="*/ 31045 w 260774"/>
                <a:gd name="connsiteY55" fmla="*/ 164847 h 310445"/>
                <a:gd name="connsiteX56" fmla="*/ 31045 w 260774"/>
                <a:gd name="connsiteY56" fmla="*/ 167020 h 310445"/>
                <a:gd name="connsiteX57" fmla="*/ 32286 w 260774"/>
                <a:gd name="connsiteY57" fmla="*/ 167020 h 310445"/>
                <a:gd name="connsiteX58" fmla="*/ 32286 w 260774"/>
                <a:gd name="connsiteY58" fmla="*/ 167951 h 310445"/>
                <a:gd name="connsiteX59" fmla="*/ 36322 w 260774"/>
                <a:gd name="connsiteY59" fmla="*/ 170124 h 310445"/>
                <a:gd name="connsiteX60" fmla="*/ 39427 w 260774"/>
                <a:gd name="connsiteY60" fmla="*/ 172297 h 310445"/>
                <a:gd name="connsiteX61" fmla="*/ 34149 w 260774"/>
                <a:gd name="connsiteY61" fmla="*/ 182853 h 310445"/>
                <a:gd name="connsiteX62" fmla="*/ 27009 w 260774"/>
                <a:gd name="connsiteY62" fmla="*/ 190303 h 310445"/>
                <a:gd name="connsiteX63" fmla="*/ 19558 w 260774"/>
                <a:gd name="connsiteY63" fmla="*/ 195581 h 310445"/>
                <a:gd name="connsiteX64" fmla="*/ 14591 w 260774"/>
                <a:gd name="connsiteY64" fmla="*/ 205205 h 310445"/>
                <a:gd name="connsiteX65" fmla="*/ 12418 w 260774"/>
                <a:gd name="connsiteY65" fmla="*/ 212345 h 310445"/>
                <a:gd name="connsiteX66" fmla="*/ 14591 w 260774"/>
                <a:gd name="connsiteY66" fmla="*/ 219796 h 310445"/>
                <a:gd name="connsiteX67" fmla="*/ 16454 w 260774"/>
                <a:gd name="connsiteY67" fmla="*/ 224142 h 310445"/>
                <a:gd name="connsiteX68" fmla="*/ 16454 w 260774"/>
                <a:gd name="connsiteY68" fmla="*/ 229419 h 310445"/>
                <a:gd name="connsiteX69" fmla="*/ 10245 w 260774"/>
                <a:gd name="connsiteY69" fmla="*/ 232524 h 310445"/>
                <a:gd name="connsiteX70" fmla="*/ 0 w 260774"/>
                <a:gd name="connsiteY70" fmla="*/ 239975 h 310445"/>
                <a:gd name="connsiteX71" fmla="*/ 7140 w 260774"/>
                <a:gd name="connsiteY71" fmla="*/ 254876 h 310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260774" h="310445">
                  <a:moveTo>
                    <a:pt x="16454" y="264189"/>
                  </a:moveTo>
                  <a:lnTo>
                    <a:pt x="24836" y="273813"/>
                  </a:lnTo>
                  <a:lnTo>
                    <a:pt x="34149" y="286541"/>
                  </a:lnTo>
                  <a:lnTo>
                    <a:pt x="39427" y="301443"/>
                  </a:lnTo>
                  <a:lnTo>
                    <a:pt x="56191" y="304547"/>
                  </a:lnTo>
                  <a:lnTo>
                    <a:pt x="70782" y="310756"/>
                  </a:lnTo>
                  <a:lnTo>
                    <a:pt x="74818" y="301443"/>
                  </a:lnTo>
                  <a:lnTo>
                    <a:pt x="80095" y="301443"/>
                  </a:lnTo>
                  <a:lnTo>
                    <a:pt x="80095" y="297097"/>
                  </a:lnTo>
                  <a:lnTo>
                    <a:pt x="68609" y="288715"/>
                  </a:lnTo>
                  <a:lnTo>
                    <a:pt x="60226" y="276918"/>
                  </a:lnTo>
                  <a:lnTo>
                    <a:pt x="53086" y="266362"/>
                  </a:lnTo>
                  <a:lnTo>
                    <a:pt x="50913" y="257049"/>
                  </a:lnTo>
                  <a:lnTo>
                    <a:pt x="56191" y="229419"/>
                  </a:lnTo>
                  <a:lnTo>
                    <a:pt x="67677" y="199927"/>
                  </a:lnTo>
                  <a:lnTo>
                    <a:pt x="83199" y="170124"/>
                  </a:lnTo>
                  <a:lnTo>
                    <a:pt x="104000" y="140632"/>
                  </a:lnTo>
                  <a:lnTo>
                    <a:pt x="124799" y="115175"/>
                  </a:lnTo>
                  <a:lnTo>
                    <a:pt x="145599" y="92823"/>
                  </a:lnTo>
                  <a:lnTo>
                    <a:pt x="163295" y="78232"/>
                  </a:lnTo>
                  <a:lnTo>
                    <a:pt x="180059" y="70782"/>
                  </a:lnTo>
                  <a:lnTo>
                    <a:pt x="197754" y="63331"/>
                  </a:lnTo>
                  <a:lnTo>
                    <a:pt x="217623" y="55880"/>
                  </a:lnTo>
                  <a:lnTo>
                    <a:pt x="234076" y="46256"/>
                  </a:lnTo>
                  <a:lnTo>
                    <a:pt x="248667" y="35701"/>
                  </a:lnTo>
                  <a:lnTo>
                    <a:pt x="260154" y="21110"/>
                  </a:lnTo>
                  <a:lnTo>
                    <a:pt x="261395" y="18937"/>
                  </a:lnTo>
                  <a:lnTo>
                    <a:pt x="261395" y="16764"/>
                  </a:lnTo>
                  <a:lnTo>
                    <a:pt x="263258" y="13660"/>
                  </a:lnTo>
                  <a:lnTo>
                    <a:pt x="260154" y="9313"/>
                  </a:lnTo>
                  <a:lnTo>
                    <a:pt x="258291" y="6209"/>
                  </a:lnTo>
                  <a:lnTo>
                    <a:pt x="253945" y="1863"/>
                  </a:lnTo>
                  <a:lnTo>
                    <a:pt x="236249" y="0"/>
                  </a:lnTo>
                  <a:lnTo>
                    <a:pt x="223832" y="4036"/>
                  </a:lnTo>
                  <a:lnTo>
                    <a:pt x="216381" y="7140"/>
                  </a:lnTo>
                  <a:lnTo>
                    <a:pt x="210172" y="11486"/>
                  </a:lnTo>
                  <a:lnTo>
                    <a:pt x="205205" y="18937"/>
                  </a:lnTo>
                  <a:lnTo>
                    <a:pt x="197754" y="24215"/>
                  </a:lnTo>
                  <a:lnTo>
                    <a:pt x="187199" y="29492"/>
                  </a:lnTo>
                  <a:lnTo>
                    <a:pt x="153981" y="29492"/>
                  </a:lnTo>
                  <a:lnTo>
                    <a:pt x="134113" y="39116"/>
                  </a:lnTo>
                  <a:lnTo>
                    <a:pt x="110208" y="51844"/>
                  </a:lnTo>
                  <a:lnTo>
                    <a:pt x="87235" y="68609"/>
                  </a:lnTo>
                  <a:lnTo>
                    <a:pt x="68609" y="85683"/>
                  </a:lnTo>
                  <a:lnTo>
                    <a:pt x="54017" y="101516"/>
                  </a:lnTo>
                  <a:lnTo>
                    <a:pt x="53086" y="107725"/>
                  </a:lnTo>
                  <a:lnTo>
                    <a:pt x="53086" y="110829"/>
                  </a:lnTo>
                  <a:lnTo>
                    <a:pt x="53086" y="116107"/>
                  </a:lnTo>
                  <a:lnTo>
                    <a:pt x="54017" y="118280"/>
                  </a:lnTo>
                  <a:lnTo>
                    <a:pt x="54017" y="122626"/>
                  </a:lnTo>
                  <a:lnTo>
                    <a:pt x="56191" y="127904"/>
                  </a:lnTo>
                  <a:lnTo>
                    <a:pt x="54017" y="131008"/>
                  </a:lnTo>
                  <a:lnTo>
                    <a:pt x="48740" y="144668"/>
                  </a:lnTo>
                  <a:lnTo>
                    <a:pt x="39427" y="153360"/>
                  </a:lnTo>
                  <a:lnTo>
                    <a:pt x="31045" y="162674"/>
                  </a:lnTo>
                  <a:lnTo>
                    <a:pt x="31045" y="164847"/>
                  </a:lnTo>
                  <a:lnTo>
                    <a:pt x="31045" y="167020"/>
                  </a:lnTo>
                  <a:lnTo>
                    <a:pt x="32286" y="167020"/>
                  </a:lnTo>
                  <a:lnTo>
                    <a:pt x="32286" y="167951"/>
                  </a:lnTo>
                  <a:lnTo>
                    <a:pt x="36322" y="170124"/>
                  </a:lnTo>
                  <a:lnTo>
                    <a:pt x="39427" y="172297"/>
                  </a:lnTo>
                  <a:lnTo>
                    <a:pt x="34149" y="182853"/>
                  </a:lnTo>
                  <a:lnTo>
                    <a:pt x="27009" y="190303"/>
                  </a:lnTo>
                  <a:lnTo>
                    <a:pt x="19558" y="195581"/>
                  </a:lnTo>
                  <a:lnTo>
                    <a:pt x="14591" y="205205"/>
                  </a:lnTo>
                  <a:lnTo>
                    <a:pt x="12418" y="212345"/>
                  </a:lnTo>
                  <a:lnTo>
                    <a:pt x="14591" y="219796"/>
                  </a:lnTo>
                  <a:lnTo>
                    <a:pt x="16454" y="224142"/>
                  </a:lnTo>
                  <a:lnTo>
                    <a:pt x="16454" y="229419"/>
                  </a:lnTo>
                  <a:lnTo>
                    <a:pt x="10245" y="232524"/>
                  </a:lnTo>
                  <a:lnTo>
                    <a:pt x="0" y="239975"/>
                  </a:lnTo>
                  <a:lnTo>
                    <a:pt x="7140" y="254876"/>
                  </a:lnTo>
                  <a:close/>
                </a:path>
              </a:pathLst>
            </a:custGeom>
            <a:grpFill/>
            <a:ln w="3104"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A6B14F1-0A51-40B1-9850-90344DBA01A0}"/>
                </a:ext>
              </a:extLst>
            </p:cNvPr>
            <p:cNvSpPr/>
            <p:nvPr/>
          </p:nvSpPr>
          <p:spPr>
            <a:xfrm>
              <a:off x="7125604" y="4179690"/>
              <a:ext cx="15522" cy="12418"/>
            </a:xfrm>
            <a:custGeom>
              <a:avLst/>
              <a:gdLst>
                <a:gd name="connsiteX0" fmla="*/ 0 w 15522"/>
                <a:gd name="connsiteY0" fmla="*/ 13660 h 12417"/>
                <a:gd name="connsiteX1" fmla="*/ 16454 w 15522"/>
                <a:gd name="connsiteY1" fmla="*/ 13660 h 12417"/>
                <a:gd name="connsiteX2" fmla="*/ 16454 w 15522"/>
                <a:gd name="connsiteY2" fmla="*/ 6209 h 12417"/>
                <a:gd name="connsiteX3" fmla="*/ 4036 w 15522"/>
                <a:gd name="connsiteY3" fmla="*/ 0 h 12417"/>
              </a:gdLst>
              <a:ahLst/>
              <a:cxnLst>
                <a:cxn ang="0">
                  <a:pos x="connsiteX0" y="connsiteY0"/>
                </a:cxn>
                <a:cxn ang="0">
                  <a:pos x="connsiteX1" y="connsiteY1"/>
                </a:cxn>
                <a:cxn ang="0">
                  <a:pos x="connsiteX2" y="connsiteY2"/>
                </a:cxn>
                <a:cxn ang="0">
                  <a:pos x="connsiteX3" y="connsiteY3"/>
                </a:cxn>
              </a:cxnLst>
              <a:rect l="l" t="t" r="r" b="b"/>
              <a:pathLst>
                <a:path w="15522" h="12417">
                  <a:moveTo>
                    <a:pt x="0" y="13660"/>
                  </a:moveTo>
                  <a:lnTo>
                    <a:pt x="16454" y="13660"/>
                  </a:lnTo>
                  <a:lnTo>
                    <a:pt x="16454" y="6209"/>
                  </a:lnTo>
                  <a:lnTo>
                    <a:pt x="4036" y="0"/>
                  </a:lnTo>
                  <a:close/>
                </a:path>
              </a:pathLst>
            </a:custGeom>
            <a:grpFill/>
            <a:ln w="3104"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112792E-8BBA-4198-9862-AAF1A5185926}"/>
                </a:ext>
              </a:extLst>
            </p:cNvPr>
            <p:cNvSpPr/>
            <p:nvPr/>
          </p:nvSpPr>
          <p:spPr>
            <a:xfrm>
              <a:off x="3826497" y="4062342"/>
              <a:ext cx="15522" cy="6209"/>
            </a:xfrm>
            <a:custGeom>
              <a:avLst/>
              <a:gdLst>
                <a:gd name="connsiteX0" fmla="*/ 0 w 15522"/>
                <a:gd name="connsiteY0" fmla="*/ 0 h 6208"/>
                <a:gd name="connsiteX1" fmla="*/ 16764 w 15522"/>
                <a:gd name="connsiteY1" fmla="*/ 0 h 6208"/>
                <a:gd name="connsiteX2" fmla="*/ 16764 w 15522"/>
                <a:gd name="connsiteY2" fmla="*/ 8382 h 6208"/>
                <a:gd name="connsiteX3" fmla="*/ 0 w 15522"/>
                <a:gd name="connsiteY3" fmla="*/ 8382 h 6208"/>
              </a:gdLst>
              <a:ahLst/>
              <a:cxnLst>
                <a:cxn ang="0">
                  <a:pos x="connsiteX0" y="connsiteY0"/>
                </a:cxn>
                <a:cxn ang="0">
                  <a:pos x="connsiteX1" y="connsiteY1"/>
                </a:cxn>
                <a:cxn ang="0">
                  <a:pos x="connsiteX2" y="connsiteY2"/>
                </a:cxn>
                <a:cxn ang="0">
                  <a:pos x="connsiteX3" y="connsiteY3"/>
                </a:cxn>
              </a:cxnLst>
              <a:rect l="l" t="t" r="r" b="b"/>
              <a:pathLst>
                <a:path w="15522" h="6208">
                  <a:moveTo>
                    <a:pt x="0" y="0"/>
                  </a:moveTo>
                  <a:lnTo>
                    <a:pt x="16764" y="0"/>
                  </a:lnTo>
                  <a:lnTo>
                    <a:pt x="16764" y="8382"/>
                  </a:lnTo>
                  <a:lnTo>
                    <a:pt x="0" y="8382"/>
                  </a:lnTo>
                  <a:close/>
                </a:path>
              </a:pathLst>
            </a:custGeom>
            <a:grpFill/>
            <a:ln w="310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10B30D7-D00F-4806-8535-0DD010BA12A8}"/>
                </a:ext>
              </a:extLst>
            </p:cNvPr>
            <p:cNvSpPr/>
            <p:nvPr/>
          </p:nvSpPr>
          <p:spPr>
            <a:xfrm>
              <a:off x="7212839" y="4119464"/>
              <a:ext cx="71403" cy="49671"/>
            </a:xfrm>
            <a:custGeom>
              <a:avLst/>
              <a:gdLst>
                <a:gd name="connsiteX0" fmla="*/ 27009 w 71402"/>
                <a:gd name="connsiteY0" fmla="*/ 37874 h 49671"/>
                <a:gd name="connsiteX1" fmla="*/ 49050 w 71402"/>
                <a:gd name="connsiteY1" fmla="*/ 45325 h 49671"/>
                <a:gd name="connsiteX2" fmla="*/ 72955 w 71402"/>
                <a:gd name="connsiteY2" fmla="*/ 49671 h 49671"/>
                <a:gd name="connsiteX3" fmla="*/ 68919 w 71402"/>
                <a:gd name="connsiteY3" fmla="*/ 32597 h 49671"/>
                <a:gd name="connsiteX4" fmla="*/ 61468 w 71402"/>
                <a:gd name="connsiteY4" fmla="*/ 19869 h 49671"/>
                <a:gd name="connsiteX5" fmla="*/ 51224 w 71402"/>
                <a:gd name="connsiteY5" fmla="*/ 10555 h 49671"/>
                <a:gd name="connsiteX6" fmla="*/ 36632 w 71402"/>
                <a:gd name="connsiteY6" fmla="*/ 5278 h 49671"/>
                <a:gd name="connsiteX7" fmla="*/ 19868 w 71402"/>
                <a:gd name="connsiteY7" fmla="*/ 2173 h 49671"/>
                <a:gd name="connsiteX8" fmla="*/ 3104 w 71402"/>
                <a:gd name="connsiteY8" fmla="*/ 0 h 49671"/>
                <a:gd name="connsiteX9" fmla="*/ 3104 w 71402"/>
                <a:gd name="connsiteY9" fmla="*/ 3104 h 49671"/>
                <a:gd name="connsiteX10" fmla="*/ 3104 w 71402"/>
                <a:gd name="connsiteY10" fmla="*/ 7451 h 49671"/>
                <a:gd name="connsiteX11" fmla="*/ 2173 w 71402"/>
                <a:gd name="connsiteY11" fmla="*/ 8382 h 49671"/>
                <a:gd name="connsiteX12" fmla="*/ 2173 w 71402"/>
                <a:gd name="connsiteY12" fmla="*/ 10555 h 49671"/>
                <a:gd name="connsiteX13" fmla="*/ 0 w 71402"/>
                <a:gd name="connsiteY13" fmla="*/ 12728 h 49671"/>
                <a:gd name="connsiteX14" fmla="*/ 10555 w 71402"/>
                <a:gd name="connsiteY14" fmla="*/ 27319 h 4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1402" h="49671">
                  <a:moveTo>
                    <a:pt x="27009" y="37874"/>
                  </a:moveTo>
                  <a:lnTo>
                    <a:pt x="49050" y="45325"/>
                  </a:lnTo>
                  <a:lnTo>
                    <a:pt x="72955" y="49671"/>
                  </a:lnTo>
                  <a:lnTo>
                    <a:pt x="68919" y="32597"/>
                  </a:lnTo>
                  <a:lnTo>
                    <a:pt x="61468" y="19869"/>
                  </a:lnTo>
                  <a:lnTo>
                    <a:pt x="51224" y="10555"/>
                  </a:lnTo>
                  <a:lnTo>
                    <a:pt x="36632" y="5278"/>
                  </a:lnTo>
                  <a:lnTo>
                    <a:pt x="19868" y="2173"/>
                  </a:lnTo>
                  <a:lnTo>
                    <a:pt x="3104" y="0"/>
                  </a:lnTo>
                  <a:lnTo>
                    <a:pt x="3104" y="3104"/>
                  </a:lnTo>
                  <a:lnTo>
                    <a:pt x="3104" y="7451"/>
                  </a:lnTo>
                  <a:lnTo>
                    <a:pt x="2173" y="8382"/>
                  </a:lnTo>
                  <a:lnTo>
                    <a:pt x="2173" y="10555"/>
                  </a:lnTo>
                  <a:lnTo>
                    <a:pt x="0" y="12728"/>
                  </a:lnTo>
                  <a:lnTo>
                    <a:pt x="10555" y="27319"/>
                  </a:lnTo>
                  <a:close/>
                </a:path>
              </a:pathLst>
            </a:custGeom>
            <a:grpFill/>
            <a:ln w="3104"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A3211A9-A1D8-4A88-A231-C8FD6B3CD266}"/>
                </a:ext>
              </a:extLst>
            </p:cNvPr>
            <p:cNvSpPr/>
            <p:nvPr/>
          </p:nvSpPr>
          <p:spPr>
            <a:xfrm>
              <a:off x="7085867" y="4082210"/>
              <a:ext cx="108656" cy="80716"/>
            </a:xfrm>
            <a:custGeom>
              <a:avLst/>
              <a:gdLst>
                <a:gd name="connsiteX0" fmla="*/ 14591 w 108656"/>
                <a:gd name="connsiteY0" fmla="*/ 72023 h 80715"/>
                <a:gd name="connsiteX1" fmla="*/ 27009 w 108656"/>
                <a:gd name="connsiteY1" fmla="*/ 82579 h 80715"/>
                <a:gd name="connsiteX2" fmla="*/ 32286 w 108656"/>
                <a:gd name="connsiteY2" fmla="*/ 81647 h 80715"/>
                <a:gd name="connsiteX3" fmla="*/ 43773 w 108656"/>
                <a:gd name="connsiteY3" fmla="*/ 79474 h 80715"/>
                <a:gd name="connsiteX4" fmla="*/ 58364 w 108656"/>
                <a:gd name="connsiteY4" fmla="*/ 77301 h 80715"/>
                <a:gd name="connsiteX5" fmla="*/ 76059 w 108656"/>
                <a:gd name="connsiteY5" fmla="*/ 75128 h 80715"/>
                <a:gd name="connsiteX6" fmla="*/ 93754 w 108656"/>
                <a:gd name="connsiteY6" fmla="*/ 74197 h 80715"/>
                <a:gd name="connsiteX7" fmla="*/ 107414 w 108656"/>
                <a:gd name="connsiteY7" fmla="*/ 74197 h 80715"/>
                <a:gd name="connsiteX8" fmla="*/ 108346 w 108656"/>
                <a:gd name="connsiteY8" fmla="*/ 72023 h 80715"/>
                <a:gd name="connsiteX9" fmla="*/ 110519 w 108656"/>
                <a:gd name="connsiteY9" fmla="*/ 72023 h 80715"/>
                <a:gd name="connsiteX10" fmla="*/ 110519 w 108656"/>
                <a:gd name="connsiteY10" fmla="*/ 69850 h 80715"/>
                <a:gd name="connsiteX11" fmla="*/ 110519 w 108656"/>
                <a:gd name="connsiteY11" fmla="*/ 12728 h 80715"/>
                <a:gd name="connsiteX12" fmla="*/ 95928 w 108656"/>
                <a:gd name="connsiteY12" fmla="*/ 20179 h 80715"/>
                <a:gd name="connsiteX13" fmla="*/ 83199 w 108656"/>
                <a:gd name="connsiteY13" fmla="*/ 27630 h 80715"/>
                <a:gd name="connsiteX14" fmla="*/ 66746 w 108656"/>
                <a:gd name="connsiteY14" fmla="*/ 32907 h 80715"/>
                <a:gd name="connsiteX15" fmla="*/ 66746 w 108656"/>
                <a:gd name="connsiteY15" fmla="*/ 20179 h 80715"/>
                <a:gd name="connsiteX16" fmla="*/ 66746 w 108656"/>
                <a:gd name="connsiteY16" fmla="*/ 9624 h 80715"/>
                <a:gd name="connsiteX17" fmla="*/ 63641 w 108656"/>
                <a:gd name="connsiteY17" fmla="*/ 0 h 80715"/>
                <a:gd name="connsiteX18" fmla="*/ 54018 w 108656"/>
                <a:gd name="connsiteY18" fmla="*/ 0 h 80715"/>
                <a:gd name="connsiteX19" fmla="*/ 39737 w 108656"/>
                <a:gd name="connsiteY19" fmla="*/ 2173 h 80715"/>
                <a:gd name="connsiteX20" fmla="*/ 25146 w 108656"/>
                <a:gd name="connsiteY20" fmla="*/ 7451 h 80715"/>
                <a:gd name="connsiteX21" fmla="*/ 15522 w 108656"/>
                <a:gd name="connsiteY21" fmla="*/ 12728 h 80715"/>
                <a:gd name="connsiteX22" fmla="*/ 8382 w 108656"/>
                <a:gd name="connsiteY22" fmla="*/ 17075 h 80715"/>
                <a:gd name="connsiteX23" fmla="*/ 7451 w 108656"/>
                <a:gd name="connsiteY23" fmla="*/ 20179 h 80715"/>
                <a:gd name="connsiteX24" fmla="*/ 5277 w 108656"/>
                <a:gd name="connsiteY24" fmla="*/ 24525 h 80715"/>
                <a:gd name="connsiteX25" fmla="*/ 3104 w 108656"/>
                <a:gd name="connsiteY25" fmla="*/ 27630 h 80715"/>
                <a:gd name="connsiteX26" fmla="*/ 931 w 108656"/>
                <a:gd name="connsiteY26" fmla="*/ 31976 h 80715"/>
                <a:gd name="connsiteX27" fmla="*/ 0 w 108656"/>
                <a:gd name="connsiteY27" fmla="*/ 37253 h 80715"/>
                <a:gd name="connsiteX28" fmla="*/ 5277 w 108656"/>
                <a:gd name="connsiteY28" fmla="*/ 57122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656" h="80715">
                  <a:moveTo>
                    <a:pt x="14591" y="72023"/>
                  </a:moveTo>
                  <a:lnTo>
                    <a:pt x="27009" y="82579"/>
                  </a:lnTo>
                  <a:lnTo>
                    <a:pt x="32286" y="81647"/>
                  </a:lnTo>
                  <a:lnTo>
                    <a:pt x="43773" y="79474"/>
                  </a:lnTo>
                  <a:lnTo>
                    <a:pt x="58364" y="77301"/>
                  </a:lnTo>
                  <a:lnTo>
                    <a:pt x="76059" y="75128"/>
                  </a:lnTo>
                  <a:lnTo>
                    <a:pt x="93754" y="74197"/>
                  </a:lnTo>
                  <a:lnTo>
                    <a:pt x="107414" y="74197"/>
                  </a:lnTo>
                  <a:lnTo>
                    <a:pt x="108346" y="72023"/>
                  </a:lnTo>
                  <a:lnTo>
                    <a:pt x="110519" y="72023"/>
                  </a:lnTo>
                  <a:lnTo>
                    <a:pt x="110519" y="69850"/>
                  </a:lnTo>
                  <a:lnTo>
                    <a:pt x="110519" y="12728"/>
                  </a:lnTo>
                  <a:lnTo>
                    <a:pt x="95928" y="20179"/>
                  </a:lnTo>
                  <a:lnTo>
                    <a:pt x="83199" y="27630"/>
                  </a:lnTo>
                  <a:lnTo>
                    <a:pt x="66746" y="32907"/>
                  </a:lnTo>
                  <a:lnTo>
                    <a:pt x="66746" y="20179"/>
                  </a:lnTo>
                  <a:lnTo>
                    <a:pt x="66746" y="9624"/>
                  </a:lnTo>
                  <a:lnTo>
                    <a:pt x="63641" y="0"/>
                  </a:lnTo>
                  <a:lnTo>
                    <a:pt x="54018" y="0"/>
                  </a:lnTo>
                  <a:lnTo>
                    <a:pt x="39737" y="2173"/>
                  </a:lnTo>
                  <a:lnTo>
                    <a:pt x="25146" y="7451"/>
                  </a:lnTo>
                  <a:lnTo>
                    <a:pt x="15522" y="12728"/>
                  </a:lnTo>
                  <a:lnTo>
                    <a:pt x="8382" y="17075"/>
                  </a:lnTo>
                  <a:lnTo>
                    <a:pt x="7451" y="20179"/>
                  </a:lnTo>
                  <a:lnTo>
                    <a:pt x="5277" y="24525"/>
                  </a:lnTo>
                  <a:lnTo>
                    <a:pt x="3104" y="27630"/>
                  </a:lnTo>
                  <a:lnTo>
                    <a:pt x="931" y="31976"/>
                  </a:lnTo>
                  <a:lnTo>
                    <a:pt x="0" y="37253"/>
                  </a:lnTo>
                  <a:lnTo>
                    <a:pt x="5277" y="57122"/>
                  </a:lnTo>
                  <a:close/>
                </a:path>
              </a:pathLst>
            </a:custGeom>
            <a:grpFill/>
            <a:ln w="3104"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F90A2A1-DB7A-4ADD-A336-C0A899897908}"/>
                </a:ext>
              </a:extLst>
            </p:cNvPr>
            <p:cNvSpPr/>
            <p:nvPr/>
          </p:nvSpPr>
          <p:spPr>
            <a:xfrm>
              <a:off x="4090065" y="4082210"/>
              <a:ext cx="12418" cy="9313"/>
            </a:xfrm>
            <a:custGeom>
              <a:avLst/>
              <a:gdLst>
                <a:gd name="connsiteX0" fmla="*/ 4036 w 12417"/>
                <a:gd name="connsiteY0" fmla="*/ 9624 h 9313"/>
                <a:gd name="connsiteX1" fmla="*/ 7140 w 12417"/>
                <a:gd name="connsiteY1" fmla="*/ 9624 h 9313"/>
                <a:gd name="connsiteX2" fmla="*/ 12418 w 12417"/>
                <a:gd name="connsiteY2" fmla="*/ 9624 h 9313"/>
                <a:gd name="connsiteX3" fmla="*/ 12418 w 12417"/>
                <a:gd name="connsiteY3" fmla="*/ 5278 h 9313"/>
                <a:gd name="connsiteX4" fmla="*/ 0 w 12417"/>
                <a:gd name="connsiteY4" fmla="*/ 0 h 9313"/>
                <a:gd name="connsiteX5" fmla="*/ 0 w 12417"/>
                <a:gd name="connsiteY5" fmla="*/ 5278 h 9313"/>
                <a:gd name="connsiteX6" fmla="*/ 0 w 12417"/>
                <a:gd name="connsiteY6" fmla="*/ 7451 h 9313"/>
                <a:gd name="connsiteX7" fmla="*/ 1863 w 12417"/>
                <a:gd name="connsiteY7" fmla="*/ 9624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17" h="9313">
                  <a:moveTo>
                    <a:pt x="4036" y="9624"/>
                  </a:moveTo>
                  <a:lnTo>
                    <a:pt x="7140" y="9624"/>
                  </a:lnTo>
                  <a:lnTo>
                    <a:pt x="12418" y="9624"/>
                  </a:lnTo>
                  <a:lnTo>
                    <a:pt x="12418" y="5278"/>
                  </a:lnTo>
                  <a:lnTo>
                    <a:pt x="0" y="0"/>
                  </a:lnTo>
                  <a:lnTo>
                    <a:pt x="0" y="5278"/>
                  </a:lnTo>
                  <a:lnTo>
                    <a:pt x="0" y="7451"/>
                  </a:lnTo>
                  <a:lnTo>
                    <a:pt x="1863" y="9624"/>
                  </a:lnTo>
                  <a:close/>
                </a:path>
              </a:pathLst>
            </a:custGeom>
            <a:grpFill/>
            <a:ln w="3104"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C84C601-1150-4DC7-BE4C-8FFAD69CF646}"/>
                </a:ext>
              </a:extLst>
            </p:cNvPr>
            <p:cNvSpPr/>
            <p:nvPr/>
          </p:nvSpPr>
          <p:spPr>
            <a:xfrm>
              <a:off x="6122554" y="4209183"/>
              <a:ext cx="12418" cy="12418"/>
            </a:xfrm>
            <a:custGeom>
              <a:avLst/>
              <a:gdLst>
                <a:gd name="connsiteX0" fmla="*/ 1242 w 12417"/>
                <a:gd name="connsiteY0" fmla="*/ 4346 h 12417"/>
                <a:gd name="connsiteX1" fmla="*/ 0 w 12417"/>
                <a:gd name="connsiteY1" fmla="*/ 6519 h 12417"/>
                <a:gd name="connsiteX2" fmla="*/ 0 w 12417"/>
                <a:gd name="connsiteY2" fmla="*/ 9624 h 12417"/>
                <a:gd name="connsiteX3" fmla="*/ 0 w 12417"/>
                <a:gd name="connsiteY3" fmla="*/ 14901 h 12417"/>
                <a:gd name="connsiteX4" fmla="*/ 3104 w 12417"/>
                <a:gd name="connsiteY4" fmla="*/ 14901 h 12417"/>
                <a:gd name="connsiteX5" fmla="*/ 5278 w 12417"/>
                <a:gd name="connsiteY5" fmla="*/ 14901 h 12417"/>
                <a:gd name="connsiteX6" fmla="*/ 7451 w 12417"/>
                <a:gd name="connsiteY6" fmla="*/ 14901 h 12417"/>
                <a:gd name="connsiteX7" fmla="*/ 8382 w 12417"/>
                <a:gd name="connsiteY7" fmla="*/ 13970 h 12417"/>
                <a:gd name="connsiteX8" fmla="*/ 10555 w 12417"/>
                <a:gd name="connsiteY8" fmla="*/ 11797 h 12417"/>
                <a:gd name="connsiteX9" fmla="*/ 14591 w 12417"/>
                <a:gd name="connsiteY9" fmla="*/ 11797 h 12417"/>
                <a:gd name="connsiteX10" fmla="*/ 14591 w 12417"/>
                <a:gd name="connsiteY10" fmla="*/ 4346 h 12417"/>
                <a:gd name="connsiteX11" fmla="*/ 3104 w 12417"/>
                <a:gd name="connsiteY11"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12417">
                  <a:moveTo>
                    <a:pt x="1242" y="4346"/>
                  </a:moveTo>
                  <a:lnTo>
                    <a:pt x="0" y="6519"/>
                  </a:lnTo>
                  <a:lnTo>
                    <a:pt x="0" y="9624"/>
                  </a:lnTo>
                  <a:lnTo>
                    <a:pt x="0" y="14901"/>
                  </a:lnTo>
                  <a:lnTo>
                    <a:pt x="3104" y="14901"/>
                  </a:lnTo>
                  <a:lnTo>
                    <a:pt x="5278" y="14901"/>
                  </a:lnTo>
                  <a:lnTo>
                    <a:pt x="7451" y="14901"/>
                  </a:lnTo>
                  <a:lnTo>
                    <a:pt x="8382" y="13970"/>
                  </a:lnTo>
                  <a:lnTo>
                    <a:pt x="10555" y="11797"/>
                  </a:lnTo>
                  <a:lnTo>
                    <a:pt x="14591" y="11797"/>
                  </a:lnTo>
                  <a:lnTo>
                    <a:pt x="14591" y="4346"/>
                  </a:lnTo>
                  <a:lnTo>
                    <a:pt x="3104" y="0"/>
                  </a:lnTo>
                  <a:close/>
                </a:path>
              </a:pathLst>
            </a:custGeom>
            <a:grpFill/>
            <a:ln w="3104"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17C183-800C-44B2-A10B-6CD7DB212DBB}"/>
                </a:ext>
              </a:extLst>
            </p:cNvPr>
            <p:cNvSpPr/>
            <p:nvPr/>
          </p:nvSpPr>
          <p:spPr>
            <a:xfrm>
              <a:off x="4937582" y="4135296"/>
              <a:ext cx="15522" cy="6209"/>
            </a:xfrm>
            <a:custGeom>
              <a:avLst/>
              <a:gdLst>
                <a:gd name="connsiteX0" fmla="*/ 5277 w 15522"/>
                <a:gd name="connsiteY0" fmla="*/ 6209 h 6208"/>
                <a:gd name="connsiteX1" fmla="*/ 7451 w 15522"/>
                <a:gd name="connsiteY1" fmla="*/ 6209 h 6208"/>
                <a:gd name="connsiteX2" fmla="*/ 8382 w 15522"/>
                <a:gd name="connsiteY2" fmla="*/ 6209 h 6208"/>
                <a:gd name="connsiteX3" fmla="*/ 12418 w 15522"/>
                <a:gd name="connsiteY3" fmla="*/ 4036 h 6208"/>
                <a:gd name="connsiteX4" fmla="*/ 15522 w 15522"/>
                <a:gd name="connsiteY4" fmla="*/ 4036 h 6208"/>
                <a:gd name="connsiteX5" fmla="*/ 15522 w 15522"/>
                <a:gd name="connsiteY5" fmla="*/ 0 h 6208"/>
                <a:gd name="connsiteX6" fmla="*/ 0 w 15522"/>
                <a:gd name="connsiteY6" fmla="*/ 0 h 6208"/>
                <a:gd name="connsiteX7" fmla="*/ 3104 w 15522"/>
                <a:gd name="connsiteY7" fmla="*/ 4036 h 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22" h="6208">
                  <a:moveTo>
                    <a:pt x="5277" y="6209"/>
                  </a:moveTo>
                  <a:lnTo>
                    <a:pt x="7451" y="6209"/>
                  </a:lnTo>
                  <a:lnTo>
                    <a:pt x="8382" y="6209"/>
                  </a:lnTo>
                  <a:lnTo>
                    <a:pt x="12418" y="4036"/>
                  </a:lnTo>
                  <a:lnTo>
                    <a:pt x="15522" y="4036"/>
                  </a:lnTo>
                  <a:lnTo>
                    <a:pt x="15522" y="0"/>
                  </a:lnTo>
                  <a:lnTo>
                    <a:pt x="0" y="0"/>
                  </a:lnTo>
                  <a:lnTo>
                    <a:pt x="3104" y="4036"/>
                  </a:lnTo>
                  <a:close/>
                </a:path>
              </a:pathLst>
            </a:custGeom>
            <a:grpFill/>
            <a:ln w="3104"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E2B463A9-F037-4D07-AB8F-67832C4B5F06}"/>
                </a:ext>
              </a:extLst>
            </p:cNvPr>
            <p:cNvSpPr/>
            <p:nvPr/>
          </p:nvSpPr>
          <p:spPr>
            <a:xfrm>
              <a:off x="5256410" y="5105129"/>
              <a:ext cx="12418" cy="24836"/>
            </a:xfrm>
            <a:custGeom>
              <a:avLst/>
              <a:gdLst>
                <a:gd name="connsiteX0" fmla="*/ 9313 w 12417"/>
                <a:gd name="connsiteY0" fmla="*/ 22352 h 24835"/>
                <a:gd name="connsiteX1" fmla="*/ 10245 w 12417"/>
                <a:gd name="connsiteY1" fmla="*/ 18006 h 24835"/>
                <a:gd name="connsiteX2" fmla="*/ 10245 w 12417"/>
                <a:gd name="connsiteY2" fmla="*/ 12728 h 24835"/>
                <a:gd name="connsiteX3" fmla="*/ 10245 w 12417"/>
                <a:gd name="connsiteY3" fmla="*/ 7451 h 24835"/>
                <a:gd name="connsiteX4" fmla="*/ 12418 w 12417"/>
                <a:gd name="connsiteY4" fmla="*/ 0 h 24835"/>
                <a:gd name="connsiteX5" fmla="*/ 3104 w 12417"/>
                <a:gd name="connsiteY5" fmla="*/ 0 h 24835"/>
                <a:gd name="connsiteX6" fmla="*/ 2173 w 12417"/>
                <a:gd name="connsiteY6" fmla="*/ 5588 h 24835"/>
                <a:gd name="connsiteX7" fmla="*/ 2173 w 12417"/>
                <a:gd name="connsiteY7" fmla="*/ 12728 h 24835"/>
                <a:gd name="connsiteX8" fmla="*/ 0 w 12417"/>
                <a:gd name="connsiteY8" fmla="*/ 20179 h 24835"/>
                <a:gd name="connsiteX9" fmla="*/ 0 w 12417"/>
                <a:gd name="connsiteY9" fmla="*/ 27630 h 24835"/>
                <a:gd name="connsiteX10" fmla="*/ 7140 w 12417"/>
                <a:gd name="connsiteY10"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17" h="24835">
                  <a:moveTo>
                    <a:pt x="9313" y="22352"/>
                  </a:moveTo>
                  <a:lnTo>
                    <a:pt x="10245" y="18006"/>
                  </a:lnTo>
                  <a:lnTo>
                    <a:pt x="10245" y="12728"/>
                  </a:lnTo>
                  <a:lnTo>
                    <a:pt x="10245" y="7451"/>
                  </a:lnTo>
                  <a:lnTo>
                    <a:pt x="12418" y="0"/>
                  </a:lnTo>
                  <a:lnTo>
                    <a:pt x="3104" y="0"/>
                  </a:lnTo>
                  <a:lnTo>
                    <a:pt x="2173" y="5588"/>
                  </a:lnTo>
                  <a:lnTo>
                    <a:pt x="2173" y="12728"/>
                  </a:lnTo>
                  <a:lnTo>
                    <a:pt x="0" y="20179"/>
                  </a:lnTo>
                  <a:lnTo>
                    <a:pt x="0" y="27630"/>
                  </a:lnTo>
                  <a:lnTo>
                    <a:pt x="7140" y="27630"/>
                  </a:lnTo>
                  <a:close/>
                </a:path>
              </a:pathLst>
            </a:custGeom>
            <a:grpFill/>
            <a:ln w="3104"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C1BFF5B3-9D0A-4389-AE81-F31697D3F94A}"/>
                </a:ext>
              </a:extLst>
            </p:cNvPr>
            <p:cNvSpPr/>
            <p:nvPr/>
          </p:nvSpPr>
          <p:spPr>
            <a:xfrm>
              <a:off x="3850401" y="4200801"/>
              <a:ext cx="406684" cy="447042"/>
            </a:xfrm>
            <a:custGeom>
              <a:avLst/>
              <a:gdLst>
                <a:gd name="connsiteX0" fmla="*/ 395818 w 406683"/>
                <a:gd name="connsiteY0" fmla="*/ 287783 h 447041"/>
                <a:gd name="connsiteX1" fmla="*/ 392714 w 406683"/>
                <a:gd name="connsiteY1" fmla="*/ 285610 h 447041"/>
                <a:gd name="connsiteX2" fmla="*/ 387436 w 406683"/>
                <a:gd name="connsiteY2" fmla="*/ 283437 h 447041"/>
                <a:gd name="connsiteX3" fmla="*/ 383401 w 406683"/>
                <a:gd name="connsiteY3" fmla="*/ 282506 h 447041"/>
                <a:gd name="connsiteX4" fmla="*/ 381227 w 406683"/>
                <a:gd name="connsiteY4" fmla="*/ 280333 h 447041"/>
                <a:gd name="connsiteX5" fmla="*/ 381227 w 406683"/>
                <a:gd name="connsiteY5" fmla="*/ 278159 h 447041"/>
                <a:gd name="connsiteX6" fmla="*/ 381227 w 406683"/>
                <a:gd name="connsiteY6" fmla="*/ 275986 h 447041"/>
                <a:gd name="connsiteX7" fmla="*/ 383401 w 406683"/>
                <a:gd name="connsiteY7" fmla="*/ 275055 h 447041"/>
                <a:gd name="connsiteX8" fmla="*/ 381227 w 406683"/>
                <a:gd name="connsiteY8" fmla="*/ 270709 h 447041"/>
                <a:gd name="connsiteX9" fmla="*/ 379986 w 406683"/>
                <a:gd name="connsiteY9" fmla="*/ 268846 h 447041"/>
                <a:gd name="connsiteX10" fmla="*/ 375950 w 406683"/>
                <a:gd name="connsiteY10" fmla="*/ 265431 h 447041"/>
                <a:gd name="connsiteX11" fmla="*/ 372845 w 406683"/>
                <a:gd name="connsiteY11" fmla="*/ 263568 h 447041"/>
                <a:gd name="connsiteX12" fmla="*/ 366636 w 406683"/>
                <a:gd name="connsiteY12" fmla="*/ 261395 h 447041"/>
                <a:gd name="connsiteX13" fmla="*/ 363532 w 406683"/>
                <a:gd name="connsiteY13" fmla="*/ 258291 h 447041"/>
                <a:gd name="connsiteX14" fmla="*/ 359186 w 406683"/>
                <a:gd name="connsiteY14" fmla="*/ 256118 h 447041"/>
                <a:gd name="connsiteX15" fmla="*/ 358254 w 406683"/>
                <a:gd name="connsiteY15" fmla="*/ 253945 h 447041"/>
                <a:gd name="connsiteX16" fmla="*/ 358254 w 406683"/>
                <a:gd name="connsiteY16" fmla="*/ 252703 h 447041"/>
                <a:gd name="connsiteX17" fmla="*/ 356081 w 406683"/>
                <a:gd name="connsiteY17" fmla="*/ 250840 h 447041"/>
                <a:gd name="connsiteX18" fmla="*/ 356081 w 406683"/>
                <a:gd name="connsiteY18" fmla="*/ 248667 h 447041"/>
                <a:gd name="connsiteX19" fmla="*/ 356081 w 406683"/>
                <a:gd name="connsiteY19" fmla="*/ 243389 h 447041"/>
                <a:gd name="connsiteX20" fmla="*/ 341490 w 406683"/>
                <a:gd name="connsiteY20" fmla="*/ 238112 h 447041"/>
                <a:gd name="connsiteX21" fmla="*/ 330004 w 406683"/>
                <a:gd name="connsiteY21" fmla="*/ 228488 h 447041"/>
                <a:gd name="connsiteX22" fmla="*/ 322864 w 406683"/>
                <a:gd name="connsiteY22" fmla="*/ 215760 h 447041"/>
                <a:gd name="connsiteX23" fmla="*/ 325037 w 406683"/>
                <a:gd name="connsiteY23" fmla="*/ 211724 h 447041"/>
                <a:gd name="connsiteX24" fmla="*/ 326899 w 406683"/>
                <a:gd name="connsiteY24" fmla="*/ 206446 h 447041"/>
                <a:gd name="connsiteX25" fmla="*/ 330004 w 406683"/>
                <a:gd name="connsiteY25" fmla="*/ 203032 h 447041"/>
                <a:gd name="connsiteX26" fmla="*/ 336523 w 406683"/>
                <a:gd name="connsiteY26" fmla="*/ 195581 h 447041"/>
                <a:gd name="connsiteX27" fmla="*/ 326899 w 406683"/>
                <a:gd name="connsiteY27" fmla="*/ 184094 h 447041"/>
                <a:gd name="connsiteX28" fmla="*/ 319759 w 406683"/>
                <a:gd name="connsiteY28" fmla="*/ 171366 h 447041"/>
                <a:gd name="connsiteX29" fmla="*/ 310446 w 406683"/>
                <a:gd name="connsiteY29" fmla="*/ 158638 h 447041"/>
                <a:gd name="connsiteX30" fmla="*/ 302995 w 406683"/>
                <a:gd name="connsiteY30" fmla="*/ 147151 h 447041"/>
                <a:gd name="connsiteX31" fmla="*/ 290577 w 406683"/>
                <a:gd name="connsiteY31" fmla="*/ 139701 h 447041"/>
                <a:gd name="connsiteX32" fmla="*/ 275986 w 406683"/>
                <a:gd name="connsiteY32" fmla="*/ 134423 h 447041"/>
                <a:gd name="connsiteX33" fmla="*/ 275986 w 406683"/>
                <a:gd name="connsiteY33" fmla="*/ 121695 h 447041"/>
                <a:gd name="connsiteX34" fmla="*/ 259222 w 406683"/>
                <a:gd name="connsiteY34" fmla="*/ 106793 h 447041"/>
                <a:gd name="connsiteX35" fmla="*/ 244631 w 406683"/>
                <a:gd name="connsiteY35" fmla="*/ 90029 h 447041"/>
                <a:gd name="connsiteX36" fmla="*/ 226936 w 406683"/>
                <a:gd name="connsiteY36" fmla="*/ 77301 h 447041"/>
                <a:gd name="connsiteX37" fmla="*/ 222900 w 406683"/>
                <a:gd name="connsiteY37" fmla="*/ 75128 h 447041"/>
                <a:gd name="connsiteX38" fmla="*/ 219796 w 406683"/>
                <a:gd name="connsiteY38" fmla="*/ 75128 h 447041"/>
                <a:gd name="connsiteX39" fmla="*/ 214518 w 406683"/>
                <a:gd name="connsiteY39" fmla="*/ 75128 h 447041"/>
                <a:gd name="connsiteX40" fmla="*/ 209240 w 406683"/>
                <a:gd name="connsiteY40" fmla="*/ 75128 h 447041"/>
                <a:gd name="connsiteX41" fmla="*/ 203032 w 406683"/>
                <a:gd name="connsiteY41" fmla="*/ 75128 h 447041"/>
                <a:gd name="connsiteX42" fmla="*/ 199927 w 406683"/>
                <a:gd name="connsiteY42" fmla="*/ 72955 h 447041"/>
                <a:gd name="connsiteX43" fmla="*/ 192787 w 406683"/>
                <a:gd name="connsiteY43" fmla="*/ 64573 h 447041"/>
                <a:gd name="connsiteX44" fmla="*/ 187509 w 406683"/>
                <a:gd name="connsiteY44" fmla="*/ 50913 h 447041"/>
                <a:gd name="connsiteX45" fmla="*/ 180059 w 406683"/>
                <a:gd name="connsiteY45" fmla="*/ 36012 h 447041"/>
                <a:gd name="connsiteX46" fmla="*/ 172918 w 406683"/>
                <a:gd name="connsiteY46" fmla="*/ 23283 h 447041"/>
                <a:gd name="connsiteX47" fmla="*/ 166709 w 406683"/>
                <a:gd name="connsiteY47" fmla="*/ 22352 h 447041"/>
                <a:gd name="connsiteX48" fmla="*/ 161432 w 406683"/>
                <a:gd name="connsiteY48" fmla="*/ 20179 h 447041"/>
                <a:gd name="connsiteX49" fmla="*/ 156154 w 406683"/>
                <a:gd name="connsiteY49" fmla="*/ 18006 h 447041"/>
                <a:gd name="connsiteX50" fmla="*/ 152118 w 406683"/>
                <a:gd name="connsiteY50" fmla="*/ 15833 h 447041"/>
                <a:gd name="connsiteX51" fmla="*/ 146841 w 406683"/>
                <a:gd name="connsiteY51" fmla="*/ 12728 h 447041"/>
                <a:gd name="connsiteX52" fmla="*/ 141563 w 406683"/>
                <a:gd name="connsiteY52" fmla="*/ 12728 h 447041"/>
                <a:gd name="connsiteX53" fmla="*/ 137527 w 406683"/>
                <a:gd name="connsiteY53" fmla="*/ 14901 h 447041"/>
                <a:gd name="connsiteX54" fmla="*/ 136596 w 406683"/>
                <a:gd name="connsiteY54" fmla="*/ 14901 h 447041"/>
                <a:gd name="connsiteX55" fmla="*/ 132250 w 406683"/>
                <a:gd name="connsiteY55" fmla="*/ 15833 h 447041"/>
                <a:gd name="connsiteX56" fmla="*/ 136596 w 406683"/>
                <a:gd name="connsiteY56" fmla="*/ 28561 h 447041"/>
                <a:gd name="connsiteX57" fmla="*/ 139701 w 406683"/>
                <a:gd name="connsiteY57" fmla="*/ 38185 h 447041"/>
                <a:gd name="connsiteX58" fmla="*/ 141563 w 406683"/>
                <a:gd name="connsiteY58" fmla="*/ 49671 h 447041"/>
                <a:gd name="connsiteX59" fmla="*/ 143736 w 406683"/>
                <a:gd name="connsiteY59" fmla="*/ 65504 h 447041"/>
                <a:gd name="connsiteX60" fmla="*/ 154291 w 406683"/>
                <a:gd name="connsiteY60" fmla="*/ 62400 h 447041"/>
                <a:gd name="connsiteX61" fmla="*/ 161432 w 406683"/>
                <a:gd name="connsiteY61" fmla="*/ 57122 h 447041"/>
                <a:gd name="connsiteX62" fmla="*/ 166709 w 406683"/>
                <a:gd name="connsiteY62" fmla="*/ 52776 h 447041"/>
                <a:gd name="connsiteX63" fmla="*/ 176023 w 406683"/>
                <a:gd name="connsiteY63" fmla="*/ 49671 h 447041"/>
                <a:gd name="connsiteX64" fmla="*/ 176023 w 406683"/>
                <a:gd name="connsiteY64" fmla="*/ 52776 h 447041"/>
                <a:gd name="connsiteX65" fmla="*/ 180059 w 406683"/>
                <a:gd name="connsiteY65" fmla="*/ 52776 h 447041"/>
                <a:gd name="connsiteX66" fmla="*/ 176023 w 406683"/>
                <a:gd name="connsiteY66" fmla="*/ 54949 h 447041"/>
                <a:gd name="connsiteX67" fmla="*/ 172918 w 406683"/>
                <a:gd name="connsiteY67" fmla="*/ 58053 h 447041"/>
                <a:gd name="connsiteX68" fmla="*/ 166709 w 406683"/>
                <a:gd name="connsiteY68" fmla="*/ 60226 h 447041"/>
                <a:gd name="connsiteX69" fmla="*/ 163605 w 406683"/>
                <a:gd name="connsiteY69" fmla="*/ 62400 h 447041"/>
                <a:gd name="connsiteX70" fmla="*/ 159259 w 406683"/>
                <a:gd name="connsiteY70" fmla="*/ 65504 h 447041"/>
                <a:gd name="connsiteX71" fmla="*/ 158327 w 406683"/>
                <a:gd name="connsiteY71" fmla="*/ 69850 h 447041"/>
                <a:gd name="connsiteX72" fmla="*/ 156154 w 406683"/>
                <a:gd name="connsiteY72" fmla="*/ 75128 h 447041"/>
                <a:gd name="connsiteX73" fmla="*/ 154291 w 406683"/>
                <a:gd name="connsiteY73" fmla="*/ 80405 h 447041"/>
                <a:gd name="connsiteX74" fmla="*/ 152118 w 406683"/>
                <a:gd name="connsiteY74" fmla="*/ 84752 h 447041"/>
                <a:gd name="connsiteX75" fmla="*/ 150877 w 406683"/>
                <a:gd name="connsiteY75" fmla="*/ 86614 h 447041"/>
                <a:gd name="connsiteX76" fmla="*/ 149014 w 406683"/>
                <a:gd name="connsiteY76" fmla="*/ 87856 h 447041"/>
                <a:gd name="connsiteX77" fmla="*/ 146841 w 406683"/>
                <a:gd name="connsiteY77" fmla="*/ 87856 h 447041"/>
                <a:gd name="connsiteX78" fmla="*/ 143736 w 406683"/>
                <a:gd name="connsiteY78" fmla="*/ 90029 h 447041"/>
                <a:gd name="connsiteX79" fmla="*/ 143736 w 406683"/>
                <a:gd name="connsiteY79" fmla="*/ 82579 h 447041"/>
                <a:gd name="connsiteX80" fmla="*/ 141563 w 406683"/>
                <a:gd name="connsiteY80" fmla="*/ 69850 h 447041"/>
                <a:gd name="connsiteX81" fmla="*/ 139701 w 406683"/>
                <a:gd name="connsiteY81" fmla="*/ 58053 h 447041"/>
                <a:gd name="connsiteX82" fmla="*/ 139701 w 406683"/>
                <a:gd name="connsiteY82" fmla="*/ 52776 h 447041"/>
                <a:gd name="connsiteX83" fmla="*/ 126972 w 406683"/>
                <a:gd name="connsiteY83" fmla="*/ 49671 h 447041"/>
                <a:gd name="connsiteX84" fmla="*/ 119832 w 406683"/>
                <a:gd name="connsiteY84" fmla="*/ 38185 h 447041"/>
                <a:gd name="connsiteX85" fmla="*/ 112381 w 406683"/>
                <a:gd name="connsiteY85" fmla="*/ 25457 h 447041"/>
                <a:gd name="connsiteX86" fmla="*/ 107414 w 406683"/>
                <a:gd name="connsiteY86" fmla="*/ 12728 h 447041"/>
                <a:gd name="connsiteX87" fmla="*/ 80095 w 406683"/>
                <a:gd name="connsiteY87" fmla="*/ 12728 h 447041"/>
                <a:gd name="connsiteX88" fmla="*/ 80095 w 406683"/>
                <a:gd name="connsiteY88" fmla="*/ 57122 h 447041"/>
                <a:gd name="connsiteX89" fmla="*/ 73886 w 406683"/>
                <a:gd name="connsiteY89" fmla="*/ 57122 h 447041"/>
                <a:gd name="connsiteX90" fmla="*/ 70782 w 406683"/>
                <a:gd name="connsiteY90" fmla="*/ 54949 h 447041"/>
                <a:gd name="connsiteX91" fmla="*/ 66746 w 406683"/>
                <a:gd name="connsiteY91" fmla="*/ 54949 h 447041"/>
                <a:gd name="connsiteX92" fmla="*/ 63641 w 406683"/>
                <a:gd name="connsiteY92" fmla="*/ 52776 h 447041"/>
                <a:gd name="connsiteX93" fmla="*/ 56191 w 406683"/>
                <a:gd name="connsiteY93" fmla="*/ 38185 h 447041"/>
                <a:gd name="connsiteX94" fmla="*/ 54328 w 406683"/>
                <a:gd name="connsiteY94" fmla="*/ 22352 h 447041"/>
                <a:gd name="connsiteX95" fmla="*/ 56191 w 406683"/>
                <a:gd name="connsiteY95" fmla="*/ 3104 h 447041"/>
                <a:gd name="connsiteX96" fmla="*/ 52155 w 406683"/>
                <a:gd name="connsiteY96" fmla="*/ 3104 h 447041"/>
                <a:gd name="connsiteX97" fmla="*/ 52155 w 406683"/>
                <a:gd name="connsiteY97" fmla="*/ 0 h 447041"/>
                <a:gd name="connsiteX98" fmla="*/ 22973 w 406683"/>
                <a:gd name="connsiteY98" fmla="*/ 3104 h 447041"/>
                <a:gd name="connsiteX99" fmla="*/ 19869 w 406683"/>
                <a:gd name="connsiteY99" fmla="*/ 28561 h 447041"/>
                <a:gd name="connsiteX100" fmla="*/ 16764 w 406683"/>
                <a:gd name="connsiteY100" fmla="*/ 54949 h 447041"/>
                <a:gd name="connsiteX101" fmla="*/ 9313 w 406683"/>
                <a:gd name="connsiteY101" fmla="*/ 79474 h 447041"/>
                <a:gd name="connsiteX102" fmla="*/ 0 w 406683"/>
                <a:gd name="connsiteY102" fmla="*/ 97480 h 447041"/>
                <a:gd name="connsiteX103" fmla="*/ 3104 w 406683"/>
                <a:gd name="connsiteY103" fmla="*/ 104620 h 447041"/>
                <a:gd name="connsiteX104" fmla="*/ 7451 w 406683"/>
                <a:gd name="connsiteY104" fmla="*/ 109898 h 447041"/>
                <a:gd name="connsiteX105" fmla="*/ 12418 w 406683"/>
                <a:gd name="connsiteY105" fmla="*/ 114244 h 447041"/>
                <a:gd name="connsiteX106" fmla="*/ 19869 w 406683"/>
                <a:gd name="connsiteY106" fmla="*/ 116417 h 447041"/>
                <a:gd name="connsiteX107" fmla="*/ 27009 w 406683"/>
                <a:gd name="connsiteY107" fmla="*/ 117349 h 447041"/>
                <a:gd name="connsiteX108" fmla="*/ 27009 w 406683"/>
                <a:gd name="connsiteY108" fmla="*/ 121695 h 447041"/>
                <a:gd name="connsiteX109" fmla="*/ 27009 w 406683"/>
                <a:gd name="connsiteY109" fmla="*/ 123868 h 447041"/>
                <a:gd name="connsiteX110" fmla="*/ 25146 w 406683"/>
                <a:gd name="connsiteY110" fmla="*/ 123868 h 447041"/>
                <a:gd name="connsiteX111" fmla="*/ 25146 w 406683"/>
                <a:gd name="connsiteY111" fmla="*/ 124799 h 447041"/>
                <a:gd name="connsiteX112" fmla="*/ 22973 w 406683"/>
                <a:gd name="connsiteY112" fmla="*/ 126972 h 447041"/>
                <a:gd name="connsiteX113" fmla="*/ 30113 w 406683"/>
                <a:gd name="connsiteY113" fmla="*/ 141874 h 447041"/>
                <a:gd name="connsiteX114" fmla="*/ 41600 w 406683"/>
                <a:gd name="connsiteY114" fmla="*/ 151187 h 447041"/>
                <a:gd name="connsiteX115" fmla="*/ 56191 w 406683"/>
                <a:gd name="connsiteY115" fmla="*/ 156465 h 447041"/>
                <a:gd name="connsiteX116" fmla="*/ 72955 w 406683"/>
                <a:gd name="connsiteY116" fmla="*/ 161742 h 447041"/>
                <a:gd name="connsiteX117" fmla="*/ 90650 w 406683"/>
                <a:gd name="connsiteY117" fmla="*/ 166089 h 447041"/>
                <a:gd name="connsiteX118" fmla="*/ 107414 w 406683"/>
                <a:gd name="connsiteY118" fmla="*/ 171366 h 447041"/>
                <a:gd name="connsiteX119" fmla="*/ 119832 w 406683"/>
                <a:gd name="connsiteY119" fmla="*/ 178817 h 447041"/>
                <a:gd name="connsiteX120" fmla="*/ 132250 w 406683"/>
                <a:gd name="connsiteY120" fmla="*/ 174471 h 447041"/>
                <a:gd name="connsiteX121" fmla="*/ 139701 w 406683"/>
                <a:gd name="connsiteY121" fmla="*/ 169193 h 447041"/>
                <a:gd name="connsiteX122" fmla="*/ 144668 w 406683"/>
                <a:gd name="connsiteY122" fmla="*/ 163915 h 447041"/>
                <a:gd name="connsiteX123" fmla="*/ 150877 w 406683"/>
                <a:gd name="connsiteY123" fmla="*/ 158638 h 447041"/>
                <a:gd name="connsiteX124" fmla="*/ 159259 w 406683"/>
                <a:gd name="connsiteY124" fmla="*/ 154602 h 447041"/>
                <a:gd name="connsiteX125" fmla="*/ 168882 w 406683"/>
                <a:gd name="connsiteY125" fmla="*/ 156465 h 447041"/>
                <a:gd name="connsiteX126" fmla="*/ 178196 w 406683"/>
                <a:gd name="connsiteY126" fmla="*/ 163915 h 447041"/>
                <a:gd name="connsiteX127" fmla="*/ 188441 w 406683"/>
                <a:gd name="connsiteY127" fmla="*/ 171366 h 447041"/>
                <a:gd name="connsiteX128" fmla="*/ 203032 w 406683"/>
                <a:gd name="connsiteY128" fmla="*/ 174471 h 447041"/>
                <a:gd name="connsiteX129" fmla="*/ 212345 w 406683"/>
                <a:gd name="connsiteY129" fmla="*/ 218864 h 447041"/>
                <a:gd name="connsiteX130" fmla="*/ 219796 w 406683"/>
                <a:gd name="connsiteY130" fmla="*/ 228488 h 447041"/>
                <a:gd name="connsiteX131" fmla="*/ 230040 w 406683"/>
                <a:gd name="connsiteY131" fmla="*/ 235939 h 447041"/>
                <a:gd name="connsiteX132" fmla="*/ 239664 w 406683"/>
                <a:gd name="connsiteY132" fmla="*/ 243389 h 447041"/>
                <a:gd name="connsiteX133" fmla="*/ 246804 w 406683"/>
                <a:gd name="connsiteY133" fmla="*/ 256118 h 447041"/>
                <a:gd name="connsiteX134" fmla="*/ 248977 w 406683"/>
                <a:gd name="connsiteY134" fmla="*/ 265431 h 447041"/>
                <a:gd name="connsiteX135" fmla="*/ 246804 w 406683"/>
                <a:gd name="connsiteY135" fmla="*/ 278159 h 447041"/>
                <a:gd name="connsiteX136" fmla="*/ 243700 w 406683"/>
                <a:gd name="connsiteY136" fmla="*/ 295234 h 447041"/>
                <a:gd name="connsiteX137" fmla="*/ 237491 w 406683"/>
                <a:gd name="connsiteY137" fmla="*/ 311998 h 447041"/>
                <a:gd name="connsiteX138" fmla="*/ 232213 w 406683"/>
                <a:gd name="connsiteY138" fmla="*/ 326899 h 447041"/>
                <a:gd name="connsiteX139" fmla="*/ 226936 w 406683"/>
                <a:gd name="connsiteY139" fmla="*/ 337455 h 447041"/>
                <a:gd name="connsiteX140" fmla="*/ 209240 w 406683"/>
                <a:gd name="connsiteY140" fmla="*/ 342732 h 447041"/>
                <a:gd name="connsiteX141" fmla="*/ 188441 w 406683"/>
                <a:gd name="connsiteY141" fmla="*/ 348010 h 447041"/>
                <a:gd name="connsiteX142" fmla="*/ 172918 w 406683"/>
                <a:gd name="connsiteY142" fmla="*/ 354529 h 447041"/>
                <a:gd name="connsiteX143" fmla="*/ 172918 w 406683"/>
                <a:gd name="connsiteY143" fmla="*/ 361669 h 447041"/>
                <a:gd name="connsiteX144" fmla="*/ 172918 w 406683"/>
                <a:gd name="connsiteY144" fmla="*/ 367257 h 447041"/>
                <a:gd name="connsiteX145" fmla="*/ 173850 w 406683"/>
                <a:gd name="connsiteY145" fmla="*/ 372535 h 447041"/>
                <a:gd name="connsiteX146" fmla="*/ 176023 w 406683"/>
                <a:gd name="connsiteY146" fmla="*/ 377813 h 447041"/>
                <a:gd name="connsiteX147" fmla="*/ 197754 w 406683"/>
                <a:gd name="connsiteY147" fmla="*/ 376571 h 447041"/>
                <a:gd name="connsiteX148" fmla="*/ 216691 w 406683"/>
                <a:gd name="connsiteY148" fmla="*/ 370362 h 447041"/>
                <a:gd name="connsiteX149" fmla="*/ 232213 w 406683"/>
                <a:gd name="connsiteY149" fmla="*/ 361669 h 447041"/>
                <a:gd name="connsiteX150" fmla="*/ 243700 w 406683"/>
                <a:gd name="connsiteY150" fmla="*/ 372535 h 447041"/>
                <a:gd name="connsiteX151" fmla="*/ 254255 w 406683"/>
                <a:gd name="connsiteY151" fmla="*/ 387126 h 447041"/>
                <a:gd name="connsiteX152" fmla="*/ 261395 w 406683"/>
                <a:gd name="connsiteY152" fmla="*/ 402027 h 447041"/>
                <a:gd name="connsiteX153" fmla="*/ 268846 w 406683"/>
                <a:gd name="connsiteY153" fmla="*/ 418791 h 447041"/>
                <a:gd name="connsiteX154" fmla="*/ 280022 w 406683"/>
                <a:gd name="connsiteY154" fmla="*/ 429657 h 447041"/>
                <a:gd name="connsiteX155" fmla="*/ 292750 w 406683"/>
                <a:gd name="connsiteY155" fmla="*/ 436797 h 447041"/>
                <a:gd name="connsiteX156" fmla="*/ 310446 w 406683"/>
                <a:gd name="connsiteY156" fmla="*/ 441143 h 447041"/>
                <a:gd name="connsiteX157" fmla="*/ 326899 w 406683"/>
                <a:gd name="connsiteY157" fmla="*/ 444248 h 447041"/>
                <a:gd name="connsiteX158" fmla="*/ 339628 w 406683"/>
                <a:gd name="connsiteY158" fmla="*/ 449526 h 447041"/>
                <a:gd name="connsiteX159" fmla="*/ 343663 w 406683"/>
                <a:gd name="connsiteY159" fmla="*/ 449526 h 447041"/>
                <a:gd name="connsiteX160" fmla="*/ 336523 w 406683"/>
                <a:gd name="connsiteY160" fmla="*/ 433693 h 447041"/>
                <a:gd name="connsiteX161" fmla="*/ 326899 w 406683"/>
                <a:gd name="connsiteY161" fmla="*/ 420964 h 447041"/>
                <a:gd name="connsiteX162" fmla="*/ 316655 w 406683"/>
                <a:gd name="connsiteY162" fmla="*/ 406374 h 447041"/>
                <a:gd name="connsiteX163" fmla="*/ 319759 w 406683"/>
                <a:gd name="connsiteY163" fmla="*/ 406374 h 447041"/>
                <a:gd name="connsiteX164" fmla="*/ 322864 w 406683"/>
                <a:gd name="connsiteY164" fmla="*/ 407305 h 447041"/>
                <a:gd name="connsiteX165" fmla="*/ 330004 w 406683"/>
                <a:gd name="connsiteY165" fmla="*/ 411651 h 447041"/>
                <a:gd name="connsiteX166" fmla="*/ 339628 w 406683"/>
                <a:gd name="connsiteY166" fmla="*/ 416929 h 447041"/>
                <a:gd name="connsiteX167" fmla="*/ 348941 w 406683"/>
                <a:gd name="connsiteY167" fmla="*/ 422206 h 447041"/>
                <a:gd name="connsiteX168" fmla="*/ 356081 w 406683"/>
                <a:gd name="connsiteY168" fmla="*/ 426242 h 447041"/>
                <a:gd name="connsiteX169" fmla="*/ 359186 w 406683"/>
                <a:gd name="connsiteY169" fmla="*/ 424379 h 447041"/>
                <a:gd name="connsiteX170" fmla="*/ 361359 w 406683"/>
                <a:gd name="connsiteY170" fmla="*/ 422206 h 447041"/>
                <a:gd name="connsiteX171" fmla="*/ 363532 w 406683"/>
                <a:gd name="connsiteY171" fmla="*/ 420964 h 447041"/>
                <a:gd name="connsiteX172" fmla="*/ 363532 w 406683"/>
                <a:gd name="connsiteY172" fmla="*/ 418791 h 447041"/>
                <a:gd name="connsiteX173" fmla="*/ 365395 w 406683"/>
                <a:gd name="connsiteY173" fmla="*/ 416929 h 447041"/>
                <a:gd name="connsiteX174" fmla="*/ 366636 w 406683"/>
                <a:gd name="connsiteY174" fmla="*/ 414756 h 447041"/>
                <a:gd name="connsiteX175" fmla="*/ 365395 w 406683"/>
                <a:gd name="connsiteY175" fmla="*/ 394577 h 447041"/>
                <a:gd name="connsiteX176" fmla="*/ 359186 w 406683"/>
                <a:gd name="connsiteY176" fmla="*/ 379675 h 447041"/>
                <a:gd name="connsiteX177" fmla="*/ 352045 w 406683"/>
                <a:gd name="connsiteY177" fmla="*/ 365084 h 447041"/>
                <a:gd name="connsiteX178" fmla="*/ 339628 w 406683"/>
                <a:gd name="connsiteY178" fmla="*/ 365084 h 447041"/>
                <a:gd name="connsiteX179" fmla="*/ 332177 w 406683"/>
                <a:gd name="connsiteY179" fmla="*/ 333108 h 447041"/>
                <a:gd name="connsiteX180" fmla="*/ 322864 w 406683"/>
                <a:gd name="connsiteY180" fmla="*/ 304547 h 447041"/>
                <a:gd name="connsiteX181" fmla="*/ 329073 w 406683"/>
                <a:gd name="connsiteY181" fmla="*/ 302685 h 447041"/>
                <a:gd name="connsiteX182" fmla="*/ 334350 w 406683"/>
                <a:gd name="connsiteY182" fmla="*/ 302685 h 447041"/>
                <a:gd name="connsiteX183" fmla="*/ 339628 w 406683"/>
                <a:gd name="connsiteY183" fmla="*/ 300512 h 447041"/>
                <a:gd name="connsiteX184" fmla="*/ 346768 w 406683"/>
                <a:gd name="connsiteY184" fmla="*/ 300512 h 447041"/>
                <a:gd name="connsiteX185" fmla="*/ 352045 w 406683"/>
                <a:gd name="connsiteY185" fmla="*/ 313240 h 447041"/>
                <a:gd name="connsiteX186" fmla="*/ 359186 w 406683"/>
                <a:gd name="connsiteY186" fmla="*/ 322553 h 447041"/>
                <a:gd name="connsiteX187" fmla="*/ 368810 w 406683"/>
                <a:gd name="connsiteY187" fmla="*/ 332177 h 447041"/>
                <a:gd name="connsiteX188" fmla="*/ 375950 w 406683"/>
                <a:gd name="connsiteY188" fmla="*/ 340559 h 447041"/>
                <a:gd name="connsiteX189" fmla="*/ 383401 w 406683"/>
                <a:gd name="connsiteY189" fmla="*/ 340559 h 447041"/>
                <a:gd name="connsiteX190" fmla="*/ 388368 w 406683"/>
                <a:gd name="connsiteY190" fmla="*/ 339628 h 447041"/>
                <a:gd name="connsiteX191" fmla="*/ 394577 w 406683"/>
                <a:gd name="connsiteY191" fmla="*/ 339628 h 447041"/>
                <a:gd name="connsiteX192" fmla="*/ 399854 w 406683"/>
                <a:gd name="connsiteY192" fmla="*/ 337455 h 447041"/>
                <a:gd name="connsiteX193" fmla="*/ 407305 w 406683"/>
                <a:gd name="connsiteY193" fmla="*/ 287783 h 447041"/>
                <a:gd name="connsiteX194" fmla="*/ 402027 w 406683"/>
                <a:gd name="connsiteY194" fmla="*/ 287783 h 447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406683" h="447041">
                  <a:moveTo>
                    <a:pt x="395818" y="287783"/>
                  </a:moveTo>
                  <a:lnTo>
                    <a:pt x="392714" y="285610"/>
                  </a:lnTo>
                  <a:lnTo>
                    <a:pt x="387436" y="283437"/>
                  </a:lnTo>
                  <a:lnTo>
                    <a:pt x="383401" y="282506"/>
                  </a:lnTo>
                  <a:lnTo>
                    <a:pt x="381227" y="280333"/>
                  </a:lnTo>
                  <a:lnTo>
                    <a:pt x="381227" y="278159"/>
                  </a:lnTo>
                  <a:lnTo>
                    <a:pt x="381227" y="275986"/>
                  </a:lnTo>
                  <a:lnTo>
                    <a:pt x="383401" y="275055"/>
                  </a:lnTo>
                  <a:lnTo>
                    <a:pt x="381227" y="270709"/>
                  </a:lnTo>
                  <a:lnTo>
                    <a:pt x="379986" y="268846"/>
                  </a:lnTo>
                  <a:lnTo>
                    <a:pt x="375950" y="265431"/>
                  </a:lnTo>
                  <a:lnTo>
                    <a:pt x="372845" y="263568"/>
                  </a:lnTo>
                  <a:lnTo>
                    <a:pt x="366636" y="261395"/>
                  </a:lnTo>
                  <a:lnTo>
                    <a:pt x="363532" y="258291"/>
                  </a:lnTo>
                  <a:lnTo>
                    <a:pt x="359186" y="256118"/>
                  </a:lnTo>
                  <a:lnTo>
                    <a:pt x="358254" y="253945"/>
                  </a:lnTo>
                  <a:lnTo>
                    <a:pt x="358254" y="252703"/>
                  </a:lnTo>
                  <a:lnTo>
                    <a:pt x="356081" y="250840"/>
                  </a:lnTo>
                  <a:lnTo>
                    <a:pt x="356081" y="248667"/>
                  </a:lnTo>
                  <a:lnTo>
                    <a:pt x="356081" y="243389"/>
                  </a:lnTo>
                  <a:lnTo>
                    <a:pt x="341490" y="238112"/>
                  </a:lnTo>
                  <a:lnTo>
                    <a:pt x="330004" y="228488"/>
                  </a:lnTo>
                  <a:lnTo>
                    <a:pt x="322864" y="215760"/>
                  </a:lnTo>
                  <a:lnTo>
                    <a:pt x="325037" y="211724"/>
                  </a:lnTo>
                  <a:lnTo>
                    <a:pt x="326899" y="206446"/>
                  </a:lnTo>
                  <a:lnTo>
                    <a:pt x="330004" y="203032"/>
                  </a:lnTo>
                  <a:lnTo>
                    <a:pt x="336523" y="195581"/>
                  </a:lnTo>
                  <a:lnTo>
                    <a:pt x="326899" y="184094"/>
                  </a:lnTo>
                  <a:lnTo>
                    <a:pt x="319759" y="171366"/>
                  </a:lnTo>
                  <a:lnTo>
                    <a:pt x="310446" y="158638"/>
                  </a:lnTo>
                  <a:lnTo>
                    <a:pt x="302995" y="147151"/>
                  </a:lnTo>
                  <a:lnTo>
                    <a:pt x="290577" y="139701"/>
                  </a:lnTo>
                  <a:lnTo>
                    <a:pt x="275986" y="134423"/>
                  </a:lnTo>
                  <a:lnTo>
                    <a:pt x="275986" y="121695"/>
                  </a:lnTo>
                  <a:lnTo>
                    <a:pt x="259222" y="106793"/>
                  </a:lnTo>
                  <a:lnTo>
                    <a:pt x="244631" y="90029"/>
                  </a:lnTo>
                  <a:lnTo>
                    <a:pt x="226936" y="77301"/>
                  </a:lnTo>
                  <a:lnTo>
                    <a:pt x="222900" y="75128"/>
                  </a:lnTo>
                  <a:lnTo>
                    <a:pt x="219796" y="75128"/>
                  </a:lnTo>
                  <a:lnTo>
                    <a:pt x="214518" y="75128"/>
                  </a:lnTo>
                  <a:lnTo>
                    <a:pt x="209240" y="75128"/>
                  </a:lnTo>
                  <a:lnTo>
                    <a:pt x="203032" y="75128"/>
                  </a:lnTo>
                  <a:lnTo>
                    <a:pt x="199927" y="72955"/>
                  </a:lnTo>
                  <a:lnTo>
                    <a:pt x="192787" y="64573"/>
                  </a:lnTo>
                  <a:lnTo>
                    <a:pt x="187509" y="50913"/>
                  </a:lnTo>
                  <a:lnTo>
                    <a:pt x="180059" y="36012"/>
                  </a:lnTo>
                  <a:lnTo>
                    <a:pt x="172918" y="23283"/>
                  </a:lnTo>
                  <a:lnTo>
                    <a:pt x="166709" y="22352"/>
                  </a:lnTo>
                  <a:lnTo>
                    <a:pt x="161432" y="20179"/>
                  </a:lnTo>
                  <a:lnTo>
                    <a:pt x="156154" y="18006"/>
                  </a:lnTo>
                  <a:lnTo>
                    <a:pt x="152118" y="15833"/>
                  </a:lnTo>
                  <a:lnTo>
                    <a:pt x="146841" y="12728"/>
                  </a:lnTo>
                  <a:lnTo>
                    <a:pt x="141563" y="12728"/>
                  </a:lnTo>
                  <a:lnTo>
                    <a:pt x="137527" y="14901"/>
                  </a:lnTo>
                  <a:lnTo>
                    <a:pt x="136596" y="14901"/>
                  </a:lnTo>
                  <a:lnTo>
                    <a:pt x="132250" y="15833"/>
                  </a:lnTo>
                  <a:lnTo>
                    <a:pt x="136596" y="28561"/>
                  </a:lnTo>
                  <a:lnTo>
                    <a:pt x="139701" y="38185"/>
                  </a:lnTo>
                  <a:lnTo>
                    <a:pt x="141563" y="49671"/>
                  </a:lnTo>
                  <a:lnTo>
                    <a:pt x="143736" y="65504"/>
                  </a:lnTo>
                  <a:lnTo>
                    <a:pt x="154291" y="62400"/>
                  </a:lnTo>
                  <a:lnTo>
                    <a:pt x="161432" y="57122"/>
                  </a:lnTo>
                  <a:lnTo>
                    <a:pt x="166709" y="52776"/>
                  </a:lnTo>
                  <a:lnTo>
                    <a:pt x="176023" y="49671"/>
                  </a:lnTo>
                  <a:lnTo>
                    <a:pt x="176023" y="52776"/>
                  </a:lnTo>
                  <a:lnTo>
                    <a:pt x="180059" y="52776"/>
                  </a:lnTo>
                  <a:lnTo>
                    <a:pt x="176023" y="54949"/>
                  </a:lnTo>
                  <a:lnTo>
                    <a:pt x="172918" y="58053"/>
                  </a:lnTo>
                  <a:lnTo>
                    <a:pt x="166709" y="60226"/>
                  </a:lnTo>
                  <a:lnTo>
                    <a:pt x="163605" y="62400"/>
                  </a:lnTo>
                  <a:lnTo>
                    <a:pt x="159259" y="65504"/>
                  </a:lnTo>
                  <a:lnTo>
                    <a:pt x="158327" y="69850"/>
                  </a:lnTo>
                  <a:lnTo>
                    <a:pt x="156154" y="75128"/>
                  </a:lnTo>
                  <a:lnTo>
                    <a:pt x="154291" y="80405"/>
                  </a:lnTo>
                  <a:lnTo>
                    <a:pt x="152118" y="84752"/>
                  </a:lnTo>
                  <a:lnTo>
                    <a:pt x="150877" y="86614"/>
                  </a:lnTo>
                  <a:lnTo>
                    <a:pt x="149014" y="87856"/>
                  </a:lnTo>
                  <a:lnTo>
                    <a:pt x="146841" y="87856"/>
                  </a:lnTo>
                  <a:lnTo>
                    <a:pt x="143736" y="90029"/>
                  </a:lnTo>
                  <a:lnTo>
                    <a:pt x="143736" y="82579"/>
                  </a:lnTo>
                  <a:lnTo>
                    <a:pt x="141563" y="69850"/>
                  </a:lnTo>
                  <a:lnTo>
                    <a:pt x="139701" y="58053"/>
                  </a:lnTo>
                  <a:lnTo>
                    <a:pt x="139701" y="52776"/>
                  </a:lnTo>
                  <a:lnTo>
                    <a:pt x="126972" y="49671"/>
                  </a:lnTo>
                  <a:lnTo>
                    <a:pt x="119832" y="38185"/>
                  </a:lnTo>
                  <a:lnTo>
                    <a:pt x="112381" y="25457"/>
                  </a:lnTo>
                  <a:lnTo>
                    <a:pt x="107414" y="12728"/>
                  </a:lnTo>
                  <a:lnTo>
                    <a:pt x="80095" y="12728"/>
                  </a:lnTo>
                  <a:lnTo>
                    <a:pt x="80095" y="57122"/>
                  </a:lnTo>
                  <a:lnTo>
                    <a:pt x="73886" y="57122"/>
                  </a:lnTo>
                  <a:lnTo>
                    <a:pt x="70782" y="54949"/>
                  </a:lnTo>
                  <a:lnTo>
                    <a:pt x="66746" y="54949"/>
                  </a:lnTo>
                  <a:lnTo>
                    <a:pt x="63641" y="52776"/>
                  </a:lnTo>
                  <a:lnTo>
                    <a:pt x="56191" y="38185"/>
                  </a:lnTo>
                  <a:lnTo>
                    <a:pt x="54328" y="22352"/>
                  </a:lnTo>
                  <a:lnTo>
                    <a:pt x="56191" y="3104"/>
                  </a:lnTo>
                  <a:lnTo>
                    <a:pt x="52155" y="3104"/>
                  </a:lnTo>
                  <a:lnTo>
                    <a:pt x="52155" y="0"/>
                  </a:lnTo>
                  <a:lnTo>
                    <a:pt x="22973" y="3104"/>
                  </a:lnTo>
                  <a:lnTo>
                    <a:pt x="19869" y="28561"/>
                  </a:lnTo>
                  <a:lnTo>
                    <a:pt x="16764" y="54949"/>
                  </a:lnTo>
                  <a:lnTo>
                    <a:pt x="9313" y="79474"/>
                  </a:lnTo>
                  <a:lnTo>
                    <a:pt x="0" y="97480"/>
                  </a:lnTo>
                  <a:lnTo>
                    <a:pt x="3104" y="104620"/>
                  </a:lnTo>
                  <a:lnTo>
                    <a:pt x="7451" y="109898"/>
                  </a:lnTo>
                  <a:lnTo>
                    <a:pt x="12418" y="114244"/>
                  </a:lnTo>
                  <a:lnTo>
                    <a:pt x="19869" y="116417"/>
                  </a:lnTo>
                  <a:lnTo>
                    <a:pt x="27009" y="117349"/>
                  </a:lnTo>
                  <a:lnTo>
                    <a:pt x="27009" y="121695"/>
                  </a:lnTo>
                  <a:lnTo>
                    <a:pt x="27009" y="123868"/>
                  </a:lnTo>
                  <a:lnTo>
                    <a:pt x="25146" y="123868"/>
                  </a:lnTo>
                  <a:lnTo>
                    <a:pt x="25146" y="124799"/>
                  </a:lnTo>
                  <a:lnTo>
                    <a:pt x="22973" y="126972"/>
                  </a:lnTo>
                  <a:lnTo>
                    <a:pt x="30113" y="141874"/>
                  </a:lnTo>
                  <a:lnTo>
                    <a:pt x="41600" y="151187"/>
                  </a:lnTo>
                  <a:lnTo>
                    <a:pt x="56191" y="156465"/>
                  </a:lnTo>
                  <a:lnTo>
                    <a:pt x="72955" y="161742"/>
                  </a:lnTo>
                  <a:lnTo>
                    <a:pt x="90650" y="166089"/>
                  </a:lnTo>
                  <a:lnTo>
                    <a:pt x="107414" y="171366"/>
                  </a:lnTo>
                  <a:lnTo>
                    <a:pt x="119832" y="178817"/>
                  </a:lnTo>
                  <a:lnTo>
                    <a:pt x="132250" y="174471"/>
                  </a:lnTo>
                  <a:lnTo>
                    <a:pt x="139701" y="169193"/>
                  </a:lnTo>
                  <a:lnTo>
                    <a:pt x="144668" y="163915"/>
                  </a:lnTo>
                  <a:lnTo>
                    <a:pt x="150877" y="158638"/>
                  </a:lnTo>
                  <a:lnTo>
                    <a:pt x="159259" y="154602"/>
                  </a:lnTo>
                  <a:lnTo>
                    <a:pt x="168882" y="156465"/>
                  </a:lnTo>
                  <a:lnTo>
                    <a:pt x="178196" y="163915"/>
                  </a:lnTo>
                  <a:lnTo>
                    <a:pt x="188441" y="171366"/>
                  </a:lnTo>
                  <a:lnTo>
                    <a:pt x="203032" y="174471"/>
                  </a:lnTo>
                  <a:lnTo>
                    <a:pt x="212345" y="218864"/>
                  </a:lnTo>
                  <a:lnTo>
                    <a:pt x="219796" y="228488"/>
                  </a:lnTo>
                  <a:lnTo>
                    <a:pt x="230040" y="235939"/>
                  </a:lnTo>
                  <a:lnTo>
                    <a:pt x="239664" y="243389"/>
                  </a:lnTo>
                  <a:lnTo>
                    <a:pt x="246804" y="256118"/>
                  </a:lnTo>
                  <a:lnTo>
                    <a:pt x="248977" y="265431"/>
                  </a:lnTo>
                  <a:lnTo>
                    <a:pt x="246804" y="278159"/>
                  </a:lnTo>
                  <a:lnTo>
                    <a:pt x="243700" y="295234"/>
                  </a:lnTo>
                  <a:lnTo>
                    <a:pt x="237491" y="311998"/>
                  </a:lnTo>
                  <a:lnTo>
                    <a:pt x="232213" y="326899"/>
                  </a:lnTo>
                  <a:lnTo>
                    <a:pt x="226936" y="337455"/>
                  </a:lnTo>
                  <a:lnTo>
                    <a:pt x="209240" y="342732"/>
                  </a:lnTo>
                  <a:lnTo>
                    <a:pt x="188441" y="348010"/>
                  </a:lnTo>
                  <a:lnTo>
                    <a:pt x="172918" y="354529"/>
                  </a:lnTo>
                  <a:lnTo>
                    <a:pt x="172918" y="361669"/>
                  </a:lnTo>
                  <a:lnTo>
                    <a:pt x="172918" y="367257"/>
                  </a:lnTo>
                  <a:lnTo>
                    <a:pt x="173850" y="372535"/>
                  </a:lnTo>
                  <a:lnTo>
                    <a:pt x="176023" y="377813"/>
                  </a:lnTo>
                  <a:lnTo>
                    <a:pt x="197754" y="376571"/>
                  </a:lnTo>
                  <a:lnTo>
                    <a:pt x="216691" y="370362"/>
                  </a:lnTo>
                  <a:lnTo>
                    <a:pt x="232213" y="361669"/>
                  </a:lnTo>
                  <a:lnTo>
                    <a:pt x="243700" y="372535"/>
                  </a:lnTo>
                  <a:lnTo>
                    <a:pt x="254255" y="387126"/>
                  </a:lnTo>
                  <a:lnTo>
                    <a:pt x="261395" y="402027"/>
                  </a:lnTo>
                  <a:lnTo>
                    <a:pt x="268846" y="418791"/>
                  </a:lnTo>
                  <a:lnTo>
                    <a:pt x="280022" y="429657"/>
                  </a:lnTo>
                  <a:lnTo>
                    <a:pt x="292750" y="436797"/>
                  </a:lnTo>
                  <a:lnTo>
                    <a:pt x="310446" y="441143"/>
                  </a:lnTo>
                  <a:lnTo>
                    <a:pt x="326899" y="444248"/>
                  </a:lnTo>
                  <a:lnTo>
                    <a:pt x="339628" y="449526"/>
                  </a:lnTo>
                  <a:lnTo>
                    <a:pt x="343663" y="449526"/>
                  </a:lnTo>
                  <a:lnTo>
                    <a:pt x="336523" y="433693"/>
                  </a:lnTo>
                  <a:lnTo>
                    <a:pt x="326899" y="420964"/>
                  </a:lnTo>
                  <a:lnTo>
                    <a:pt x="316655" y="406374"/>
                  </a:lnTo>
                  <a:lnTo>
                    <a:pt x="319759" y="406374"/>
                  </a:lnTo>
                  <a:lnTo>
                    <a:pt x="322864" y="407305"/>
                  </a:lnTo>
                  <a:lnTo>
                    <a:pt x="330004" y="411651"/>
                  </a:lnTo>
                  <a:lnTo>
                    <a:pt x="339628" y="416929"/>
                  </a:lnTo>
                  <a:lnTo>
                    <a:pt x="348941" y="422206"/>
                  </a:lnTo>
                  <a:lnTo>
                    <a:pt x="356081" y="426242"/>
                  </a:lnTo>
                  <a:lnTo>
                    <a:pt x="359186" y="424379"/>
                  </a:lnTo>
                  <a:lnTo>
                    <a:pt x="361359" y="422206"/>
                  </a:lnTo>
                  <a:lnTo>
                    <a:pt x="363532" y="420964"/>
                  </a:lnTo>
                  <a:lnTo>
                    <a:pt x="363532" y="418791"/>
                  </a:lnTo>
                  <a:lnTo>
                    <a:pt x="365395" y="416929"/>
                  </a:lnTo>
                  <a:lnTo>
                    <a:pt x="366636" y="414756"/>
                  </a:lnTo>
                  <a:lnTo>
                    <a:pt x="365395" y="394577"/>
                  </a:lnTo>
                  <a:lnTo>
                    <a:pt x="359186" y="379675"/>
                  </a:lnTo>
                  <a:lnTo>
                    <a:pt x="352045" y="365084"/>
                  </a:lnTo>
                  <a:lnTo>
                    <a:pt x="339628" y="365084"/>
                  </a:lnTo>
                  <a:lnTo>
                    <a:pt x="332177" y="333108"/>
                  </a:lnTo>
                  <a:lnTo>
                    <a:pt x="322864" y="304547"/>
                  </a:lnTo>
                  <a:lnTo>
                    <a:pt x="329073" y="302685"/>
                  </a:lnTo>
                  <a:lnTo>
                    <a:pt x="334350" y="302685"/>
                  </a:lnTo>
                  <a:lnTo>
                    <a:pt x="339628" y="300512"/>
                  </a:lnTo>
                  <a:lnTo>
                    <a:pt x="346768" y="300512"/>
                  </a:lnTo>
                  <a:lnTo>
                    <a:pt x="352045" y="313240"/>
                  </a:lnTo>
                  <a:lnTo>
                    <a:pt x="359186" y="322553"/>
                  </a:lnTo>
                  <a:lnTo>
                    <a:pt x="368810" y="332177"/>
                  </a:lnTo>
                  <a:lnTo>
                    <a:pt x="375950" y="340559"/>
                  </a:lnTo>
                  <a:lnTo>
                    <a:pt x="383401" y="340559"/>
                  </a:lnTo>
                  <a:lnTo>
                    <a:pt x="388368" y="339628"/>
                  </a:lnTo>
                  <a:lnTo>
                    <a:pt x="394577" y="339628"/>
                  </a:lnTo>
                  <a:lnTo>
                    <a:pt x="399854" y="337455"/>
                  </a:lnTo>
                  <a:lnTo>
                    <a:pt x="407305" y="287783"/>
                  </a:lnTo>
                  <a:lnTo>
                    <a:pt x="402027" y="287783"/>
                  </a:lnTo>
                  <a:close/>
                </a:path>
              </a:pathLst>
            </a:custGeom>
            <a:grpFill/>
            <a:ln w="3104"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1AE95C6-FBEF-4EF3-AF61-CEFE6542C273}"/>
                </a:ext>
              </a:extLst>
            </p:cNvPr>
            <p:cNvSpPr/>
            <p:nvPr/>
          </p:nvSpPr>
          <p:spPr>
            <a:xfrm>
              <a:off x="5463788" y="5234275"/>
              <a:ext cx="43462" cy="15522"/>
            </a:xfrm>
            <a:custGeom>
              <a:avLst/>
              <a:gdLst>
                <a:gd name="connsiteX0" fmla="*/ 24836 w 43462"/>
                <a:gd name="connsiteY0" fmla="*/ 7451 h 15522"/>
                <a:gd name="connsiteX1" fmla="*/ 14591 w 43462"/>
                <a:gd name="connsiteY1" fmla="*/ 3415 h 15522"/>
                <a:gd name="connsiteX2" fmla="*/ 4967 w 43462"/>
                <a:gd name="connsiteY2" fmla="*/ 0 h 15522"/>
                <a:gd name="connsiteX3" fmla="*/ 3104 w 43462"/>
                <a:gd name="connsiteY3" fmla="*/ 3415 h 15522"/>
                <a:gd name="connsiteX4" fmla="*/ 3104 w 43462"/>
                <a:gd name="connsiteY4" fmla="*/ 5278 h 15522"/>
                <a:gd name="connsiteX5" fmla="*/ 1863 w 43462"/>
                <a:gd name="connsiteY5" fmla="*/ 7451 h 15522"/>
                <a:gd name="connsiteX6" fmla="*/ 0 w 43462"/>
                <a:gd name="connsiteY6" fmla="*/ 8692 h 15522"/>
                <a:gd name="connsiteX7" fmla="*/ 0 w 43462"/>
                <a:gd name="connsiteY7" fmla="*/ 12728 h 15522"/>
                <a:gd name="connsiteX8" fmla="*/ 7140 w 43462"/>
                <a:gd name="connsiteY8" fmla="*/ 12728 h 15522"/>
                <a:gd name="connsiteX9" fmla="*/ 10245 w 43462"/>
                <a:gd name="connsiteY9" fmla="*/ 14901 h 15522"/>
                <a:gd name="connsiteX10" fmla="*/ 12418 w 43462"/>
                <a:gd name="connsiteY10" fmla="*/ 14901 h 15522"/>
                <a:gd name="connsiteX11" fmla="*/ 15522 w 43462"/>
                <a:gd name="connsiteY11" fmla="*/ 15833 h 15522"/>
                <a:gd name="connsiteX12" fmla="*/ 44704 w 43462"/>
                <a:gd name="connsiteY12" fmla="*/ 15833 h 15522"/>
                <a:gd name="connsiteX13" fmla="*/ 37253 w 43462"/>
                <a:gd name="connsiteY13" fmla="*/ 1055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462" h="15522">
                  <a:moveTo>
                    <a:pt x="24836" y="7451"/>
                  </a:moveTo>
                  <a:lnTo>
                    <a:pt x="14591" y="3415"/>
                  </a:lnTo>
                  <a:lnTo>
                    <a:pt x="4967" y="0"/>
                  </a:lnTo>
                  <a:lnTo>
                    <a:pt x="3104" y="3415"/>
                  </a:lnTo>
                  <a:lnTo>
                    <a:pt x="3104" y="5278"/>
                  </a:lnTo>
                  <a:lnTo>
                    <a:pt x="1863" y="7451"/>
                  </a:lnTo>
                  <a:lnTo>
                    <a:pt x="0" y="8692"/>
                  </a:lnTo>
                  <a:lnTo>
                    <a:pt x="0" y="12728"/>
                  </a:lnTo>
                  <a:lnTo>
                    <a:pt x="7140" y="12728"/>
                  </a:lnTo>
                  <a:lnTo>
                    <a:pt x="10245" y="14901"/>
                  </a:lnTo>
                  <a:lnTo>
                    <a:pt x="12418" y="14901"/>
                  </a:lnTo>
                  <a:lnTo>
                    <a:pt x="15522" y="15833"/>
                  </a:lnTo>
                  <a:lnTo>
                    <a:pt x="44704" y="15833"/>
                  </a:lnTo>
                  <a:lnTo>
                    <a:pt x="37253" y="10555"/>
                  </a:lnTo>
                  <a:close/>
                </a:path>
              </a:pathLst>
            </a:custGeom>
            <a:grpFill/>
            <a:ln w="3104"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4FE248D1-EDE2-45D9-9489-48B01D515AC4}"/>
                </a:ext>
              </a:extLst>
            </p:cNvPr>
            <p:cNvSpPr/>
            <p:nvPr/>
          </p:nvSpPr>
          <p:spPr>
            <a:xfrm>
              <a:off x="5144029" y="5162562"/>
              <a:ext cx="24836" cy="9313"/>
            </a:xfrm>
            <a:custGeom>
              <a:avLst/>
              <a:gdLst>
                <a:gd name="connsiteX0" fmla="*/ 4967 w 24835"/>
                <a:gd name="connsiteY0" fmla="*/ 10555 h 9313"/>
                <a:gd name="connsiteX1" fmla="*/ 10245 w 24835"/>
                <a:gd name="connsiteY1" fmla="*/ 10555 h 9313"/>
                <a:gd name="connsiteX2" fmla="*/ 14280 w 24835"/>
                <a:gd name="connsiteY2" fmla="*/ 8382 h 9313"/>
                <a:gd name="connsiteX3" fmla="*/ 17695 w 24835"/>
                <a:gd name="connsiteY3" fmla="*/ 7140 h 9313"/>
                <a:gd name="connsiteX4" fmla="*/ 19558 w 24835"/>
                <a:gd name="connsiteY4" fmla="*/ 5278 h 9313"/>
                <a:gd name="connsiteX5" fmla="*/ 24836 w 24835"/>
                <a:gd name="connsiteY5" fmla="*/ 3104 h 9313"/>
                <a:gd name="connsiteX6" fmla="*/ 24836 w 24835"/>
                <a:gd name="connsiteY6" fmla="*/ 0 h 9313"/>
                <a:gd name="connsiteX7" fmla="*/ 0 w 24835"/>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835" h="9313">
                  <a:moveTo>
                    <a:pt x="4967" y="10555"/>
                  </a:moveTo>
                  <a:lnTo>
                    <a:pt x="10245" y="10555"/>
                  </a:lnTo>
                  <a:lnTo>
                    <a:pt x="14280" y="8382"/>
                  </a:lnTo>
                  <a:lnTo>
                    <a:pt x="17695" y="7140"/>
                  </a:lnTo>
                  <a:lnTo>
                    <a:pt x="19558" y="5278"/>
                  </a:lnTo>
                  <a:lnTo>
                    <a:pt x="24836" y="3104"/>
                  </a:lnTo>
                  <a:lnTo>
                    <a:pt x="24836" y="0"/>
                  </a:lnTo>
                  <a:lnTo>
                    <a:pt x="0" y="0"/>
                  </a:lnTo>
                  <a:close/>
                </a:path>
              </a:pathLst>
            </a:custGeom>
            <a:grpFill/>
            <a:ln w="3104"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37FE12F-61A2-4A39-888A-45EA5B16F0AB}"/>
                </a:ext>
              </a:extLst>
            </p:cNvPr>
            <p:cNvSpPr/>
            <p:nvPr/>
          </p:nvSpPr>
          <p:spPr>
            <a:xfrm>
              <a:off x="5247097" y="5141141"/>
              <a:ext cx="24836" cy="40358"/>
            </a:xfrm>
            <a:custGeom>
              <a:avLst/>
              <a:gdLst>
                <a:gd name="connsiteX0" fmla="*/ 21731 w 24835"/>
                <a:gd name="connsiteY0" fmla="*/ 0 h 40357"/>
                <a:gd name="connsiteX1" fmla="*/ 14591 w 24835"/>
                <a:gd name="connsiteY1" fmla="*/ 0 h 40357"/>
                <a:gd name="connsiteX2" fmla="*/ 9313 w 24835"/>
                <a:gd name="connsiteY2" fmla="*/ 0 h 40357"/>
                <a:gd name="connsiteX3" fmla="*/ 4967 w 24835"/>
                <a:gd name="connsiteY3" fmla="*/ 2173 h 40357"/>
                <a:gd name="connsiteX4" fmla="*/ 1863 w 24835"/>
                <a:gd name="connsiteY4" fmla="*/ 4346 h 40357"/>
                <a:gd name="connsiteX5" fmla="*/ 0 w 24835"/>
                <a:gd name="connsiteY5" fmla="*/ 11797 h 40357"/>
                <a:gd name="connsiteX6" fmla="*/ 0 w 24835"/>
                <a:gd name="connsiteY6" fmla="*/ 26698 h 40357"/>
                <a:gd name="connsiteX7" fmla="*/ 1863 w 24835"/>
                <a:gd name="connsiteY7" fmla="*/ 41289 h 40357"/>
                <a:gd name="connsiteX8" fmla="*/ 7140 w 24835"/>
                <a:gd name="connsiteY8" fmla="*/ 39116 h 40357"/>
                <a:gd name="connsiteX9" fmla="*/ 11487 w 24835"/>
                <a:gd name="connsiteY9" fmla="*/ 39116 h 40357"/>
                <a:gd name="connsiteX10" fmla="*/ 14591 w 24835"/>
                <a:gd name="connsiteY10" fmla="*/ 39116 h 40357"/>
                <a:gd name="connsiteX11" fmla="*/ 16454 w 24835"/>
                <a:gd name="connsiteY11" fmla="*/ 37253 h 40357"/>
                <a:gd name="connsiteX12" fmla="*/ 26078 w 24835"/>
                <a:gd name="connsiteY12" fmla="*/ 37253 h 40357"/>
                <a:gd name="connsiteX13" fmla="*/ 23904 w 24835"/>
                <a:gd name="connsiteY13" fmla="*/ 17075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835" h="40357">
                  <a:moveTo>
                    <a:pt x="21731" y="0"/>
                  </a:moveTo>
                  <a:lnTo>
                    <a:pt x="14591" y="0"/>
                  </a:lnTo>
                  <a:lnTo>
                    <a:pt x="9313" y="0"/>
                  </a:lnTo>
                  <a:lnTo>
                    <a:pt x="4967" y="2173"/>
                  </a:lnTo>
                  <a:lnTo>
                    <a:pt x="1863" y="4346"/>
                  </a:lnTo>
                  <a:lnTo>
                    <a:pt x="0" y="11797"/>
                  </a:lnTo>
                  <a:lnTo>
                    <a:pt x="0" y="26698"/>
                  </a:lnTo>
                  <a:lnTo>
                    <a:pt x="1863" y="41289"/>
                  </a:lnTo>
                  <a:lnTo>
                    <a:pt x="7140" y="39116"/>
                  </a:lnTo>
                  <a:lnTo>
                    <a:pt x="11487" y="39116"/>
                  </a:lnTo>
                  <a:lnTo>
                    <a:pt x="14591" y="39116"/>
                  </a:lnTo>
                  <a:lnTo>
                    <a:pt x="16454" y="37253"/>
                  </a:lnTo>
                  <a:lnTo>
                    <a:pt x="26078" y="37253"/>
                  </a:lnTo>
                  <a:lnTo>
                    <a:pt x="23904" y="17075"/>
                  </a:lnTo>
                  <a:close/>
                </a:path>
              </a:pathLst>
            </a:custGeom>
            <a:grpFill/>
            <a:ln w="3104"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F1ECE64-8C0E-4320-8E13-A86BF211CF7F}"/>
                </a:ext>
              </a:extLst>
            </p:cNvPr>
            <p:cNvSpPr/>
            <p:nvPr/>
          </p:nvSpPr>
          <p:spPr>
            <a:xfrm>
              <a:off x="5592933" y="5239552"/>
              <a:ext cx="34149" cy="21731"/>
            </a:xfrm>
            <a:custGeom>
              <a:avLst/>
              <a:gdLst>
                <a:gd name="connsiteX0" fmla="*/ 21731 w 34149"/>
                <a:gd name="connsiteY0" fmla="*/ 3415 h 21731"/>
                <a:gd name="connsiteX1" fmla="*/ 14591 w 34149"/>
                <a:gd name="connsiteY1" fmla="*/ 5278 h 21731"/>
                <a:gd name="connsiteX2" fmla="*/ 7140 w 34149"/>
                <a:gd name="connsiteY2" fmla="*/ 9624 h 21731"/>
                <a:gd name="connsiteX3" fmla="*/ 0 w 34149"/>
                <a:gd name="connsiteY3" fmla="*/ 10555 h 21731"/>
                <a:gd name="connsiteX4" fmla="*/ 3104 w 34149"/>
                <a:gd name="connsiteY4" fmla="*/ 24525 h 21731"/>
                <a:gd name="connsiteX5" fmla="*/ 7140 w 34149"/>
                <a:gd name="connsiteY5" fmla="*/ 22352 h 21731"/>
                <a:gd name="connsiteX6" fmla="*/ 10245 w 34149"/>
                <a:gd name="connsiteY6" fmla="*/ 22352 h 21731"/>
                <a:gd name="connsiteX7" fmla="*/ 12418 w 34149"/>
                <a:gd name="connsiteY7" fmla="*/ 22352 h 21731"/>
                <a:gd name="connsiteX8" fmla="*/ 12418 w 34149"/>
                <a:gd name="connsiteY8" fmla="*/ 20179 h 21731"/>
                <a:gd name="connsiteX9" fmla="*/ 15522 w 34149"/>
                <a:gd name="connsiteY9" fmla="*/ 20179 h 21731"/>
                <a:gd name="connsiteX10" fmla="*/ 21731 w 34149"/>
                <a:gd name="connsiteY10" fmla="*/ 17075 h 21731"/>
                <a:gd name="connsiteX11" fmla="*/ 24836 w 34149"/>
                <a:gd name="connsiteY11" fmla="*/ 12728 h 21731"/>
                <a:gd name="connsiteX12" fmla="*/ 29182 w 34149"/>
                <a:gd name="connsiteY12" fmla="*/ 9624 h 21731"/>
                <a:gd name="connsiteX13" fmla="*/ 32286 w 34149"/>
                <a:gd name="connsiteY13" fmla="*/ 5278 h 21731"/>
                <a:gd name="connsiteX14" fmla="*/ 36322 w 34149"/>
                <a:gd name="connsiteY14" fmla="*/ 0 h 21731"/>
                <a:gd name="connsiteX15" fmla="*/ 27009 w 34149"/>
                <a:gd name="connsiteY15" fmla="*/ 0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21731">
                  <a:moveTo>
                    <a:pt x="21731" y="3415"/>
                  </a:moveTo>
                  <a:lnTo>
                    <a:pt x="14591" y="5278"/>
                  </a:lnTo>
                  <a:lnTo>
                    <a:pt x="7140" y="9624"/>
                  </a:lnTo>
                  <a:lnTo>
                    <a:pt x="0" y="10555"/>
                  </a:lnTo>
                  <a:lnTo>
                    <a:pt x="3104" y="24525"/>
                  </a:lnTo>
                  <a:lnTo>
                    <a:pt x="7140" y="22352"/>
                  </a:lnTo>
                  <a:lnTo>
                    <a:pt x="10245" y="22352"/>
                  </a:lnTo>
                  <a:lnTo>
                    <a:pt x="12418" y="22352"/>
                  </a:lnTo>
                  <a:lnTo>
                    <a:pt x="12418" y="20179"/>
                  </a:lnTo>
                  <a:lnTo>
                    <a:pt x="15522" y="20179"/>
                  </a:lnTo>
                  <a:lnTo>
                    <a:pt x="21731" y="17075"/>
                  </a:lnTo>
                  <a:lnTo>
                    <a:pt x="24836" y="12728"/>
                  </a:lnTo>
                  <a:lnTo>
                    <a:pt x="29182" y="9624"/>
                  </a:lnTo>
                  <a:lnTo>
                    <a:pt x="32286" y="5278"/>
                  </a:lnTo>
                  <a:lnTo>
                    <a:pt x="36322" y="0"/>
                  </a:lnTo>
                  <a:lnTo>
                    <a:pt x="27009" y="0"/>
                  </a:lnTo>
                  <a:close/>
                </a:path>
              </a:pathLst>
            </a:custGeom>
            <a:grpFill/>
            <a:ln w="3104"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9720081-671B-49DB-99FB-60DC9E64766C}"/>
                </a:ext>
              </a:extLst>
            </p:cNvPr>
            <p:cNvSpPr/>
            <p:nvPr/>
          </p:nvSpPr>
          <p:spPr>
            <a:xfrm>
              <a:off x="4877977" y="3996527"/>
              <a:ext cx="2967861" cy="2340761"/>
            </a:xfrm>
            <a:custGeom>
              <a:avLst/>
              <a:gdLst>
                <a:gd name="connsiteX0" fmla="*/ 2965999 w 2967861"/>
                <a:gd name="connsiteY0" fmla="*/ 516271 h 2340761"/>
                <a:gd name="connsiteX1" fmla="*/ 2956685 w 2967861"/>
                <a:gd name="connsiteY1" fmla="*/ 502612 h 2340761"/>
                <a:gd name="connsiteX2" fmla="*/ 2945199 w 2967861"/>
                <a:gd name="connsiteY2" fmla="*/ 489883 h 2340761"/>
                <a:gd name="connsiteX3" fmla="*/ 2934644 w 2967861"/>
                <a:gd name="connsiteY3" fmla="*/ 477155 h 2340761"/>
                <a:gd name="connsiteX4" fmla="*/ 2930608 w 2967861"/>
                <a:gd name="connsiteY4" fmla="*/ 477155 h 2340761"/>
                <a:gd name="connsiteX5" fmla="*/ 2929677 w 2967861"/>
                <a:gd name="connsiteY5" fmla="*/ 477155 h 2340761"/>
                <a:gd name="connsiteX6" fmla="*/ 2927503 w 2967861"/>
                <a:gd name="connsiteY6" fmla="*/ 479328 h 2340761"/>
                <a:gd name="connsiteX7" fmla="*/ 2925330 w 2967861"/>
                <a:gd name="connsiteY7" fmla="*/ 479328 h 2340761"/>
                <a:gd name="connsiteX8" fmla="*/ 2923158 w 2967861"/>
                <a:gd name="connsiteY8" fmla="*/ 480260 h 2340761"/>
                <a:gd name="connsiteX9" fmla="*/ 2905462 w 2967861"/>
                <a:gd name="connsiteY9" fmla="*/ 477155 h 2340761"/>
                <a:gd name="connsiteX10" fmla="*/ 2896149 w 2967861"/>
                <a:gd name="connsiteY10" fmla="*/ 469705 h 2340761"/>
                <a:gd name="connsiteX11" fmla="*/ 2889008 w 2967861"/>
                <a:gd name="connsiteY11" fmla="*/ 460081 h 2340761"/>
                <a:gd name="connsiteX12" fmla="*/ 2881868 w 2967861"/>
                <a:gd name="connsiteY12" fmla="*/ 449526 h 2340761"/>
                <a:gd name="connsiteX13" fmla="*/ 2871313 w 2967861"/>
                <a:gd name="connsiteY13" fmla="*/ 439902 h 2340761"/>
                <a:gd name="connsiteX14" fmla="*/ 2866035 w 2967861"/>
                <a:gd name="connsiteY14" fmla="*/ 435555 h 2340761"/>
                <a:gd name="connsiteX15" fmla="*/ 2859827 w 2967861"/>
                <a:gd name="connsiteY15" fmla="*/ 435555 h 2340761"/>
                <a:gd name="connsiteX16" fmla="*/ 2854549 w 2967861"/>
                <a:gd name="connsiteY16" fmla="*/ 434624 h 2340761"/>
                <a:gd name="connsiteX17" fmla="*/ 2849271 w 2967861"/>
                <a:gd name="connsiteY17" fmla="*/ 434624 h 2340761"/>
                <a:gd name="connsiteX18" fmla="*/ 2843994 w 2967861"/>
                <a:gd name="connsiteY18" fmla="*/ 430278 h 2340761"/>
                <a:gd name="connsiteX19" fmla="*/ 2810776 w 2967861"/>
                <a:gd name="connsiteY19" fmla="*/ 395508 h 2340761"/>
                <a:gd name="connsiteX20" fmla="*/ 2751481 w 2967861"/>
                <a:gd name="connsiteY20" fmla="*/ 370051 h 2340761"/>
                <a:gd name="connsiteX21" fmla="*/ 2747445 w 2967861"/>
                <a:gd name="connsiteY21" fmla="*/ 370983 h 2340761"/>
                <a:gd name="connsiteX22" fmla="*/ 2744340 w 2967861"/>
                <a:gd name="connsiteY22" fmla="*/ 373156 h 2340761"/>
                <a:gd name="connsiteX23" fmla="*/ 2740305 w 2967861"/>
                <a:gd name="connsiteY23" fmla="*/ 377502 h 2340761"/>
                <a:gd name="connsiteX24" fmla="*/ 2735027 w 2967861"/>
                <a:gd name="connsiteY24" fmla="*/ 378433 h 2340761"/>
                <a:gd name="connsiteX25" fmla="*/ 2729750 w 2967861"/>
                <a:gd name="connsiteY25" fmla="*/ 378433 h 2340761"/>
                <a:gd name="connsiteX26" fmla="*/ 2723541 w 2967861"/>
                <a:gd name="connsiteY26" fmla="*/ 378433 h 2340761"/>
                <a:gd name="connsiteX27" fmla="*/ 2708950 w 2967861"/>
                <a:gd name="connsiteY27" fmla="*/ 373156 h 2340761"/>
                <a:gd name="connsiteX28" fmla="*/ 2696532 w 2967861"/>
                <a:gd name="connsiteY28" fmla="*/ 365705 h 2340761"/>
                <a:gd name="connsiteX29" fmla="*/ 2678836 w 2967861"/>
                <a:gd name="connsiteY29" fmla="*/ 362601 h 2340761"/>
                <a:gd name="connsiteX30" fmla="*/ 2678836 w 2967861"/>
                <a:gd name="connsiteY30" fmla="*/ 367878 h 2340761"/>
                <a:gd name="connsiteX31" fmla="*/ 2678836 w 2967861"/>
                <a:gd name="connsiteY31" fmla="*/ 373156 h 2340761"/>
                <a:gd name="connsiteX32" fmla="*/ 2676664 w 2967861"/>
                <a:gd name="connsiteY32" fmla="*/ 377502 h 2340761"/>
                <a:gd name="connsiteX33" fmla="*/ 2676664 w 2967861"/>
                <a:gd name="connsiteY33" fmla="*/ 380607 h 2340761"/>
                <a:gd name="connsiteX34" fmla="*/ 2678836 w 2967861"/>
                <a:gd name="connsiteY34" fmla="*/ 382780 h 2340761"/>
                <a:gd name="connsiteX35" fmla="*/ 2681010 w 2967861"/>
                <a:gd name="connsiteY35" fmla="*/ 385884 h 2340761"/>
                <a:gd name="connsiteX36" fmla="*/ 2684114 w 2967861"/>
                <a:gd name="connsiteY36" fmla="*/ 392093 h 2340761"/>
                <a:gd name="connsiteX37" fmla="*/ 2681941 w 2967861"/>
                <a:gd name="connsiteY37" fmla="*/ 397371 h 2340761"/>
                <a:gd name="connsiteX38" fmla="*/ 2681941 w 2967861"/>
                <a:gd name="connsiteY38" fmla="*/ 400475 h 2340761"/>
                <a:gd name="connsiteX39" fmla="*/ 2681010 w 2967861"/>
                <a:gd name="connsiteY39" fmla="*/ 404821 h 2340761"/>
                <a:gd name="connsiteX40" fmla="*/ 2678836 w 2967861"/>
                <a:gd name="connsiteY40" fmla="*/ 406994 h 2340761"/>
                <a:gd name="connsiteX41" fmla="*/ 2678836 w 2967861"/>
                <a:gd name="connsiteY41" fmla="*/ 412272 h 2340761"/>
                <a:gd name="connsiteX42" fmla="*/ 2671696 w 2967861"/>
                <a:gd name="connsiteY42" fmla="*/ 406994 h 2340761"/>
                <a:gd name="connsiteX43" fmla="*/ 2666419 w 2967861"/>
                <a:gd name="connsiteY43" fmla="*/ 402648 h 2340761"/>
                <a:gd name="connsiteX44" fmla="*/ 2660210 w 2967861"/>
                <a:gd name="connsiteY44" fmla="*/ 395198 h 2340761"/>
                <a:gd name="connsiteX45" fmla="*/ 2654932 w 2967861"/>
                <a:gd name="connsiteY45" fmla="*/ 389920 h 2340761"/>
                <a:gd name="connsiteX46" fmla="*/ 2651828 w 2967861"/>
                <a:gd name="connsiteY46" fmla="*/ 382469 h 2340761"/>
                <a:gd name="connsiteX47" fmla="*/ 2616437 w 2967861"/>
                <a:gd name="connsiteY47" fmla="*/ 382469 h 2340761"/>
                <a:gd name="connsiteX48" fmla="*/ 2581978 w 2967861"/>
                <a:gd name="connsiteY48" fmla="*/ 382469 h 2340761"/>
                <a:gd name="connsiteX49" fmla="*/ 2547518 w 2967861"/>
                <a:gd name="connsiteY49" fmla="*/ 385574 h 2340761"/>
                <a:gd name="connsiteX50" fmla="*/ 2544414 w 2967861"/>
                <a:gd name="connsiteY50" fmla="*/ 384642 h 2340761"/>
                <a:gd name="connsiteX51" fmla="*/ 2542240 w 2967861"/>
                <a:gd name="connsiteY51" fmla="*/ 380296 h 2340761"/>
                <a:gd name="connsiteX52" fmla="*/ 2538205 w 2967861"/>
                <a:gd name="connsiteY52" fmla="*/ 378123 h 2340761"/>
                <a:gd name="connsiteX53" fmla="*/ 2535100 w 2967861"/>
                <a:gd name="connsiteY53" fmla="*/ 365395 h 2340761"/>
                <a:gd name="connsiteX54" fmla="*/ 2532927 w 2967861"/>
                <a:gd name="connsiteY54" fmla="*/ 350493 h 2340761"/>
                <a:gd name="connsiteX55" fmla="*/ 2527650 w 2967861"/>
                <a:gd name="connsiteY55" fmla="*/ 333419 h 2340761"/>
                <a:gd name="connsiteX56" fmla="*/ 2515232 w 2967861"/>
                <a:gd name="connsiteY56" fmla="*/ 330314 h 2340761"/>
                <a:gd name="connsiteX57" fmla="*/ 2498468 w 2967861"/>
                <a:gd name="connsiteY57" fmla="*/ 327210 h 2340761"/>
                <a:gd name="connsiteX58" fmla="*/ 2481703 w 2967861"/>
                <a:gd name="connsiteY58" fmla="*/ 325037 h 2340761"/>
                <a:gd name="connsiteX59" fmla="*/ 2464008 w 2967861"/>
                <a:gd name="connsiteY59" fmla="*/ 325037 h 2340761"/>
                <a:gd name="connsiteX60" fmla="*/ 2451590 w 2967861"/>
                <a:gd name="connsiteY60" fmla="*/ 330314 h 2340761"/>
                <a:gd name="connsiteX61" fmla="*/ 2437931 w 2967861"/>
                <a:gd name="connsiteY61" fmla="*/ 325037 h 2340761"/>
                <a:gd name="connsiteX62" fmla="*/ 2427375 w 2967861"/>
                <a:gd name="connsiteY62" fmla="*/ 315413 h 2340761"/>
                <a:gd name="connsiteX63" fmla="*/ 2420235 w 2967861"/>
                <a:gd name="connsiteY63" fmla="*/ 304858 h 2340761"/>
                <a:gd name="connsiteX64" fmla="*/ 2414958 w 2967861"/>
                <a:gd name="connsiteY64" fmla="*/ 293371 h 2340761"/>
                <a:gd name="connsiteX65" fmla="*/ 2401298 w 2967861"/>
                <a:gd name="connsiteY65" fmla="*/ 293371 h 2340761"/>
                <a:gd name="connsiteX66" fmla="*/ 2388880 w 2967861"/>
                <a:gd name="connsiteY66" fmla="*/ 293371 h 2340761"/>
                <a:gd name="connsiteX67" fmla="*/ 2378325 w 2967861"/>
                <a:gd name="connsiteY67" fmla="*/ 297718 h 2340761"/>
                <a:gd name="connsiteX68" fmla="*/ 2373047 w 2967861"/>
                <a:gd name="connsiteY68" fmla="*/ 295544 h 2340761"/>
                <a:gd name="connsiteX69" fmla="*/ 2369012 w 2967861"/>
                <a:gd name="connsiteY69" fmla="*/ 293371 h 2340761"/>
                <a:gd name="connsiteX70" fmla="*/ 2365907 w 2967861"/>
                <a:gd name="connsiteY70" fmla="*/ 291198 h 2340761"/>
                <a:gd name="connsiteX71" fmla="*/ 2365907 w 2967861"/>
                <a:gd name="connsiteY71" fmla="*/ 288094 h 2340761"/>
                <a:gd name="connsiteX72" fmla="*/ 2363734 w 2967861"/>
                <a:gd name="connsiteY72" fmla="*/ 285921 h 2340761"/>
                <a:gd name="connsiteX73" fmla="*/ 2363734 w 2967861"/>
                <a:gd name="connsiteY73" fmla="*/ 282816 h 2340761"/>
                <a:gd name="connsiteX74" fmla="*/ 2361561 w 2967861"/>
                <a:gd name="connsiteY74" fmla="*/ 276607 h 2340761"/>
                <a:gd name="connsiteX75" fmla="*/ 2358457 w 2967861"/>
                <a:gd name="connsiteY75" fmla="*/ 273503 h 2340761"/>
                <a:gd name="connsiteX76" fmla="*/ 2351316 w 2967861"/>
                <a:gd name="connsiteY76" fmla="*/ 268225 h 2340761"/>
                <a:gd name="connsiteX77" fmla="*/ 2334552 w 2967861"/>
                <a:gd name="connsiteY77" fmla="*/ 262016 h 2340761"/>
                <a:gd name="connsiteX78" fmla="*/ 2315925 w 2967861"/>
                <a:gd name="connsiteY78" fmla="*/ 256739 h 2340761"/>
                <a:gd name="connsiteX79" fmla="*/ 2296057 w 2967861"/>
                <a:gd name="connsiteY79" fmla="*/ 251461 h 2340761"/>
                <a:gd name="connsiteX80" fmla="*/ 2276188 w 2967861"/>
                <a:gd name="connsiteY80" fmla="*/ 249288 h 2340761"/>
                <a:gd name="connsiteX81" fmla="*/ 2258493 w 2967861"/>
                <a:gd name="connsiteY81" fmla="*/ 249288 h 2340761"/>
                <a:gd name="connsiteX82" fmla="*/ 2247007 w 2967861"/>
                <a:gd name="connsiteY82" fmla="*/ 253634 h 2340761"/>
                <a:gd name="connsiteX83" fmla="*/ 2234589 w 2967861"/>
                <a:gd name="connsiteY83" fmla="*/ 256739 h 2340761"/>
                <a:gd name="connsiteX84" fmla="*/ 2237693 w 2967861"/>
                <a:gd name="connsiteY84" fmla="*/ 273813 h 2340761"/>
                <a:gd name="connsiteX85" fmla="*/ 2241729 w 2967861"/>
                <a:gd name="connsiteY85" fmla="*/ 286541 h 2340761"/>
                <a:gd name="connsiteX86" fmla="*/ 2243902 w 2967861"/>
                <a:gd name="connsiteY86" fmla="*/ 305479 h 2340761"/>
                <a:gd name="connsiteX87" fmla="*/ 2236762 w 2967861"/>
                <a:gd name="connsiteY87" fmla="*/ 305479 h 2340761"/>
                <a:gd name="connsiteX88" fmla="*/ 2232726 w 2967861"/>
                <a:gd name="connsiteY88" fmla="*/ 303306 h 2340761"/>
                <a:gd name="connsiteX89" fmla="*/ 2227448 w 2967861"/>
                <a:gd name="connsiteY89" fmla="*/ 303306 h 2340761"/>
                <a:gd name="connsiteX90" fmla="*/ 2225275 w 2967861"/>
                <a:gd name="connsiteY90" fmla="*/ 303306 h 2340761"/>
                <a:gd name="connsiteX91" fmla="*/ 2222171 w 2967861"/>
                <a:gd name="connsiteY91" fmla="*/ 303306 h 2340761"/>
                <a:gd name="connsiteX92" fmla="*/ 2218135 w 2967861"/>
                <a:gd name="connsiteY92" fmla="*/ 306410 h 2340761"/>
                <a:gd name="connsiteX93" fmla="*/ 2215030 w 2967861"/>
                <a:gd name="connsiteY93" fmla="*/ 310756 h 2340761"/>
                <a:gd name="connsiteX94" fmla="*/ 2207890 w 2967861"/>
                <a:gd name="connsiteY94" fmla="*/ 306410 h 2340761"/>
                <a:gd name="connsiteX95" fmla="*/ 2201681 w 2967861"/>
                <a:gd name="connsiteY95" fmla="*/ 303306 h 2340761"/>
                <a:gd name="connsiteX96" fmla="*/ 2198577 w 2967861"/>
                <a:gd name="connsiteY96" fmla="*/ 298028 h 2340761"/>
                <a:gd name="connsiteX97" fmla="*/ 2193299 w 2967861"/>
                <a:gd name="connsiteY97" fmla="*/ 293682 h 2340761"/>
                <a:gd name="connsiteX98" fmla="*/ 2188022 w 2967861"/>
                <a:gd name="connsiteY98" fmla="*/ 288404 h 2340761"/>
                <a:gd name="connsiteX99" fmla="*/ 2174362 w 2967861"/>
                <a:gd name="connsiteY99" fmla="*/ 310756 h 2340761"/>
                <a:gd name="connsiteX100" fmla="*/ 2165980 w 2967861"/>
                <a:gd name="connsiteY100" fmla="*/ 308583 h 2340761"/>
                <a:gd name="connsiteX101" fmla="*/ 2158840 w 2967861"/>
                <a:gd name="connsiteY101" fmla="*/ 306410 h 2340761"/>
                <a:gd name="connsiteX102" fmla="*/ 2152631 w 2967861"/>
                <a:gd name="connsiteY102" fmla="*/ 303306 h 2340761"/>
                <a:gd name="connsiteX103" fmla="*/ 2149526 w 2967861"/>
                <a:gd name="connsiteY103" fmla="*/ 298028 h 2340761"/>
                <a:gd name="connsiteX104" fmla="*/ 2147353 w 2967861"/>
                <a:gd name="connsiteY104" fmla="*/ 290577 h 2340761"/>
                <a:gd name="connsiteX105" fmla="*/ 2147353 w 2967861"/>
                <a:gd name="connsiteY105" fmla="*/ 280953 h 2340761"/>
                <a:gd name="connsiteX106" fmla="*/ 2140213 w 2967861"/>
                <a:gd name="connsiteY106" fmla="*/ 290577 h 2340761"/>
                <a:gd name="connsiteX107" fmla="*/ 2137109 w 2967861"/>
                <a:gd name="connsiteY107" fmla="*/ 301132 h 2340761"/>
                <a:gd name="connsiteX108" fmla="*/ 2133073 w 2967861"/>
                <a:gd name="connsiteY108" fmla="*/ 312619 h 2340761"/>
                <a:gd name="connsiteX109" fmla="*/ 2127795 w 2967861"/>
                <a:gd name="connsiteY109" fmla="*/ 321001 h 2340761"/>
                <a:gd name="connsiteX110" fmla="*/ 2125622 w 2967861"/>
                <a:gd name="connsiteY110" fmla="*/ 323174 h 2340761"/>
                <a:gd name="connsiteX111" fmla="*/ 2123449 w 2967861"/>
                <a:gd name="connsiteY111" fmla="*/ 325347 h 2340761"/>
                <a:gd name="connsiteX112" fmla="*/ 2112894 w 2967861"/>
                <a:gd name="connsiteY112" fmla="*/ 317896 h 2340761"/>
                <a:gd name="connsiteX113" fmla="*/ 2100476 w 2967861"/>
                <a:gd name="connsiteY113" fmla="*/ 310446 h 2340761"/>
                <a:gd name="connsiteX114" fmla="*/ 2091163 w 2967861"/>
                <a:gd name="connsiteY114" fmla="*/ 300822 h 2340761"/>
                <a:gd name="connsiteX115" fmla="*/ 2088989 w 2967861"/>
                <a:gd name="connsiteY115" fmla="*/ 295544 h 2340761"/>
                <a:gd name="connsiteX116" fmla="*/ 2088058 w 2967861"/>
                <a:gd name="connsiteY116" fmla="*/ 291198 h 2340761"/>
                <a:gd name="connsiteX117" fmla="*/ 2088058 w 2967861"/>
                <a:gd name="connsiteY117" fmla="*/ 288094 h 2340761"/>
                <a:gd name="connsiteX118" fmla="*/ 2085885 w 2967861"/>
                <a:gd name="connsiteY118" fmla="*/ 283747 h 2340761"/>
                <a:gd name="connsiteX119" fmla="*/ 2083712 w 2967861"/>
                <a:gd name="connsiteY119" fmla="*/ 280643 h 2340761"/>
                <a:gd name="connsiteX120" fmla="*/ 2090852 w 2967861"/>
                <a:gd name="connsiteY120" fmla="*/ 261706 h 2340761"/>
                <a:gd name="connsiteX121" fmla="*/ 2103270 w 2967861"/>
                <a:gd name="connsiteY121" fmla="*/ 248978 h 2340761"/>
                <a:gd name="connsiteX122" fmla="*/ 2093957 w 2967861"/>
                <a:gd name="connsiteY122" fmla="*/ 212034 h 2340761"/>
                <a:gd name="connsiteX123" fmla="*/ 2090852 w 2967861"/>
                <a:gd name="connsiteY123" fmla="*/ 212034 h 2340761"/>
                <a:gd name="connsiteX124" fmla="*/ 2090852 w 2967861"/>
                <a:gd name="connsiteY124" fmla="*/ 206757 h 2340761"/>
                <a:gd name="connsiteX125" fmla="*/ 2070984 w 2967861"/>
                <a:gd name="connsiteY125" fmla="*/ 208930 h 2340761"/>
                <a:gd name="connsiteX126" fmla="*/ 2058566 w 2967861"/>
                <a:gd name="connsiteY126" fmla="*/ 214208 h 2340761"/>
                <a:gd name="connsiteX127" fmla="*/ 2047079 w 2967861"/>
                <a:gd name="connsiteY127" fmla="*/ 223831 h 2340761"/>
                <a:gd name="connsiteX128" fmla="*/ 2036524 w 2967861"/>
                <a:gd name="connsiteY128" fmla="*/ 218554 h 2340761"/>
                <a:gd name="connsiteX129" fmla="*/ 2025038 w 2967861"/>
                <a:gd name="connsiteY129" fmla="*/ 212345 h 2340761"/>
                <a:gd name="connsiteX130" fmla="*/ 2014482 w 2967861"/>
                <a:gd name="connsiteY130" fmla="*/ 207067 h 2340761"/>
                <a:gd name="connsiteX131" fmla="*/ 2012310 w 2967861"/>
                <a:gd name="connsiteY131" fmla="*/ 209240 h 2340761"/>
                <a:gd name="connsiteX132" fmla="*/ 2012310 w 2967861"/>
                <a:gd name="connsiteY132" fmla="*/ 211414 h 2340761"/>
                <a:gd name="connsiteX133" fmla="*/ 2010136 w 2967861"/>
                <a:gd name="connsiteY133" fmla="*/ 211414 h 2340761"/>
                <a:gd name="connsiteX134" fmla="*/ 2007032 w 2967861"/>
                <a:gd name="connsiteY134" fmla="*/ 212345 h 2340761"/>
                <a:gd name="connsiteX135" fmla="*/ 2007032 w 2967861"/>
                <a:gd name="connsiteY135" fmla="*/ 218554 h 2340761"/>
                <a:gd name="connsiteX136" fmla="*/ 2007032 w 2967861"/>
                <a:gd name="connsiteY136" fmla="*/ 223831 h 2340761"/>
                <a:gd name="connsiteX137" fmla="*/ 2007032 w 2967861"/>
                <a:gd name="connsiteY137" fmla="*/ 226936 h 2340761"/>
                <a:gd name="connsiteX138" fmla="*/ 2007032 w 2967861"/>
                <a:gd name="connsiteY138" fmla="*/ 229109 h 2340761"/>
                <a:gd name="connsiteX139" fmla="*/ 2007032 w 2967861"/>
                <a:gd name="connsiteY139" fmla="*/ 232213 h 2340761"/>
                <a:gd name="connsiteX140" fmla="*/ 2002996 w 2967861"/>
                <a:gd name="connsiteY140" fmla="*/ 243700 h 2340761"/>
                <a:gd name="connsiteX141" fmla="*/ 1950841 w 2967861"/>
                <a:gd name="connsiteY141" fmla="*/ 239354 h 2340761"/>
                <a:gd name="connsiteX142" fmla="*/ 1948668 w 2967861"/>
                <a:gd name="connsiteY142" fmla="*/ 234076 h 2340761"/>
                <a:gd name="connsiteX143" fmla="*/ 1948668 w 2967861"/>
                <a:gd name="connsiteY143" fmla="*/ 228799 h 2340761"/>
                <a:gd name="connsiteX144" fmla="*/ 1946495 w 2967861"/>
                <a:gd name="connsiteY144" fmla="*/ 223521 h 2340761"/>
                <a:gd name="connsiteX145" fmla="*/ 1946495 w 2967861"/>
                <a:gd name="connsiteY145" fmla="*/ 218243 h 2340761"/>
                <a:gd name="connsiteX146" fmla="*/ 1946495 w 2967861"/>
                <a:gd name="connsiteY146" fmla="*/ 216070 h 2340761"/>
                <a:gd name="connsiteX147" fmla="*/ 1934077 w 2967861"/>
                <a:gd name="connsiteY147" fmla="*/ 206446 h 2340761"/>
                <a:gd name="connsiteX148" fmla="*/ 1921659 w 2967861"/>
                <a:gd name="connsiteY148" fmla="*/ 204273 h 2340761"/>
                <a:gd name="connsiteX149" fmla="*/ 1904895 w 2967861"/>
                <a:gd name="connsiteY149" fmla="*/ 204273 h 2340761"/>
                <a:gd name="connsiteX150" fmla="*/ 1887200 w 2967861"/>
                <a:gd name="connsiteY150" fmla="*/ 206446 h 2340761"/>
                <a:gd name="connsiteX151" fmla="*/ 1887200 w 2967861"/>
                <a:gd name="connsiteY151" fmla="*/ 219175 h 2340761"/>
                <a:gd name="connsiteX152" fmla="*/ 1877886 w 2967861"/>
                <a:gd name="connsiteY152" fmla="*/ 219175 h 2340761"/>
                <a:gd name="connsiteX153" fmla="*/ 1877886 w 2967861"/>
                <a:gd name="connsiteY153" fmla="*/ 218243 h 2340761"/>
                <a:gd name="connsiteX154" fmla="*/ 1875713 w 2967861"/>
                <a:gd name="connsiteY154" fmla="*/ 218243 h 2340761"/>
                <a:gd name="connsiteX155" fmla="*/ 1873540 w 2967861"/>
                <a:gd name="connsiteY155" fmla="*/ 216070 h 2340761"/>
                <a:gd name="connsiteX156" fmla="*/ 1875713 w 2967861"/>
                <a:gd name="connsiteY156" fmla="*/ 206446 h 2340761"/>
                <a:gd name="connsiteX157" fmla="*/ 1877886 w 2967861"/>
                <a:gd name="connsiteY157" fmla="*/ 198996 h 2340761"/>
                <a:gd name="connsiteX158" fmla="*/ 1880060 w 2967861"/>
                <a:gd name="connsiteY158" fmla="*/ 193718 h 2340761"/>
                <a:gd name="connsiteX159" fmla="*/ 1883164 w 2967861"/>
                <a:gd name="connsiteY159" fmla="*/ 188441 h 2340761"/>
                <a:gd name="connsiteX160" fmla="*/ 1883164 w 2967861"/>
                <a:gd name="connsiteY160" fmla="*/ 182232 h 2340761"/>
                <a:gd name="connsiteX161" fmla="*/ 1873851 w 2967861"/>
                <a:gd name="connsiteY161" fmla="*/ 186578 h 2340761"/>
                <a:gd name="connsiteX162" fmla="*/ 1866710 w 2967861"/>
                <a:gd name="connsiteY162" fmla="*/ 191856 h 2340761"/>
                <a:gd name="connsiteX163" fmla="*/ 1859570 w 2967861"/>
                <a:gd name="connsiteY163" fmla="*/ 197133 h 2340761"/>
                <a:gd name="connsiteX164" fmla="*/ 1854293 w 2967861"/>
                <a:gd name="connsiteY164" fmla="*/ 203342 h 2340761"/>
                <a:gd name="connsiteX165" fmla="*/ 1851188 w 2967861"/>
                <a:gd name="connsiteY165" fmla="*/ 201169 h 2340761"/>
                <a:gd name="connsiteX166" fmla="*/ 1849015 w 2967861"/>
                <a:gd name="connsiteY166" fmla="*/ 201169 h 2340761"/>
                <a:gd name="connsiteX167" fmla="*/ 1849015 w 2967861"/>
                <a:gd name="connsiteY167" fmla="*/ 198996 h 2340761"/>
                <a:gd name="connsiteX168" fmla="*/ 1849015 w 2967861"/>
                <a:gd name="connsiteY168" fmla="*/ 196823 h 2340761"/>
                <a:gd name="connsiteX169" fmla="*/ 1849015 w 2967861"/>
                <a:gd name="connsiteY169" fmla="*/ 195891 h 2340761"/>
                <a:gd name="connsiteX170" fmla="*/ 1851188 w 2967861"/>
                <a:gd name="connsiteY170" fmla="*/ 191545 h 2340761"/>
                <a:gd name="connsiteX171" fmla="*/ 1851188 w 2967861"/>
                <a:gd name="connsiteY171" fmla="*/ 188441 h 2340761"/>
                <a:gd name="connsiteX172" fmla="*/ 1834424 w 2967861"/>
                <a:gd name="connsiteY172" fmla="*/ 186267 h 2340761"/>
                <a:gd name="connsiteX173" fmla="*/ 1819833 w 2967861"/>
                <a:gd name="connsiteY173" fmla="*/ 188441 h 2340761"/>
                <a:gd name="connsiteX174" fmla="*/ 1807415 w 2967861"/>
                <a:gd name="connsiteY174" fmla="*/ 195891 h 2340761"/>
                <a:gd name="connsiteX175" fmla="*/ 1803379 w 2967861"/>
                <a:gd name="connsiteY175" fmla="*/ 195891 h 2340761"/>
                <a:gd name="connsiteX176" fmla="*/ 1815797 w 2967861"/>
                <a:gd name="connsiteY176" fmla="*/ 180990 h 2340761"/>
                <a:gd name="connsiteX177" fmla="*/ 1832561 w 2967861"/>
                <a:gd name="connsiteY177" fmla="*/ 169503 h 2340761"/>
                <a:gd name="connsiteX178" fmla="*/ 1849325 w 2967861"/>
                <a:gd name="connsiteY178" fmla="*/ 159880 h 2340761"/>
                <a:gd name="connsiteX179" fmla="*/ 1863916 w 2967861"/>
                <a:gd name="connsiteY179" fmla="*/ 151498 h 2340761"/>
                <a:gd name="connsiteX180" fmla="*/ 1869194 w 2967861"/>
                <a:gd name="connsiteY180" fmla="*/ 141874 h 2340761"/>
                <a:gd name="connsiteX181" fmla="*/ 1873230 w 2967861"/>
                <a:gd name="connsiteY181" fmla="*/ 132250 h 2340761"/>
                <a:gd name="connsiteX182" fmla="*/ 1878507 w 2967861"/>
                <a:gd name="connsiteY182" fmla="*/ 123868 h 2340761"/>
                <a:gd name="connsiteX183" fmla="*/ 1890925 w 2967861"/>
                <a:gd name="connsiteY183" fmla="*/ 114244 h 2340761"/>
                <a:gd name="connsiteX184" fmla="*/ 1890925 w 2967861"/>
                <a:gd name="connsiteY184" fmla="*/ 90029 h 2340761"/>
                <a:gd name="connsiteX185" fmla="*/ 1881612 w 2967861"/>
                <a:gd name="connsiteY185" fmla="*/ 77301 h 2340761"/>
                <a:gd name="connsiteX186" fmla="*/ 1873230 w 2967861"/>
                <a:gd name="connsiteY186" fmla="*/ 65815 h 2340761"/>
                <a:gd name="connsiteX187" fmla="*/ 1861743 w 2967861"/>
                <a:gd name="connsiteY187" fmla="*/ 57432 h 2340761"/>
                <a:gd name="connsiteX188" fmla="*/ 1847152 w 2967861"/>
                <a:gd name="connsiteY188" fmla="*/ 49982 h 2340761"/>
                <a:gd name="connsiteX189" fmla="*/ 1847152 w 2967861"/>
                <a:gd name="connsiteY189" fmla="*/ 47809 h 2340761"/>
                <a:gd name="connsiteX190" fmla="*/ 1847152 w 2967861"/>
                <a:gd name="connsiteY190" fmla="*/ 45636 h 2340761"/>
                <a:gd name="connsiteX191" fmla="*/ 1844979 w 2967861"/>
                <a:gd name="connsiteY191" fmla="*/ 43462 h 2340761"/>
                <a:gd name="connsiteX192" fmla="*/ 1844048 w 2967861"/>
                <a:gd name="connsiteY192" fmla="*/ 45636 h 2340761"/>
                <a:gd name="connsiteX193" fmla="*/ 1827284 w 2967861"/>
                <a:gd name="connsiteY193" fmla="*/ 50913 h 2340761"/>
                <a:gd name="connsiteX194" fmla="*/ 1812693 w 2967861"/>
                <a:gd name="connsiteY194" fmla="*/ 53086 h 2340761"/>
                <a:gd name="connsiteX195" fmla="*/ 1800275 w 2967861"/>
                <a:gd name="connsiteY195" fmla="*/ 55259 h 2340761"/>
                <a:gd name="connsiteX196" fmla="*/ 1787857 w 2967861"/>
                <a:gd name="connsiteY196" fmla="*/ 60537 h 2340761"/>
                <a:gd name="connsiteX197" fmla="*/ 1780717 w 2967861"/>
                <a:gd name="connsiteY197" fmla="*/ 50913 h 2340761"/>
                <a:gd name="connsiteX198" fmla="*/ 1773577 w 2967861"/>
                <a:gd name="connsiteY198" fmla="*/ 43462 h 2340761"/>
                <a:gd name="connsiteX199" fmla="*/ 1766436 w 2967861"/>
                <a:gd name="connsiteY199" fmla="*/ 40358 h 2340761"/>
                <a:gd name="connsiteX200" fmla="*/ 1751845 w 2967861"/>
                <a:gd name="connsiteY200" fmla="*/ 36012 h 2340761"/>
                <a:gd name="connsiteX201" fmla="*/ 1752777 w 2967861"/>
                <a:gd name="connsiteY201" fmla="*/ 30734 h 2340761"/>
                <a:gd name="connsiteX202" fmla="*/ 1754950 w 2967861"/>
                <a:gd name="connsiteY202" fmla="*/ 28561 h 2340761"/>
                <a:gd name="connsiteX203" fmla="*/ 1757123 w 2967861"/>
                <a:gd name="connsiteY203" fmla="*/ 25457 h 2340761"/>
                <a:gd name="connsiteX204" fmla="*/ 1760227 w 2967861"/>
                <a:gd name="connsiteY204" fmla="*/ 23283 h 2340761"/>
                <a:gd name="connsiteX205" fmla="*/ 1762401 w 2967861"/>
                <a:gd name="connsiteY205" fmla="*/ 22352 h 2340761"/>
                <a:gd name="connsiteX206" fmla="*/ 1767678 w 2967861"/>
                <a:gd name="connsiteY206" fmla="*/ 20179 h 2340761"/>
                <a:gd name="connsiteX207" fmla="*/ 1766747 w 2967861"/>
                <a:gd name="connsiteY207" fmla="*/ 14901 h 2340761"/>
                <a:gd name="connsiteX208" fmla="*/ 1762711 w 2967861"/>
                <a:gd name="connsiteY208" fmla="*/ 10555 h 2340761"/>
                <a:gd name="connsiteX209" fmla="*/ 1760538 w 2967861"/>
                <a:gd name="connsiteY209" fmla="*/ 7451 h 2340761"/>
                <a:gd name="connsiteX210" fmla="*/ 1759607 w 2967861"/>
                <a:gd name="connsiteY210" fmla="*/ 5278 h 2340761"/>
                <a:gd name="connsiteX211" fmla="*/ 1755571 w 2967861"/>
                <a:gd name="connsiteY211" fmla="*/ 0 h 2340761"/>
                <a:gd name="connsiteX212" fmla="*/ 1735702 w 2967861"/>
                <a:gd name="connsiteY212" fmla="*/ 0 h 2340761"/>
                <a:gd name="connsiteX213" fmla="*/ 1731666 w 2967861"/>
                <a:gd name="connsiteY213" fmla="*/ 18006 h 2340761"/>
                <a:gd name="connsiteX214" fmla="*/ 1721111 w 2967861"/>
                <a:gd name="connsiteY214" fmla="*/ 28561 h 2340761"/>
                <a:gd name="connsiteX215" fmla="*/ 1708693 w 2967861"/>
                <a:gd name="connsiteY215" fmla="*/ 38185 h 2340761"/>
                <a:gd name="connsiteX216" fmla="*/ 1695034 w 2967861"/>
                <a:gd name="connsiteY216" fmla="*/ 45636 h 2340761"/>
                <a:gd name="connsiteX217" fmla="*/ 1679511 w 2967861"/>
                <a:gd name="connsiteY217" fmla="*/ 53086 h 2340761"/>
                <a:gd name="connsiteX218" fmla="*/ 1679511 w 2967861"/>
                <a:gd name="connsiteY218" fmla="*/ 73265 h 2340761"/>
                <a:gd name="connsiteX219" fmla="*/ 1674234 w 2967861"/>
                <a:gd name="connsiteY219" fmla="*/ 73265 h 2340761"/>
                <a:gd name="connsiteX220" fmla="*/ 1668025 w 2967861"/>
                <a:gd name="connsiteY220" fmla="*/ 72334 h 2340761"/>
                <a:gd name="connsiteX221" fmla="*/ 1664921 w 2967861"/>
                <a:gd name="connsiteY221" fmla="*/ 72334 h 2340761"/>
                <a:gd name="connsiteX222" fmla="*/ 1659643 w 2967861"/>
                <a:gd name="connsiteY222" fmla="*/ 70161 h 2340761"/>
                <a:gd name="connsiteX223" fmla="*/ 1653434 w 2967861"/>
                <a:gd name="connsiteY223" fmla="*/ 75438 h 2340761"/>
                <a:gd name="connsiteX224" fmla="*/ 1646294 w 2967861"/>
                <a:gd name="connsiteY224" fmla="*/ 82889 h 2340761"/>
                <a:gd name="connsiteX225" fmla="*/ 1639153 w 2967861"/>
                <a:gd name="connsiteY225" fmla="*/ 88167 h 2340761"/>
                <a:gd name="connsiteX226" fmla="*/ 1632013 w 2967861"/>
                <a:gd name="connsiteY226" fmla="*/ 94376 h 2340761"/>
                <a:gd name="connsiteX227" fmla="*/ 1626736 w 2967861"/>
                <a:gd name="connsiteY227" fmla="*/ 94376 h 2340761"/>
                <a:gd name="connsiteX228" fmla="*/ 1616181 w 2967861"/>
                <a:gd name="connsiteY228" fmla="*/ 94376 h 2340761"/>
                <a:gd name="connsiteX229" fmla="*/ 1601590 w 2967861"/>
                <a:gd name="connsiteY229" fmla="*/ 94376 h 2340761"/>
                <a:gd name="connsiteX230" fmla="*/ 1586999 w 2967861"/>
                <a:gd name="connsiteY230" fmla="*/ 94376 h 2340761"/>
                <a:gd name="connsiteX231" fmla="*/ 1575512 w 2967861"/>
                <a:gd name="connsiteY231" fmla="*/ 94376 h 2340761"/>
                <a:gd name="connsiteX232" fmla="*/ 1572408 w 2967861"/>
                <a:gd name="connsiteY232" fmla="*/ 99653 h 2340761"/>
                <a:gd name="connsiteX233" fmla="*/ 1570235 w 2967861"/>
                <a:gd name="connsiteY233" fmla="*/ 104931 h 2340761"/>
                <a:gd name="connsiteX234" fmla="*/ 1567130 w 2967861"/>
                <a:gd name="connsiteY234" fmla="*/ 110208 h 2340761"/>
                <a:gd name="connsiteX235" fmla="*/ 1564957 w 2967861"/>
                <a:gd name="connsiteY235" fmla="*/ 117659 h 2340761"/>
                <a:gd name="connsiteX236" fmla="*/ 1543226 w 2967861"/>
                <a:gd name="connsiteY236" fmla="*/ 117659 h 2340761"/>
                <a:gd name="connsiteX237" fmla="*/ 1526462 w 2967861"/>
                <a:gd name="connsiteY237" fmla="*/ 123868 h 2340761"/>
                <a:gd name="connsiteX238" fmla="*/ 1511871 w 2967861"/>
                <a:gd name="connsiteY238" fmla="*/ 130077 h 2340761"/>
                <a:gd name="connsiteX239" fmla="*/ 1497280 w 2967861"/>
                <a:gd name="connsiteY239" fmla="*/ 141563 h 2340761"/>
                <a:gd name="connsiteX240" fmla="*/ 1484862 w 2967861"/>
                <a:gd name="connsiteY240" fmla="*/ 152118 h 2340761"/>
                <a:gd name="connsiteX241" fmla="*/ 1468098 w 2967861"/>
                <a:gd name="connsiteY241" fmla="*/ 161742 h 2340761"/>
                <a:gd name="connsiteX242" fmla="*/ 1462821 w 2967861"/>
                <a:gd name="connsiteY242" fmla="*/ 180679 h 2340761"/>
                <a:gd name="connsiteX243" fmla="*/ 1459716 w 2967861"/>
                <a:gd name="connsiteY243" fmla="*/ 198685 h 2340761"/>
                <a:gd name="connsiteX244" fmla="*/ 1455680 w 2967861"/>
                <a:gd name="connsiteY244" fmla="*/ 215760 h 2340761"/>
                <a:gd name="connsiteX245" fmla="*/ 1452576 w 2967861"/>
                <a:gd name="connsiteY245" fmla="*/ 215760 h 2340761"/>
                <a:gd name="connsiteX246" fmla="*/ 1445436 w 2967861"/>
                <a:gd name="connsiteY246" fmla="*/ 198685 h 2340761"/>
                <a:gd name="connsiteX247" fmla="*/ 1419358 w 2967861"/>
                <a:gd name="connsiteY247" fmla="*/ 203963 h 2340761"/>
                <a:gd name="connsiteX248" fmla="*/ 1395454 w 2967861"/>
                <a:gd name="connsiteY248" fmla="*/ 211414 h 2340761"/>
                <a:gd name="connsiteX249" fmla="*/ 1399490 w 2967861"/>
                <a:gd name="connsiteY249" fmla="*/ 233766 h 2340761"/>
                <a:gd name="connsiteX250" fmla="*/ 1404767 w 2967861"/>
                <a:gd name="connsiteY250" fmla="*/ 253945 h 2340761"/>
                <a:gd name="connsiteX251" fmla="*/ 1410045 w 2967861"/>
                <a:gd name="connsiteY251" fmla="*/ 275055 h 2340761"/>
                <a:gd name="connsiteX252" fmla="*/ 1419358 w 2967861"/>
                <a:gd name="connsiteY252" fmla="*/ 290888 h 2340761"/>
                <a:gd name="connsiteX253" fmla="*/ 1431776 w 2967861"/>
                <a:gd name="connsiteY253" fmla="*/ 304547 h 2340761"/>
                <a:gd name="connsiteX254" fmla="*/ 1431776 w 2967861"/>
                <a:gd name="connsiteY254" fmla="*/ 312929 h 2340761"/>
                <a:gd name="connsiteX255" fmla="*/ 1416254 w 2967861"/>
                <a:gd name="connsiteY255" fmla="*/ 302374 h 2340761"/>
                <a:gd name="connsiteX256" fmla="*/ 1399490 w 2967861"/>
                <a:gd name="connsiteY256" fmla="*/ 287473 h 2340761"/>
                <a:gd name="connsiteX257" fmla="*/ 1388934 w 2967861"/>
                <a:gd name="connsiteY257" fmla="*/ 272571 h 2340761"/>
                <a:gd name="connsiteX258" fmla="*/ 1368135 w 2967861"/>
                <a:gd name="connsiteY258" fmla="*/ 272571 h 2340761"/>
                <a:gd name="connsiteX259" fmla="*/ 1352612 w 2967861"/>
                <a:gd name="connsiteY259" fmla="*/ 275676 h 2340761"/>
                <a:gd name="connsiteX260" fmla="*/ 1338953 w 2967861"/>
                <a:gd name="connsiteY260" fmla="*/ 283127 h 2340761"/>
                <a:gd name="connsiteX261" fmla="*/ 1331812 w 2967861"/>
                <a:gd name="connsiteY261" fmla="*/ 274745 h 2340761"/>
                <a:gd name="connsiteX262" fmla="*/ 1328708 w 2967861"/>
                <a:gd name="connsiteY262" fmla="*/ 263258 h 2340761"/>
                <a:gd name="connsiteX263" fmla="*/ 1324672 w 2967861"/>
                <a:gd name="connsiteY263" fmla="*/ 252703 h 2340761"/>
                <a:gd name="connsiteX264" fmla="*/ 1321568 w 2967861"/>
                <a:gd name="connsiteY264" fmla="*/ 250530 h 2340761"/>
                <a:gd name="connsiteX265" fmla="*/ 1321568 w 2967861"/>
                <a:gd name="connsiteY265" fmla="*/ 249909 h 2340761"/>
                <a:gd name="connsiteX266" fmla="*/ 1319394 w 2967861"/>
                <a:gd name="connsiteY266" fmla="*/ 249909 h 2340761"/>
                <a:gd name="connsiteX267" fmla="*/ 1316290 w 2967861"/>
                <a:gd name="connsiteY267" fmla="*/ 249909 h 2340761"/>
                <a:gd name="connsiteX268" fmla="*/ 1312254 w 2967861"/>
                <a:gd name="connsiteY268" fmla="*/ 249909 h 2340761"/>
                <a:gd name="connsiteX269" fmla="*/ 1312254 w 2967861"/>
                <a:gd name="connsiteY269" fmla="*/ 284679 h 2340761"/>
                <a:gd name="connsiteX270" fmla="*/ 1289281 w 2967861"/>
                <a:gd name="connsiteY270" fmla="*/ 305789 h 2340761"/>
                <a:gd name="connsiteX271" fmla="*/ 1294559 w 2967861"/>
                <a:gd name="connsiteY271" fmla="*/ 320691 h 2340761"/>
                <a:gd name="connsiteX272" fmla="*/ 1299837 w 2967861"/>
                <a:gd name="connsiteY272" fmla="*/ 331246 h 2340761"/>
                <a:gd name="connsiteX273" fmla="*/ 1305114 w 2967861"/>
                <a:gd name="connsiteY273" fmla="*/ 343974 h 2340761"/>
                <a:gd name="connsiteX274" fmla="*/ 1309150 w 2967861"/>
                <a:gd name="connsiteY274" fmla="*/ 362911 h 2340761"/>
                <a:gd name="connsiteX275" fmla="*/ 1329018 w 2967861"/>
                <a:gd name="connsiteY275" fmla="*/ 370362 h 2340761"/>
                <a:gd name="connsiteX276" fmla="*/ 1350750 w 2967861"/>
                <a:gd name="connsiteY276" fmla="*/ 378744 h 2340761"/>
                <a:gd name="connsiteX277" fmla="*/ 1368445 w 2967861"/>
                <a:gd name="connsiteY277" fmla="*/ 386195 h 2340761"/>
                <a:gd name="connsiteX278" fmla="*/ 1368445 w 2967861"/>
                <a:gd name="connsiteY278" fmla="*/ 392403 h 2340761"/>
                <a:gd name="connsiteX279" fmla="*/ 1350750 w 2967861"/>
                <a:gd name="connsiteY279" fmla="*/ 386195 h 2340761"/>
                <a:gd name="connsiteX280" fmla="*/ 1332123 w 2967861"/>
                <a:gd name="connsiteY280" fmla="*/ 386195 h 2340761"/>
                <a:gd name="connsiteX281" fmla="*/ 1312254 w 2967861"/>
                <a:gd name="connsiteY281" fmla="*/ 386195 h 2340761"/>
                <a:gd name="connsiteX282" fmla="*/ 1314427 w 2967861"/>
                <a:gd name="connsiteY282" fmla="*/ 401096 h 2340761"/>
                <a:gd name="connsiteX283" fmla="*/ 1316601 w 2967861"/>
                <a:gd name="connsiteY283" fmla="*/ 418170 h 2340761"/>
                <a:gd name="connsiteX284" fmla="*/ 1319705 w 2967861"/>
                <a:gd name="connsiteY284" fmla="*/ 435245 h 2340761"/>
                <a:gd name="connsiteX285" fmla="*/ 1316601 w 2967861"/>
                <a:gd name="connsiteY285" fmla="*/ 453251 h 2340761"/>
                <a:gd name="connsiteX286" fmla="*/ 1310392 w 2967861"/>
                <a:gd name="connsiteY286" fmla="*/ 464737 h 2340761"/>
                <a:gd name="connsiteX287" fmla="*/ 1303251 w 2967861"/>
                <a:gd name="connsiteY287" fmla="*/ 479639 h 2340761"/>
                <a:gd name="connsiteX288" fmla="*/ 1296111 w 2967861"/>
                <a:gd name="connsiteY288" fmla="*/ 492367 h 2340761"/>
                <a:gd name="connsiteX289" fmla="*/ 1293006 w 2967861"/>
                <a:gd name="connsiteY289" fmla="*/ 494540 h 2340761"/>
                <a:gd name="connsiteX290" fmla="*/ 1290833 w 2967861"/>
                <a:gd name="connsiteY290" fmla="*/ 495472 h 2340761"/>
                <a:gd name="connsiteX291" fmla="*/ 1289902 w 2967861"/>
                <a:gd name="connsiteY291" fmla="*/ 497645 h 2340761"/>
                <a:gd name="connsiteX292" fmla="*/ 1269102 w 2967861"/>
                <a:gd name="connsiteY292" fmla="*/ 497645 h 2340761"/>
                <a:gd name="connsiteX293" fmla="*/ 1269102 w 2967861"/>
                <a:gd name="connsiteY293" fmla="*/ 492057 h 2340761"/>
                <a:gd name="connsiteX294" fmla="*/ 1276243 w 2967861"/>
                <a:gd name="connsiteY294" fmla="*/ 489883 h 2340761"/>
                <a:gd name="connsiteX295" fmla="*/ 1282452 w 2967861"/>
                <a:gd name="connsiteY295" fmla="*/ 486779 h 2340761"/>
                <a:gd name="connsiteX296" fmla="*/ 1287729 w 2967861"/>
                <a:gd name="connsiteY296" fmla="*/ 484606 h 2340761"/>
                <a:gd name="connsiteX297" fmla="*/ 1290833 w 2967861"/>
                <a:gd name="connsiteY297" fmla="*/ 480260 h 2340761"/>
                <a:gd name="connsiteX298" fmla="*/ 1296111 w 2967861"/>
                <a:gd name="connsiteY298" fmla="*/ 477155 h 2340761"/>
                <a:gd name="connsiteX299" fmla="*/ 1296111 w 2967861"/>
                <a:gd name="connsiteY299" fmla="*/ 460081 h 2340761"/>
                <a:gd name="connsiteX300" fmla="*/ 1300147 w 2967861"/>
                <a:gd name="connsiteY300" fmla="*/ 447352 h 2340761"/>
                <a:gd name="connsiteX301" fmla="*/ 1305424 w 2967861"/>
                <a:gd name="connsiteY301" fmla="*/ 435866 h 2340761"/>
                <a:gd name="connsiteX302" fmla="*/ 1302320 w 2967861"/>
                <a:gd name="connsiteY302" fmla="*/ 429657 h 2340761"/>
                <a:gd name="connsiteX303" fmla="*/ 1300147 w 2967861"/>
                <a:gd name="connsiteY303" fmla="*/ 423448 h 2340761"/>
                <a:gd name="connsiteX304" fmla="*/ 1296111 w 2967861"/>
                <a:gd name="connsiteY304" fmla="*/ 420344 h 2340761"/>
                <a:gd name="connsiteX305" fmla="*/ 1293006 w 2967861"/>
                <a:gd name="connsiteY305" fmla="*/ 415997 h 2340761"/>
                <a:gd name="connsiteX306" fmla="*/ 1290833 w 2967861"/>
                <a:gd name="connsiteY306" fmla="*/ 412893 h 2340761"/>
                <a:gd name="connsiteX307" fmla="*/ 1289902 w 2967861"/>
                <a:gd name="connsiteY307" fmla="*/ 407615 h 2340761"/>
                <a:gd name="connsiteX308" fmla="*/ 1289902 w 2967861"/>
                <a:gd name="connsiteY308" fmla="*/ 400165 h 2340761"/>
                <a:gd name="connsiteX309" fmla="*/ 1293006 w 2967861"/>
                <a:gd name="connsiteY309" fmla="*/ 390541 h 2340761"/>
                <a:gd name="connsiteX310" fmla="*/ 1296111 w 2967861"/>
                <a:gd name="connsiteY310" fmla="*/ 379054 h 2340761"/>
                <a:gd name="connsiteX311" fmla="*/ 1296111 w 2967861"/>
                <a:gd name="connsiteY311" fmla="*/ 366326 h 2340761"/>
                <a:gd name="connsiteX312" fmla="*/ 1293006 w 2967861"/>
                <a:gd name="connsiteY312" fmla="*/ 355771 h 2340761"/>
                <a:gd name="connsiteX313" fmla="*/ 1289902 w 2967861"/>
                <a:gd name="connsiteY313" fmla="*/ 340870 h 2340761"/>
                <a:gd name="connsiteX314" fmla="*/ 1283693 w 2967861"/>
                <a:gd name="connsiteY314" fmla="*/ 328141 h 2340761"/>
                <a:gd name="connsiteX315" fmla="*/ 1280589 w 2967861"/>
                <a:gd name="connsiteY315" fmla="*/ 318517 h 2340761"/>
                <a:gd name="connsiteX316" fmla="*/ 1282762 w 2967861"/>
                <a:gd name="connsiteY316" fmla="*/ 311067 h 2340761"/>
                <a:gd name="connsiteX317" fmla="*/ 1283693 w 2967861"/>
                <a:gd name="connsiteY317" fmla="*/ 299580 h 2340761"/>
                <a:gd name="connsiteX318" fmla="*/ 1287729 w 2967861"/>
                <a:gd name="connsiteY318" fmla="*/ 286852 h 2340761"/>
                <a:gd name="connsiteX319" fmla="*/ 1290833 w 2967861"/>
                <a:gd name="connsiteY319" fmla="*/ 271951 h 2340761"/>
                <a:gd name="connsiteX320" fmla="*/ 1293006 w 2967861"/>
                <a:gd name="connsiteY320" fmla="*/ 257049 h 2340761"/>
                <a:gd name="connsiteX321" fmla="*/ 1285866 w 2967861"/>
                <a:gd name="connsiteY321" fmla="*/ 249598 h 2340761"/>
                <a:gd name="connsiteX322" fmla="*/ 1280589 w 2967861"/>
                <a:gd name="connsiteY322" fmla="*/ 239975 h 2340761"/>
                <a:gd name="connsiteX323" fmla="*/ 1260720 w 2967861"/>
                <a:gd name="connsiteY323" fmla="*/ 239043 h 2340761"/>
                <a:gd name="connsiteX324" fmla="*/ 1243956 w 2967861"/>
                <a:gd name="connsiteY324" fmla="*/ 239975 h 2340761"/>
                <a:gd name="connsiteX325" fmla="*/ 1234643 w 2967861"/>
                <a:gd name="connsiteY325" fmla="*/ 246184 h 2340761"/>
                <a:gd name="connsiteX326" fmla="*/ 1227502 w 2967861"/>
                <a:gd name="connsiteY326" fmla="*/ 254566 h 2340761"/>
                <a:gd name="connsiteX327" fmla="*/ 1222225 w 2967861"/>
                <a:gd name="connsiteY327" fmla="*/ 266052 h 2340761"/>
                <a:gd name="connsiteX328" fmla="*/ 1218189 w 2967861"/>
                <a:gd name="connsiteY328" fmla="*/ 276607 h 2340761"/>
                <a:gd name="connsiteX329" fmla="*/ 1215085 w 2967861"/>
                <a:gd name="connsiteY329" fmla="*/ 290267 h 2340761"/>
                <a:gd name="connsiteX330" fmla="*/ 1211049 w 2967861"/>
                <a:gd name="connsiteY330" fmla="*/ 300822 h 2340761"/>
                <a:gd name="connsiteX331" fmla="*/ 1203909 w 2967861"/>
                <a:gd name="connsiteY331" fmla="*/ 310446 h 2340761"/>
                <a:gd name="connsiteX332" fmla="*/ 1193353 w 2967861"/>
                <a:gd name="connsiteY332" fmla="*/ 317896 h 2340761"/>
                <a:gd name="connsiteX333" fmla="*/ 1196458 w 2967861"/>
                <a:gd name="connsiteY333" fmla="*/ 338075 h 2340761"/>
                <a:gd name="connsiteX334" fmla="*/ 1198631 w 2967861"/>
                <a:gd name="connsiteY334" fmla="*/ 352977 h 2340761"/>
                <a:gd name="connsiteX335" fmla="*/ 1202667 w 2967861"/>
                <a:gd name="connsiteY335" fmla="*/ 370051 h 2340761"/>
                <a:gd name="connsiteX336" fmla="*/ 1200494 w 2967861"/>
                <a:gd name="connsiteY336" fmla="*/ 392403 h 2340761"/>
                <a:gd name="connsiteX337" fmla="*/ 1217258 w 2967861"/>
                <a:gd name="connsiteY337" fmla="*/ 392403 h 2340761"/>
                <a:gd name="connsiteX338" fmla="*/ 1218189 w 2967861"/>
                <a:gd name="connsiteY338" fmla="*/ 399854 h 2340761"/>
                <a:gd name="connsiteX339" fmla="*/ 1222225 w 2967861"/>
                <a:gd name="connsiteY339" fmla="*/ 405132 h 2340761"/>
                <a:gd name="connsiteX340" fmla="*/ 1224398 w 2967861"/>
                <a:gd name="connsiteY340" fmla="*/ 410409 h 2340761"/>
                <a:gd name="connsiteX341" fmla="*/ 1227502 w 2967861"/>
                <a:gd name="connsiteY341" fmla="*/ 414756 h 2340761"/>
                <a:gd name="connsiteX342" fmla="*/ 1232780 w 2967861"/>
                <a:gd name="connsiteY342" fmla="*/ 420033 h 2340761"/>
                <a:gd name="connsiteX343" fmla="*/ 1231849 w 2967861"/>
                <a:gd name="connsiteY343" fmla="*/ 423138 h 2340761"/>
                <a:gd name="connsiteX344" fmla="*/ 1231849 w 2967861"/>
                <a:gd name="connsiteY344" fmla="*/ 425311 h 2340761"/>
                <a:gd name="connsiteX345" fmla="*/ 1229676 w 2967861"/>
                <a:gd name="connsiteY345" fmla="*/ 427484 h 2340761"/>
                <a:gd name="connsiteX346" fmla="*/ 1220362 w 2967861"/>
                <a:gd name="connsiteY346" fmla="*/ 423138 h 2340761"/>
                <a:gd name="connsiteX347" fmla="*/ 1205771 w 2967861"/>
                <a:gd name="connsiteY347" fmla="*/ 415687 h 2340761"/>
                <a:gd name="connsiteX348" fmla="*/ 1190249 w 2967861"/>
                <a:gd name="connsiteY348" fmla="*/ 402959 h 2340761"/>
                <a:gd name="connsiteX349" fmla="*/ 1171622 w 2967861"/>
                <a:gd name="connsiteY349" fmla="*/ 390230 h 2340761"/>
                <a:gd name="connsiteX350" fmla="*/ 1159204 w 2967861"/>
                <a:gd name="connsiteY350" fmla="*/ 377502 h 2340761"/>
                <a:gd name="connsiteX351" fmla="*/ 1149891 w 2967861"/>
                <a:gd name="connsiteY351" fmla="*/ 366016 h 2340761"/>
                <a:gd name="connsiteX352" fmla="*/ 1142751 w 2967861"/>
                <a:gd name="connsiteY352" fmla="*/ 366016 h 2340761"/>
                <a:gd name="connsiteX353" fmla="*/ 1135611 w 2967861"/>
                <a:gd name="connsiteY353" fmla="*/ 366016 h 2340761"/>
                <a:gd name="connsiteX354" fmla="*/ 1130333 w 2967861"/>
                <a:gd name="connsiteY354" fmla="*/ 363842 h 2340761"/>
                <a:gd name="connsiteX355" fmla="*/ 1126297 w 2967861"/>
                <a:gd name="connsiteY355" fmla="*/ 362911 h 2340761"/>
                <a:gd name="connsiteX356" fmla="*/ 1119157 w 2967861"/>
                <a:gd name="connsiteY356" fmla="*/ 366016 h 2340761"/>
                <a:gd name="connsiteX357" fmla="*/ 1116052 w 2967861"/>
                <a:gd name="connsiteY357" fmla="*/ 368189 h 2340761"/>
                <a:gd name="connsiteX358" fmla="*/ 1112017 w 2967861"/>
                <a:gd name="connsiteY358" fmla="*/ 371293 h 2340761"/>
                <a:gd name="connsiteX359" fmla="*/ 1106739 w 2967861"/>
                <a:gd name="connsiteY359" fmla="*/ 375639 h 2340761"/>
                <a:gd name="connsiteX360" fmla="*/ 1106739 w 2967861"/>
                <a:gd name="connsiteY360" fmla="*/ 383090 h 2340761"/>
                <a:gd name="connsiteX361" fmla="*/ 1106739 w 2967861"/>
                <a:gd name="connsiteY361" fmla="*/ 388368 h 2340761"/>
                <a:gd name="connsiteX362" fmla="*/ 1108912 w 2967861"/>
                <a:gd name="connsiteY362" fmla="*/ 392714 h 2340761"/>
                <a:gd name="connsiteX363" fmla="*/ 1111085 w 2967861"/>
                <a:gd name="connsiteY363" fmla="*/ 395818 h 2340761"/>
                <a:gd name="connsiteX364" fmla="*/ 1114190 w 2967861"/>
                <a:gd name="connsiteY364" fmla="*/ 400165 h 2340761"/>
                <a:gd name="connsiteX365" fmla="*/ 1114190 w 2967861"/>
                <a:gd name="connsiteY365" fmla="*/ 405442 h 2340761"/>
                <a:gd name="connsiteX366" fmla="*/ 1112017 w 2967861"/>
                <a:gd name="connsiteY366" fmla="*/ 410720 h 2340761"/>
                <a:gd name="connsiteX367" fmla="*/ 1112017 w 2967861"/>
                <a:gd name="connsiteY367" fmla="*/ 415066 h 2340761"/>
                <a:gd name="connsiteX368" fmla="*/ 1111085 w 2967861"/>
                <a:gd name="connsiteY368" fmla="*/ 415997 h 2340761"/>
                <a:gd name="connsiteX369" fmla="*/ 1108912 w 2967861"/>
                <a:gd name="connsiteY369" fmla="*/ 420344 h 2340761"/>
                <a:gd name="connsiteX370" fmla="*/ 1106739 w 2967861"/>
                <a:gd name="connsiteY370" fmla="*/ 423448 h 2340761"/>
                <a:gd name="connsiteX371" fmla="*/ 1099599 w 2967861"/>
                <a:gd name="connsiteY371" fmla="*/ 422517 h 2340761"/>
                <a:gd name="connsiteX372" fmla="*/ 1096495 w 2967861"/>
                <a:gd name="connsiteY372" fmla="*/ 422517 h 2340761"/>
                <a:gd name="connsiteX373" fmla="*/ 1094321 w 2967861"/>
                <a:gd name="connsiteY373" fmla="*/ 420344 h 2340761"/>
                <a:gd name="connsiteX374" fmla="*/ 1092148 w 2967861"/>
                <a:gd name="connsiteY374" fmla="*/ 418170 h 2340761"/>
                <a:gd name="connsiteX375" fmla="*/ 1089044 w 2967861"/>
                <a:gd name="connsiteY375" fmla="*/ 415066 h 2340761"/>
                <a:gd name="connsiteX376" fmla="*/ 1086871 w 2967861"/>
                <a:gd name="connsiteY376" fmla="*/ 412893 h 2340761"/>
                <a:gd name="connsiteX377" fmla="*/ 1083766 w 2967861"/>
                <a:gd name="connsiteY377" fmla="*/ 412893 h 2340761"/>
                <a:gd name="connsiteX378" fmla="*/ 1072280 w 2967861"/>
                <a:gd name="connsiteY378" fmla="*/ 415997 h 2340761"/>
                <a:gd name="connsiteX379" fmla="*/ 1061724 w 2967861"/>
                <a:gd name="connsiteY379" fmla="*/ 420344 h 2340761"/>
                <a:gd name="connsiteX380" fmla="*/ 1048065 w 2967861"/>
                <a:gd name="connsiteY380" fmla="*/ 425621 h 2340761"/>
                <a:gd name="connsiteX381" fmla="*/ 1035647 w 2967861"/>
                <a:gd name="connsiteY381" fmla="*/ 430899 h 2340761"/>
                <a:gd name="connsiteX382" fmla="*/ 1030369 w 2967861"/>
                <a:gd name="connsiteY382" fmla="*/ 436176 h 2340761"/>
                <a:gd name="connsiteX383" fmla="*/ 1021056 w 2967861"/>
                <a:gd name="connsiteY383" fmla="*/ 436176 h 2340761"/>
                <a:gd name="connsiteX384" fmla="*/ 1028196 w 2967861"/>
                <a:gd name="connsiteY384" fmla="*/ 425621 h 2340761"/>
                <a:gd name="connsiteX385" fmla="*/ 1035336 w 2967861"/>
                <a:gd name="connsiteY385" fmla="*/ 420344 h 2340761"/>
                <a:gd name="connsiteX386" fmla="*/ 1044650 w 2967861"/>
                <a:gd name="connsiteY386" fmla="*/ 415066 h 2340761"/>
                <a:gd name="connsiteX387" fmla="*/ 1053963 w 2967861"/>
                <a:gd name="connsiteY387" fmla="*/ 407615 h 2340761"/>
                <a:gd name="connsiteX388" fmla="*/ 1040304 w 2967861"/>
                <a:gd name="connsiteY388" fmla="*/ 403269 h 2340761"/>
                <a:gd name="connsiteX389" fmla="*/ 1025713 w 2967861"/>
                <a:gd name="connsiteY389" fmla="*/ 400165 h 2340761"/>
                <a:gd name="connsiteX390" fmla="*/ 1010190 w 2967861"/>
                <a:gd name="connsiteY390" fmla="*/ 400165 h 2340761"/>
                <a:gd name="connsiteX391" fmla="*/ 1008017 w 2967861"/>
                <a:gd name="connsiteY391" fmla="*/ 407615 h 2340761"/>
                <a:gd name="connsiteX392" fmla="*/ 1008017 w 2967861"/>
                <a:gd name="connsiteY392" fmla="*/ 412893 h 2340761"/>
                <a:gd name="connsiteX393" fmla="*/ 1005844 w 2967861"/>
                <a:gd name="connsiteY393" fmla="*/ 415997 h 2340761"/>
                <a:gd name="connsiteX394" fmla="*/ 1003671 w 2967861"/>
                <a:gd name="connsiteY394" fmla="*/ 420344 h 2340761"/>
                <a:gd name="connsiteX395" fmla="*/ 1000567 w 2967861"/>
                <a:gd name="connsiteY395" fmla="*/ 423448 h 2340761"/>
                <a:gd name="connsiteX396" fmla="*/ 1000567 w 2967861"/>
                <a:gd name="connsiteY396" fmla="*/ 427794 h 2340761"/>
                <a:gd name="connsiteX397" fmla="*/ 996531 w 2967861"/>
                <a:gd name="connsiteY397" fmla="*/ 425621 h 2340761"/>
                <a:gd name="connsiteX398" fmla="*/ 995600 w 2967861"/>
                <a:gd name="connsiteY398" fmla="*/ 422517 h 2340761"/>
                <a:gd name="connsiteX399" fmla="*/ 993426 w 2967861"/>
                <a:gd name="connsiteY399" fmla="*/ 420344 h 2340761"/>
                <a:gd name="connsiteX400" fmla="*/ 991253 w 2967861"/>
                <a:gd name="connsiteY400" fmla="*/ 415997 h 2340761"/>
                <a:gd name="connsiteX401" fmla="*/ 990322 w 2967861"/>
                <a:gd name="connsiteY401" fmla="*/ 412893 h 2340761"/>
                <a:gd name="connsiteX402" fmla="*/ 986286 w 2967861"/>
                <a:gd name="connsiteY402" fmla="*/ 410720 h 2340761"/>
                <a:gd name="connsiteX403" fmla="*/ 983182 w 2967861"/>
                <a:gd name="connsiteY403" fmla="*/ 408547 h 2340761"/>
                <a:gd name="connsiteX404" fmla="*/ 981009 w 2967861"/>
                <a:gd name="connsiteY404" fmla="*/ 410720 h 2340761"/>
                <a:gd name="connsiteX405" fmla="*/ 975731 w 2967861"/>
                <a:gd name="connsiteY405" fmla="*/ 410720 h 2340761"/>
                <a:gd name="connsiteX406" fmla="*/ 969522 w 2967861"/>
                <a:gd name="connsiteY406" fmla="*/ 412893 h 2340761"/>
                <a:gd name="connsiteX407" fmla="*/ 957104 w 2967861"/>
                <a:gd name="connsiteY407" fmla="*/ 429967 h 2340761"/>
                <a:gd name="connsiteX408" fmla="*/ 942513 w 2967861"/>
                <a:gd name="connsiteY408" fmla="*/ 443627 h 2340761"/>
                <a:gd name="connsiteX409" fmla="*/ 930095 w 2967861"/>
                <a:gd name="connsiteY409" fmla="*/ 460702 h 2340761"/>
                <a:gd name="connsiteX410" fmla="*/ 932269 w 2967861"/>
                <a:gd name="connsiteY410" fmla="*/ 465979 h 2340761"/>
                <a:gd name="connsiteX411" fmla="*/ 932269 w 2967861"/>
                <a:gd name="connsiteY411" fmla="*/ 470325 h 2340761"/>
                <a:gd name="connsiteX412" fmla="*/ 932269 w 2967861"/>
                <a:gd name="connsiteY412" fmla="*/ 475603 h 2340761"/>
                <a:gd name="connsiteX413" fmla="*/ 932269 w 2967861"/>
                <a:gd name="connsiteY413" fmla="*/ 479949 h 2340761"/>
                <a:gd name="connsiteX414" fmla="*/ 930095 w 2967861"/>
                <a:gd name="connsiteY414" fmla="*/ 485227 h 2340761"/>
                <a:gd name="connsiteX415" fmla="*/ 926060 w 2967861"/>
                <a:gd name="connsiteY415" fmla="*/ 487400 h 2340761"/>
                <a:gd name="connsiteX416" fmla="*/ 925128 w 2967861"/>
                <a:gd name="connsiteY416" fmla="*/ 487400 h 2340761"/>
                <a:gd name="connsiteX417" fmla="*/ 922955 w 2967861"/>
                <a:gd name="connsiteY417" fmla="*/ 488331 h 2340761"/>
                <a:gd name="connsiteX418" fmla="*/ 920782 w 2967861"/>
                <a:gd name="connsiteY418" fmla="*/ 488331 h 2340761"/>
                <a:gd name="connsiteX419" fmla="*/ 915504 w 2967861"/>
                <a:gd name="connsiteY419" fmla="*/ 488331 h 2340761"/>
                <a:gd name="connsiteX420" fmla="*/ 911469 w 2967861"/>
                <a:gd name="connsiteY420" fmla="*/ 487400 h 2340761"/>
                <a:gd name="connsiteX421" fmla="*/ 908364 w 2967861"/>
                <a:gd name="connsiteY421" fmla="*/ 485227 h 2340761"/>
                <a:gd name="connsiteX422" fmla="*/ 906191 w 2967861"/>
                <a:gd name="connsiteY422" fmla="*/ 483054 h 2340761"/>
                <a:gd name="connsiteX423" fmla="*/ 900914 w 2967861"/>
                <a:gd name="connsiteY423" fmla="*/ 480881 h 2340761"/>
                <a:gd name="connsiteX424" fmla="*/ 900914 w 2967861"/>
                <a:gd name="connsiteY424" fmla="*/ 460702 h 2340761"/>
                <a:gd name="connsiteX425" fmla="*/ 908054 w 2967861"/>
                <a:gd name="connsiteY425" fmla="*/ 460702 h 2340761"/>
                <a:gd name="connsiteX426" fmla="*/ 911158 w 2967861"/>
                <a:gd name="connsiteY426" fmla="*/ 458528 h 2340761"/>
                <a:gd name="connsiteX427" fmla="*/ 913331 w 2967861"/>
                <a:gd name="connsiteY427" fmla="*/ 458528 h 2340761"/>
                <a:gd name="connsiteX428" fmla="*/ 917367 w 2967861"/>
                <a:gd name="connsiteY428" fmla="*/ 457597 h 2340761"/>
                <a:gd name="connsiteX429" fmla="*/ 917367 w 2967861"/>
                <a:gd name="connsiteY429" fmla="*/ 447973 h 2340761"/>
                <a:gd name="connsiteX430" fmla="*/ 911158 w 2967861"/>
                <a:gd name="connsiteY430" fmla="*/ 438349 h 2340761"/>
                <a:gd name="connsiteX431" fmla="*/ 904018 w 2967861"/>
                <a:gd name="connsiteY431" fmla="*/ 427794 h 2340761"/>
                <a:gd name="connsiteX432" fmla="*/ 896878 w 2967861"/>
                <a:gd name="connsiteY432" fmla="*/ 420344 h 2340761"/>
                <a:gd name="connsiteX433" fmla="*/ 866765 w 2967861"/>
                <a:gd name="connsiteY433" fmla="*/ 420344 h 2340761"/>
                <a:gd name="connsiteX434" fmla="*/ 873905 w 2967861"/>
                <a:gd name="connsiteY434" fmla="*/ 464737 h 2340761"/>
                <a:gd name="connsiteX435" fmla="*/ 877009 w 2967861"/>
                <a:gd name="connsiteY435" fmla="*/ 504785 h 2340761"/>
                <a:gd name="connsiteX436" fmla="*/ 869869 w 2967861"/>
                <a:gd name="connsiteY436" fmla="*/ 502612 h 2340761"/>
                <a:gd name="connsiteX437" fmla="*/ 862729 w 2967861"/>
                <a:gd name="connsiteY437" fmla="*/ 501680 h 2340761"/>
                <a:gd name="connsiteX438" fmla="*/ 855588 w 2967861"/>
                <a:gd name="connsiteY438" fmla="*/ 499507 h 2340761"/>
                <a:gd name="connsiteX439" fmla="*/ 850311 w 2967861"/>
                <a:gd name="connsiteY439" fmla="*/ 497334 h 2340761"/>
                <a:gd name="connsiteX440" fmla="*/ 840997 w 2967861"/>
                <a:gd name="connsiteY440" fmla="*/ 510062 h 2340761"/>
                <a:gd name="connsiteX441" fmla="*/ 830442 w 2967861"/>
                <a:gd name="connsiteY441" fmla="*/ 521549 h 2340761"/>
                <a:gd name="connsiteX442" fmla="*/ 813678 w 2967861"/>
                <a:gd name="connsiteY442" fmla="*/ 529000 h 2340761"/>
                <a:gd name="connsiteX443" fmla="*/ 815851 w 2967861"/>
                <a:gd name="connsiteY443" fmla="*/ 534277 h 2340761"/>
                <a:gd name="connsiteX444" fmla="*/ 815851 w 2967861"/>
                <a:gd name="connsiteY444" fmla="*/ 537382 h 2340761"/>
                <a:gd name="connsiteX445" fmla="*/ 815851 w 2967861"/>
                <a:gd name="connsiteY445" fmla="*/ 539555 h 2340761"/>
                <a:gd name="connsiteX446" fmla="*/ 818025 w 2967861"/>
                <a:gd name="connsiteY446" fmla="*/ 541728 h 2340761"/>
                <a:gd name="connsiteX447" fmla="*/ 818956 w 2967861"/>
                <a:gd name="connsiteY447" fmla="*/ 543901 h 2340761"/>
                <a:gd name="connsiteX448" fmla="*/ 821129 w 2967861"/>
                <a:gd name="connsiteY448" fmla="*/ 544832 h 2340761"/>
                <a:gd name="connsiteX449" fmla="*/ 821129 w 2967861"/>
                <a:gd name="connsiteY449" fmla="*/ 551041 h 2340761"/>
                <a:gd name="connsiteX450" fmla="*/ 818956 w 2967861"/>
                <a:gd name="connsiteY450" fmla="*/ 556319 h 2340761"/>
                <a:gd name="connsiteX451" fmla="*/ 818025 w 2967861"/>
                <a:gd name="connsiteY451" fmla="*/ 558492 h 2340761"/>
                <a:gd name="connsiteX452" fmla="*/ 815851 w 2967861"/>
                <a:gd name="connsiteY452" fmla="*/ 561596 h 2340761"/>
                <a:gd name="connsiteX453" fmla="*/ 813678 w 2967861"/>
                <a:gd name="connsiteY453" fmla="*/ 565943 h 2340761"/>
                <a:gd name="connsiteX454" fmla="*/ 799087 w 2967861"/>
                <a:gd name="connsiteY454" fmla="*/ 559734 h 2340761"/>
                <a:gd name="connsiteX455" fmla="*/ 786669 w 2967861"/>
                <a:gd name="connsiteY455" fmla="*/ 552283 h 2340761"/>
                <a:gd name="connsiteX456" fmla="*/ 774252 w 2967861"/>
                <a:gd name="connsiteY456" fmla="*/ 544832 h 2340761"/>
                <a:gd name="connsiteX457" fmla="*/ 774252 w 2967861"/>
                <a:gd name="connsiteY457" fmla="*/ 549179 h 2340761"/>
                <a:gd name="connsiteX458" fmla="*/ 767732 w 2967861"/>
                <a:gd name="connsiteY458" fmla="*/ 549179 h 2340761"/>
                <a:gd name="connsiteX459" fmla="*/ 767732 w 2967861"/>
                <a:gd name="connsiteY459" fmla="*/ 559734 h 2340761"/>
                <a:gd name="connsiteX460" fmla="*/ 769906 w 2967861"/>
                <a:gd name="connsiteY460" fmla="*/ 569358 h 2340761"/>
                <a:gd name="connsiteX461" fmla="*/ 772079 w 2967861"/>
                <a:gd name="connsiteY461" fmla="*/ 582086 h 2340761"/>
                <a:gd name="connsiteX462" fmla="*/ 764938 w 2967861"/>
                <a:gd name="connsiteY462" fmla="*/ 581155 h 2340761"/>
                <a:gd name="connsiteX463" fmla="*/ 760903 w 2967861"/>
                <a:gd name="connsiteY463" fmla="*/ 576808 h 2340761"/>
                <a:gd name="connsiteX464" fmla="*/ 755625 w 2967861"/>
                <a:gd name="connsiteY464" fmla="*/ 574635 h 2340761"/>
                <a:gd name="connsiteX465" fmla="*/ 752520 w 2967861"/>
                <a:gd name="connsiteY465" fmla="*/ 569358 h 2340761"/>
                <a:gd name="connsiteX466" fmla="*/ 748485 w 2967861"/>
                <a:gd name="connsiteY466" fmla="*/ 559734 h 2340761"/>
                <a:gd name="connsiteX467" fmla="*/ 745380 w 2967861"/>
                <a:gd name="connsiteY467" fmla="*/ 544832 h 2340761"/>
                <a:gd name="connsiteX468" fmla="*/ 743207 w 2967861"/>
                <a:gd name="connsiteY468" fmla="*/ 526827 h 2340761"/>
                <a:gd name="connsiteX469" fmla="*/ 741034 w 2967861"/>
                <a:gd name="connsiteY469" fmla="*/ 509752 h 2340761"/>
                <a:gd name="connsiteX470" fmla="*/ 738861 w 2967861"/>
                <a:gd name="connsiteY470" fmla="*/ 497024 h 2340761"/>
                <a:gd name="connsiteX471" fmla="*/ 753452 w 2967861"/>
                <a:gd name="connsiteY471" fmla="*/ 502301 h 2340761"/>
                <a:gd name="connsiteX472" fmla="*/ 768043 w 2967861"/>
                <a:gd name="connsiteY472" fmla="*/ 509752 h 2340761"/>
                <a:gd name="connsiteX473" fmla="*/ 784807 w 2967861"/>
                <a:gd name="connsiteY473" fmla="*/ 517203 h 2340761"/>
                <a:gd name="connsiteX474" fmla="*/ 802502 w 2967861"/>
                <a:gd name="connsiteY474" fmla="*/ 517203 h 2340761"/>
                <a:gd name="connsiteX475" fmla="*/ 819266 w 2967861"/>
                <a:gd name="connsiteY475" fmla="*/ 508821 h 2340761"/>
                <a:gd name="connsiteX476" fmla="*/ 831684 w 2967861"/>
                <a:gd name="connsiteY476" fmla="*/ 495161 h 2340761"/>
                <a:gd name="connsiteX477" fmla="*/ 833857 w 2967861"/>
                <a:gd name="connsiteY477" fmla="*/ 479328 h 2340761"/>
                <a:gd name="connsiteX478" fmla="*/ 830753 w 2967861"/>
                <a:gd name="connsiteY478" fmla="*/ 462254 h 2340761"/>
                <a:gd name="connsiteX479" fmla="*/ 819266 w 2967861"/>
                <a:gd name="connsiteY479" fmla="*/ 445179 h 2340761"/>
                <a:gd name="connsiteX480" fmla="*/ 806848 w 2967861"/>
                <a:gd name="connsiteY480" fmla="*/ 429347 h 2340761"/>
                <a:gd name="connsiteX481" fmla="*/ 792258 w 2967861"/>
                <a:gd name="connsiteY481" fmla="*/ 414445 h 2340761"/>
                <a:gd name="connsiteX482" fmla="*/ 777667 w 2967861"/>
                <a:gd name="connsiteY482" fmla="*/ 402959 h 2340761"/>
                <a:gd name="connsiteX483" fmla="*/ 765249 w 2967861"/>
                <a:gd name="connsiteY483" fmla="*/ 395508 h 2340761"/>
                <a:gd name="connsiteX484" fmla="*/ 732031 w 2967861"/>
                <a:gd name="connsiteY484" fmla="*/ 392403 h 2340761"/>
                <a:gd name="connsiteX485" fmla="*/ 726753 w 2967861"/>
                <a:gd name="connsiteY485" fmla="*/ 386195 h 2340761"/>
                <a:gd name="connsiteX486" fmla="*/ 721476 w 2967861"/>
                <a:gd name="connsiteY486" fmla="*/ 380917 h 2340761"/>
                <a:gd name="connsiteX487" fmla="*/ 719303 w 2967861"/>
                <a:gd name="connsiteY487" fmla="*/ 375639 h 2340761"/>
                <a:gd name="connsiteX488" fmla="*/ 717130 w 2967861"/>
                <a:gd name="connsiteY488" fmla="*/ 371293 h 2340761"/>
                <a:gd name="connsiteX489" fmla="*/ 711852 w 2967861"/>
                <a:gd name="connsiteY489" fmla="*/ 371293 h 2340761"/>
                <a:gd name="connsiteX490" fmla="*/ 704712 w 2967861"/>
                <a:gd name="connsiteY490" fmla="*/ 373466 h 2340761"/>
                <a:gd name="connsiteX491" fmla="*/ 692294 w 2967861"/>
                <a:gd name="connsiteY491" fmla="*/ 378744 h 2340761"/>
                <a:gd name="connsiteX492" fmla="*/ 690121 w 2967861"/>
                <a:gd name="connsiteY492" fmla="*/ 375639 h 2340761"/>
                <a:gd name="connsiteX493" fmla="*/ 689190 w 2967861"/>
                <a:gd name="connsiteY493" fmla="*/ 373466 h 2340761"/>
                <a:gd name="connsiteX494" fmla="*/ 687016 w 2967861"/>
                <a:gd name="connsiteY494" fmla="*/ 373466 h 2340761"/>
                <a:gd name="connsiteX495" fmla="*/ 684843 w 2967861"/>
                <a:gd name="connsiteY495" fmla="*/ 370362 h 2340761"/>
                <a:gd name="connsiteX496" fmla="*/ 684843 w 2967861"/>
                <a:gd name="connsiteY496" fmla="*/ 366016 h 2340761"/>
                <a:gd name="connsiteX497" fmla="*/ 687016 w 2967861"/>
                <a:gd name="connsiteY497" fmla="*/ 363842 h 2340761"/>
                <a:gd name="connsiteX498" fmla="*/ 687016 w 2967861"/>
                <a:gd name="connsiteY498" fmla="*/ 362911 h 2340761"/>
                <a:gd name="connsiteX499" fmla="*/ 689190 w 2967861"/>
                <a:gd name="connsiteY499" fmla="*/ 362911 h 2340761"/>
                <a:gd name="connsiteX500" fmla="*/ 690121 w 2967861"/>
                <a:gd name="connsiteY500" fmla="*/ 360738 h 2340761"/>
                <a:gd name="connsiteX501" fmla="*/ 692294 w 2967861"/>
                <a:gd name="connsiteY501" fmla="*/ 358565 h 2340761"/>
                <a:gd name="connsiteX502" fmla="*/ 689190 w 2967861"/>
                <a:gd name="connsiteY502" fmla="*/ 343664 h 2340761"/>
                <a:gd name="connsiteX503" fmla="*/ 682981 w 2967861"/>
                <a:gd name="connsiteY503" fmla="*/ 336213 h 2340761"/>
                <a:gd name="connsiteX504" fmla="*/ 675840 w 2967861"/>
                <a:gd name="connsiteY504" fmla="*/ 334040 h 2340761"/>
                <a:gd name="connsiteX505" fmla="*/ 668700 w 2967861"/>
                <a:gd name="connsiteY505" fmla="*/ 333108 h 2340761"/>
                <a:gd name="connsiteX506" fmla="*/ 660318 w 2967861"/>
                <a:gd name="connsiteY506" fmla="*/ 328762 h 2340761"/>
                <a:gd name="connsiteX507" fmla="*/ 653178 w 2967861"/>
                <a:gd name="connsiteY507" fmla="*/ 321311 h 2340761"/>
                <a:gd name="connsiteX508" fmla="*/ 636414 w 2967861"/>
                <a:gd name="connsiteY508" fmla="*/ 323485 h 2340761"/>
                <a:gd name="connsiteX509" fmla="*/ 619650 w 2967861"/>
                <a:gd name="connsiteY509" fmla="*/ 327831 h 2340761"/>
                <a:gd name="connsiteX510" fmla="*/ 607232 w 2967861"/>
                <a:gd name="connsiteY510" fmla="*/ 330935 h 2340761"/>
                <a:gd name="connsiteX511" fmla="*/ 595745 w 2967861"/>
                <a:gd name="connsiteY511" fmla="*/ 340559 h 2340761"/>
                <a:gd name="connsiteX512" fmla="*/ 589536 w 2967861"/>
                <a:gd name="connsiteY512" fmla="*/ 355460 h 2340761"/>
                <a:gd name="connsiteX513" fmla="*/ 583328 w 2967861"/>
                <a:gd name="connsiteY513" fmla="*/ 351114 h 2340761"/>
                <a:gd name="connsiteX514" fmla="*/ 581465 w 2967861"/>
                <a:gd name="connsiteY514" fmla="*/ 351114 h 2340761"/>
                <a:gd name="connsiteX515" fmla="*/ 579292 w 2967861"/>
                <a:gd name="connsiteY515" fmla="*/ 348941 h 2340761"/>
                <a:gd name="connsiteX516" fmla="*/ 577119 w 2967861"/>
                <a:gd name="connsiteY516" fmla="*/ 348941 h 2340761"/>
                <a:gd name="connsiteX517" fmla="*/ 574014 w 2967861"/>
                <a:gd name="connsiteY517" fmla="*/ 348941 h 2340761"/>
                <a:gd name="connsiteX518" fmla="*/ 569978 w 2967861"/>
                <a:gd name="connsiteY518" fmla="*/ 348941 h 2340761"/>
                <a:gd name="connsiteX519" fmla="*/ 564701 w 2967861"/>
                <a:gd name="connsiteY519" fmla="*/ 348941 h 2340761"/>
                <a:gd name="connsiteX520" fmla="*/ 564701 w 2967861"/>
                <a:gd name="connsiteY520" fmla="*/ 362601 h 2340761"/>
                <a:gd name="connsiteX521" fmla="*/ 560665 w 2967861"/>
                <a:gd name="connsiteY521" fmla="*/ 360428 h 2340761"/>
                <a:gd name="connsiteX522" fmla="*/ 559734 w 2967861"/>
                <a:gd name="connsiteY522" fmla="*/ 360428 h 2340761"/>
                <a:gd name="connsiteX523" fmla="*/ 557561 w 2967861"/>
                <a:gd name="connsiteY523" fmla="*/ 360428 h 2340761"/>
                <a:gd name="connsiteX524" fmla="*/ 555387 w 2967861"/>
                <a:gd name="connsiteY524" fmla="*/ 358254 h 2340761"/>
                <a:gd name="connsiteX525" fmla="*/ 535519 w 2967861"/>
                <a:gd name="connsiteY525" fmla="*/ 363532 h 2340761"/>
                <a:gd name="connsiteX526" fmla="*/ 520928 w 2967861"/>
                <a:gd name="connsiteY526" fmla="*/ 375019 h 2340761"/>
                <a:gd name="connsiteX527" fmla="*/ 511615 w 2967861"/>
                <a:gd name="connsiteY527" fmla="*/ 392093 h 2340761"/>
                <a:gd name="connsiteX528" fmla="*/ 494850 w 2967861"/>
                <a:gd name="connsiteY528" fmla="*/ 392093 h 2340761"/>
                <a:gd name="connsiteX529" fmla="*/ 494850 w 2967861"/>
                <a:gd name="connsiteY529" fmla="*/ 406994 h 2340761"/>
                <a:gd name="connsiteX530" fmla="*/ 479328 w 2967861"/>
                <a:gd name="connsiteY530" fmla="*/ 415377 h 2340761"/>
                <a:gd name="connsiteX531" fmla="*/ 466910 w 2967861"/>
                <a:gd name="connsiteY531" fmla="*/ 430278 h 2340761"/>
                <a:gd name="connsiteX532" fmla="*/ 453251 w 2967861"/>
                <a:gd name="connsiteY532" fmla="*/ 452630 h 2340761"/>
                <a:gd name="connsiteX533" fmla="*/ 442696 w 2967861"/>
                <a:gd name="connsiteY533" fmla="*/ 476845 h 2340761"/>
                <a:gd name="connsiteX534" fmla="*/ 431209 w 2967861"/>
                <a:gd name="connsiteY534" fmla="*/ 501060 h 2340761"/>
                <a:gd name="connsiteX535" fmla="*/ 420654 w 2967861"/>
                <a:gd name="connsiteY535" fmla="*/ 524343 h 2340761"/>
                <a:gd name="connsiteX536" fmla="*/ 408236 w 2967861"/>
                <a:gd name="connsiteY536" fmla="*/ 544522 h 2340761"/>
                <a:gd name="connsiteX537" fmla="*/ 394577 w 2967861"/>
                <a:gd name="connsiteY537" fmla="*/ 561596 h 2340761"/>
                <a:gd name="connsiteX538" fmla="*/ 396750 w 2967861"/>
                <a:gd name="connsiteY538" fmla="*/ 565943 h 2340761"/>
                <a:gd name="connsiteX539" fmla="*/ 396750 w 2967861"/>
                <a:gd name="connsiteY539" fmla="*/ 569047 h 2340761"/>
                <a:gd name="connsiteX540" fmla="*/ 396750 w 2967861"/>
                <a:gd name="connsiteY540" fmla="*/ 571220 h 2340761"/>
                <a:gd name="connsiteX541" fmla="*/ 398923 w 2967861"/>
                <a:gd name="connsiteY541" fmla="*/ 571220 h 2340761"/>
                <a:gd name="connsiteX542" fmla="*/ 401096 w 2967861"/>
                <a:gd name="connsiteY542" fmla="*/ 571220 h 2340761"/>
                <a:gd name="connsiteX543" fmla="*/ 404200 w 2967861"/>
                <a:gd name="connsiteY543" fmla="*/ 573393 h 2340761"/>
                <a:gd name="connsiteX544" fmla="*/ 394887 w 2967861"/>
                <a:gd name="connsiteY544" fmla="*/ 581775 h 2340761"/>
                <a:gd name="connsiteX545" fmla="*/ 384332 w 2967861"/>
                <a:gd name="connsiteY545" fmla="*/ 586122 h 2340761"/>
                <a:gd name="connsiteX546" fmla="*/ 371914 w 2967861"/>
                <a:gd name="connsiteY546" fmla="*/ 593572 h 2340761"/>
                <a:gd name="connsiteX547" fmla="*/ 369741 w 2967861"/>
                <a:gd name="connsiteY547" fmla="*/ 596677 h 2340761"/>
                <a:gd name="connsiteX548" fmla="*/ 367568 w 2967861"/>
                <a:gd name="connsiteY548" fmla="*/ 602886 h 2340761"/>
                <a:gd name="connsiteX549" fmla="*/ 366636 w 2967861"/>
                <a:gd name="connsiteY549" fmla="*/ 605990 h 2340761"/>
                <a:gd name="connsiteX550" fmla="*/ 364463 w 2967861"/>
                <a:gd name="connsiteY550" fmla="*/ 610336 h 2340761"/>
                <a:gd name="connsiteX551" fmla="*/ 360427 w 2967861"/>
                <a:gd name="connsiteY551" fmla="*/ 613441 h 2340761"/>
                <a:gd name="connsiteX552" fmla="*/ 359496 w 2967861"/>
                <a:gd name="connsiteY552" fmla="*/ 611268 h 2340761"/>
                <a:gd name="connsiteX553" fmla="*/ 357323 w 2967861"/>
                <a:gd name="connsiteY553" fmla="*/ 610336 h 2340761"/>
                <a:gd name="connsiteX554" fmla="*/ 355150 w 2967861"/>
                <a:gd name="connsiteY554" fmla="*/ 608163 h 2340761"/>
                <a:gd name="connsiteX555" fmla="*/ 352045 w 2967861"/>
                <a:gd name="connsiteY555" fmla="*/ 605990 h 2340761"/>
                <a:gd name="connsiteX556" fmla="*/ 345836 w 2967861"/>
                <a:gd name="connsiteY556" fmla="*/ 611268 h 2340761"/>
                <a:gd name="connsiteX557" fmla="*/ 340559 w 2967861"/>
                <a:gd name="connsiteY557" fmla="*/ 617477 h 2340761"/>
                <a:gd name="connsiteX558" fmla="*/ 335281 w 2967861"/>
                <a:gd name="connsiteY558" fmla="*/ 622754 h 2340761"/>
                <a:gd name="connsiteX559" fmla="*/ 331246 w 2967861"/>
                <a:gd name="connsiteY559" fmla="*/ 625859 h 2340761"/>
                <a:gd name="connsiteX560" fmla="*/ 325968 w 2967861"/>
                <a:gd name="connsiteY560" fmla="*/ 640760 h 2340761"/>
                <a:gd name="connsiteX561" fmla="*/ 323795 w 2967861"/>
                <a:gd name="connsiteY561" fmla="*/ 652247 h 2340761"/>
                <a:gd name="connsiteX562" fmla="*/ 320690 w 2967861"/>
                <a:gd name="connsiteY562" fmla="*/ 660629 h 2340761"/>
                <a:gd name="connsiteX563" fmla="*/ 311377 w 2967861"/>
                <a:gd name="connsiteY563" fmla="*/ 670252 h 2340761"/>
                <a:gd name="connsiteX564" fmla="*/ 313550 w 2967861"/>
                <a:gd name="connsiteY564" fmla="*/ 692605 h 2340761"/>
                <a:gd name="connsiteX565" fmla="*/ 316655 w 2967861"/>
                <a:gd name="connsiteY565" fmla="*/ 709679 h 2340761"/>
                <a:gd name="connsiteX566" fmla="*/ 320690 w 2967861"/>
                <a:gd name="connsiteY566" fmla="*/ 724581 h 2340761"/>
                <a:gd name="connsiteX567" fmla="*/ 322864 w 2967861"/>
                <a:gd name="connsiteY567" fmla="*/ 742586 h 2340761"/>
                <a:gd name="connsiteX568" fmla="*/ 323795 w 2967861"/>
                <a:gd name="connsiteY568" fmla="*/ 764938 h 2340761"/>
                <a:gd name="connsiteX569" fmla="*/ 327831 w 2967861"/>
                <a:gd name="connsiteY569" fmla="*/ 764938 h 2340761"/>
                <a:gd name="connsiteX570" fmla="*/ 330004 w 2967861"/>
                <a:gd name="connsiteY570" fmla="*/ 767112 h 2340761"/>
                <a:gd name="connsiteX571" fmla="*/ 330935 w 2967861"/>
                <a:gd name="connsiteY571" fmla="*/ 767112 h 2340761"/>
                <a:gd name="connsiteX572" fmla="*/ 333108 w 2967861"/>
                <a:gd name="connsiteY572" fmla="*/ 767112 h 2340761"/>
                <a:gd name="connsiteX573" fmla="*/ 335281 w 2967861"/>
                <a:gd name="connsiteY573" fmla="*/ 769285 h 2340761"/>
                <a:gd name="connsiteX574" fmla="*/ 352977 w 2967861"/>
                <a:gd name="connsiteY574" fmla="*/ 764938 h 2340761"/>
                <a:gd name="connsiteX575" fmla="*/ 364463 w 2967861"/>
                <a:gd name="connsiteY575" fmla="*/ 759661 h 2340761"/>
                <a:gd name="connsiteX576" fmla="*/ 375018 w 2967861"/>
                <a:gd name="connsiteY576" fmla="*/ 752210 h 2340761"/>
                <a:gd name="connsiteX577" fmla="*/ 384332 w 2967861"/>
                <a:gd name="connsiteY577" fmla="*/ 742586 h 2340761"/>
                <a:gd name="connsiteX578" fmla="*/ 398923 w 2967861"/>
                <a:gd name="connsiteY578" fmla="*/ 735136 h 2340761"/>
                <a:gd name="connsiteX579" fmla="*/ 409478 w 2967861"/>
                <a:gd name="connsiteY579" fmla="*/ 762765 h 2340761"/>
                <a:gd name="connsiteX580" fmla="*/ 415687 w 2967861"/>
                <a:gd name="connsiteY580" fmla="*/ 786980 h 2340761"/>
                <a:gd name="connsiteX581" fmla="*/ 424069 w 2967861"/>
                <a:gd name="connsiteY581" fmla="*/ 809332 h 2340761"/>
                <a:gd name="connsiteX582" fmla="*/ 438660 w 2967861"/>
                <a:gd name="connsiteY582" fmla="*/ 829511 h 2340761"/>
                <a:gd name="connsiteX583" fmla="*/ 438660 w 2967861"/>
                <a:gd name="connsiteY583" fmla="*/ 833857 h 2340761"/>
                <a:gd name="connsiteX584" fmla="*/ 444869 w 2967861"/>
                <a:gd name="connsiteY584" fmla="*/ 833857 h 2340761"/>
                <a:gd name="connsiteX585" fmla="*/ 453251 w 2967861"/>
                <a:gd name="connsiteY585" fmla="*/ 818956 h 2340761"/>
                <a:gd name="connsiteX586" fmla="*/ 462564 w 2967861"/>
                <a:gd name="connsiteY586" fmla="*/ 807470 h 2340761"/>
                <a:gd name="connsiteX587" fmla="*/ 474051 w 2967861"/>
                <a:gd name="connsiteY587" fmla="*/ 796914 h 2340761"/>
                <a:gd name="connsiteX588" fmla="*/ 481191 w 2967861"/>
                <a:gd name="connsiteY588" fmla="*/ 784186 h 2340761"/>
                <a:gd name="connsiteX589" fmla="*/ 488331 w 2967861"/>
                <a:gd name="connsiteY589" fmla="*/ 767112 h 2340761"/>
                <a:gd name="connsiteX590" fmla="*/ 491436 w 2967861"/>
                <a:gd name="connsiteY590" fmla="*/ 744759 h 2340761"/>
                <a:gd name="connsiteX591" fmla="*/ 515340 w 2967861"/>
                <a:gd name="connsiteY591" fmla="*/ 735136 h 2340761"/>
                <a:gd name="connsiteX592" fmla="*/ 516271 w 2967861"/>
                <a:gd name="connsiteY592" fmla="*/ 734204 h 2340761"/>
                <a:gd name="connsiteX593" fmla="*/ 516271 w 2967861"/>
                <a:gd name="connsiteY593" fmla="*/ 729858 h 2340761"/>
                <a:gd name="connsiteX594" fmla="*/ 518444 w 2967861"/>
                <a:gd name="connsiteY594" fmla="*/ 727685 h 2340761"/>
                <a:gd name="connsiteX595" fmla="*/ 518444 w 2967861"/>
                <a:gd name="connsiteY595" fmla="*/ 726754 h 2340761"/>
                <a:gd name="connsiteX596" fmla="*/ 520618 w 2967861"/>
                <a:gd name="connsiteY596" fmla="*/ 724581 h 2340761"/>
                <a:gd name="connsiteX597" fmla="*/ 522791 w 2967861"/>
                <a:gd name="connsiteY597" fmla="*/ 722407 h 2340761"/>
                <a:gd name="connsiteX598" fmla="*/ 528068 w 2967861"/>
                <a:gd name="connsiteY598" fmla="*/ 720234 h 2340761"/>
                <a:gd name="connsiteX599" fmla="*/ 524032 w 2967861"/>
                <a:gd name="connsiteY599" fmla="*/ 704402 h 2340761"/>
                <a:gd name="connsiteX600" fmla="*/ 516892 w 2967861"/>
                <a:gd name="connsiteY600" fmla="*/ 690742 h 2340761"/>
                <a:gd name="connsiteX601" fmla="*/ 506337 w 2967861"/>
                <a:gd name="connsiteY601" fmla="*/ 680187 h 2340761"/>
                <a:gd name="connsiteX602" fmla="*/ 494850 w 2967861"/>
                <a:gd name="connsiteY602" fmla="*/ 670563 h 2340761"/>
                <a:gd name="connsiteX603" fmla="*/ 501059 w 2967861"/>
                <a:gd name="connsiteY603" fmla="*/ 645106 h 2340761"/>
                <a:gd name="connsiteX604" fmla="*/ 509441 w 2967861"/>
                <a:gd name="connsiteY604" fmla="*/ 622754 h 2340761"/>
                <a:gd name="connsiteX605" fmla="*/ 523101 w 2967861"/>
                <a:gd name="connsiteY605" fmla="*/ 603817 h 2340761"/>
                <a:gd name="connsiteX606" fmla="*/ 537692 w 2967861"/>
                <a:gd name="connsiteY606" fmla="*/ 587984 h 2340761"/>
                <a:gd name="connsiteX607" fmla="*/ 550110 w 2967861"/>
                <a:gd name="connsiteY607" fmla="*/ 570910 h 2340761"/>
                <a:gd name="connsiteX608" fmla="*/ 559423 w 2967861"/>
                <a:gd name="connsiteY608" fmla="*/ 550731 h 2340761"/>
                <a:gd name="connsiteX609" fmla="*/ 564701 w 2967861"/>
                <a:gd name="connsiteY609" fmla="*/ 524343 h 2340761"/>
                <a:gd name="connsiteX610" fmla="*/ 581465 w 2967861"/>
                <a:gd name="connsiteY610" fmla="*/ 523412 h 2340761"/>
                <a:gd name="connsiteX611" fmla="*/ 595125 w 2967861"/>
                <a:gd name="connsiteY611" fmla="*/ 521238 h 2340761"/>
                <a:gd name="connsiteX612" fmla="*/ 601334 w 2967861"/>
                <a:gd name="connsiteY612" fmla="*/ 526516 h 2340761"/>
                <a:gd name="connsiteX613" fmla="*/ 606611 w 2967861"/>
                <a:gd name="connsiteY613" fmla="*/ 531794 h 2340761"/>
                <a:gd name="connsiteX614" fmla="*/ 611889 w 2967861"/>
                <a:gd name="connsiteY614" fmla="*/ 537071 h 2340761"/>
                <a:gd name="connsiteX615" fmla="*/ 602575 w 2967861"/>
                <a:gd name="connsiteY615" fmla="*/ 554146 h 2340761"/>
                <a:gd name="connsiteX616" fmla="*/ 590157 w 2967861"/>
                <a:gd name="connsiteY616" fmla="*/ 569047 h 2340761"/>
                <a:gd name="connsiteX617" fmla="*/ 575566 w 2967861"/>
                <a:gd name="connsiteY617" fmla="*/ 583949 h 2340761"/>
                <a:gd name="connsiteX618" fmla="*/ 560976 w 2967861"/>
                <a:gd name="connsiteY618" fmla="*/ 596677 h 2340761"/>
                <a:gd name="connsiteX619" fmla="*/ 552593 w 2967861"/>
                <a:gd name="connsiteY619" fmla="*/ 615614 h 2340761"/>
                <a:gd name="connsiteX620" fmla="*/ 550420 w 2967861"/>
                <a:gd name="connsiteY620" fmla="*/ 628342 h 2340761"/>
                <a:gd name="connsiteX621" fmla="*/ 552593 w 2967861"/>
                <a:gd name="connsiteY621" fmla="*/ 643244 h 2340761"/>
                <a:gd name="connsiteX622" fmla="*/ 553525 w 2967861"/>
                <a:gd name="connsiteY622" fmla="*/ 655972 h 2340761"/>
                <a:gd name="connsiteX623" fmla="*/ 552593 w 2967861"/>
                <a:gd name="connsiteY623" fmla="*/ 667458 h 2340761"/>
                <a:gd name="connsiteX624" fmla="*/ 553525 w 2967861"/>
                <a:gd name="connsiteY624" fmla="*/ 682360 h 2340761"/>
                <a:gd name="connsiteX625" fmla="*/ 557561 w 2967861"/>
                <a:gd name="connsiteY625" fmla="*/ 690742 h 2340761"/>
                <a:gd name="connsiteX626" fmla="*/ 562838 w 2967861"/>
                <a:gd name="connsiteY626" fmla="*/ 698193 h 2340761"/>
                <a:gd name="connsiteX627" fmla="*/ 568116 w 2967861"/>
                <a:gd name="connsiteY627" fmla="*/ 705643 h 2340761"/>
                <a:gd name="connsiteX628" fmla="*/ 572152 w 2967861"/>
                <a:gd name="connsiteY628" fmla="*/ 715267 h 2340761"/>
                <a:gd name="connsiteX629" fmla="*/ 593883 w 2967861"/>
                <a:gd name="connsiteY629" fmla="*/ 712163 h 2340761"/>
                <a:gd name="connsiteX630" fmla="*/ 613751 w 2967861"/>
                <a:gd name="connsiteY630" fmla="*/ 705954 h 2340761"/>
                <a:gd name="connsiteX631" fmla="*/ 631447 w 2967861"/>
                <a:gd name="connsiteY631" fmla="*/ 697572 h 2340761"/>
                <a:gd name="connsiteX632" fmla="*/ 638587 w 2967861"/>
                <a:gd name="connsiteY632" fmla="*/ 697572 h 2340761"/>
                <a:gd name="connsiteX633" fmla="*/ 644796 w 2967861"/>
                <a:gd name="connsiteY633" fmla="*/ 698503 h 2340761"/>
                <a:gd name="connsiteX634" fmla="*/ 647900 w 2967861"/>
                <a:gd name="connsiteY634" fmla="*/ 700676 h 2340761"/>
                <a:gd name="connsiteX635" fmla="*/ 653178 w 2967861"/>
                <a:gd name="connsiteY635" fmla="*/ 702849 h 2340761"/>
                <a:gd name="connsiteX636" fmla="*/ 659387 w 2967861"/>
                <a:gd name="connsiteY636" fmla="*/ 705022 h 2340761"/>
                <a:gd name="connsiteX637" fmla="*/ 652246 w 2967861"/>
                <a:gd name="connsiteY637" fmla="*/ 715578 h 2340761"/>
                <a:gd name="connsiteX638" fmla="*/ 642933 w 2967861"/>
                <a:gd name="connsiteY638" fmla="*/ 719924 h 2340761"/>
                <a:gd name="connsiteX639" fmla="*/ 633620 w 2967861"/>
                <a:gd name="connsiteY639" fmla="*/ 717751 h 2340761"/>
                <a:gd name="connsiteX640" fmla="*/ 621202 w 2967861"/>
                <a:gd name="connsiteY640" fmla="*/ 715578 h 2340761"/>
                <a:gd name="connsiteX641" fmla="*/ 608784 w 2967861"/>
                <a:gd name="connsiteY641" fmla="*/ 715578 h 2340761"/>
                <a:gd name="connsiteX642" fmla="*/ 601644 w 2967861"/>
                <a:gd name="connsiteY642" fmla="*/ 719924 h 2340761"/>
                <a:gd name="connsiteX643" fmla="*/ 595435 w 2967861"/>
                <a:gd name="connsiteY643" fmla="*/ 723028 h 2340761"/>
                <a:gd name="connsiteX644" fmla="*/ 589226 w 2967861"/>
                <a:gd name="connsiteY644" fmla="*/ 727375 h 2340761"/>
                <a:gd name="connsiteX645" fmla="*/ 579913 w 2967861"/>
                <a:gd name="connsiteY645" fmla="*/ 728306 h 2340761"/>
                <a:gd name="connsiteX646" fmla="*/ 583017 w 2967861"/>
                <a:gd name="connsiteY646" fmla="*/ 745380 h 2340761"/>
                <a:gd name="connsiteX647" fmla="*/ 585190 w 2967861"/>
                <a:gd name="connsiteY647" fmla="*/ 755004 h 2340761"/>
                <a:gd name="connsiteX648" fmla="*/ 589226 w 2967861"/>
                <a:gd name="connsiteY648" fmla="*/ 762455 h 2340761"/>
                <a:gd name="connsiteX649" fmla="*/ 590157 w 2967861"/>
                <a:gd name="connsiteY649" fmla="*/ 773010 h 2340761"/>
                <a:gd name="connsiteX650" fmla="*/ 592331 w 2967861"/>
                <a:gd name="connsiteY650" fmla="*/ 790085 h 2340761"/>
                <a:gd name="connsiteX651" fmla="*/ 587053 w 2967861"/>
                <a:gd name="connsiteY651" fmla="*/ 787911 h 2340761"/>
                <a:gd name="connsiteX652" fmla="*/ 581775 w 2967861"/>
                <a:gd name="connsiteY652" fmla="*/ 785738 h 2340761"/>
                <a:gd name="connsiteX653" fmla="*/ 579602 w 2967861"/>
                <a:gd name="connsiteY653" fmla="*/ 784807 h 2340761"/>
                <a:gd name="connsiteX654" fmla="*/ 577429 w 2967861"/>
                <a:gd name="connsiteY654" fmla="*/ 780461 h 2340761"/>
                <a:gd name="connsiteX655" fmla="*/ 575256 w 2967861"/>
                <a:gd name="connsiteY655" fmla="*/ 777356 h 2340761"/>
                <a:gd name="connsiteX656" fmla="*/ 572152 w 2967861"/>
                <a:gd name="connsiteY656" fmla="*/ 773010 h 2340761"/>
                <a:gd name="connsiteX657" fmla="*/ 572152 w 2967861"/>
                <a:gd name="connsiteY657" fmla="*/ 769906 h 2340761"/>
                <a:gd name="connsiteX658" fmla="*/ 566874 w 2967861"/>
                <a:gd name="connsiteY658" fmla="*/ 770837 h 2340761"/>
                <a:gd name="connsiteX659" fmla="*/ 562838 w 2967861"/>
                <a:gd name="connsiteY659" fmla="*/ 773010 h 2340761"/>
                <a:gd name="connsiteX660" fmla="*/ 559734 w 2967861"/>
                <a:gd name="connsiteY660" fmla="*/ 777356 h 2340761"/>
                <a:gd name="connsiteX661" fmla="*/ 555698 w 2967861"/>
                <a:gd name="connsiteY661" fmla="*/ 778288 h 2340761"/>
                <a:gd name="connsiteX662" fmla="*/ 552593 w 2967861"/>
                <a:gd name="connsiteY662" fmla="*/ 782634 h 2340761"/>
                <a:gd name="connsiteX663" fmla="*/ 548558 w 2967861"/>
                <a:gd name="connsiteY663" fmla="*/ 808090 h 2340761"/>
                <a:gd name="connsiteX664" fmla="*/ 548558 w 2967861"/>
                <a:gd name="connsiteY664" fmla="*/ 839756 h 2340761"/>
                <a:gd name="connsiteX665" fmla="*/ 543280 w 2967861"/>
                <a:gd name="connsiteY665" fmla="*/ 841929 h 2340761"/>
                <a:gd name="connsiteX666" fmla="*/ 539244 w 2967861"/>
                <a:gd name="connsiteY666" fmla="*/ 841929 h 2340761"/>
                <a:gd name="connsiteX667" fmla="*/ 536140 w 2967861"/>
                <a:gd name="connsiteY667" fmla="*/ 842860 h 2340761"/>
                <a:gd name="connsiteX668" fmla="*/ 532104 w 2967861"/>
                <a:gd name="connsiteY668" fmla="*/ 847207 h 2340761"/>
                <a:gd name="connsiteX669" fmla="*/ 531173 w 2967861"/>
                <a:gd name="connsiteY669" fmla="*/ 849380 h 2340761"/>
                <a:gd name="connsiteX670" fmla="*/ 528999 w 2967861"/>
                <a:gd name="connsiteY670" fmla="*/ 854657 h 2340761"/>
                <a:gd name="connsiteX671" fmla="*/ 509131 w 2967861"/>
                <a:gd name="connsiteY671" fmla="*/ 850311 h 2340761"/>
                <a:gd name="connsiteX672" fmla="*/ 494540 w 2967861"/>
                <a:gd name="connsiteY672" fmla="*/ 849380 h 2340761"/>
                <a:gd name="connsiteX673" fmla="*/ 485227 w 2967861"/>
                <a:gd name="connsiteY673" fmla="*/ 852484 h 2340761"/>
                <a:gd name="connsiteX674" fmla="*/ 478086 w 2967861"/>
                <a:gd name="connsiteY674" fmla="*/ 856830 h 2340761"/>
                <a:gd name="connsiteX675" fmla="*/ 472809 w 2967861"/>
                <a:gd name="connsiteY675" fmla="*/ 862108 h 2340761"/>
                <a:gd name="connsiteX676" fmla="*/ 463495 w 2967861"/>
                <a:gd name="connsiteY676" fmla="*/ 867386 h 2340761"/>
                <a:gd name="connsiteX677" fmla="*/ 452940 w 2967861"/>
                <a:gd name="connsiteY677" fmla="*/ 871732 h 2340761"/>
                <a:gd name="connsiteX678" fmla="*/ 443627 w 2967861"/>
                <a:gd name="connsiteY678" fmla="*/ 871732 h 2340761"/>
                <a:gd name="connsiteX679" fmla="*/ 436487 w 2967861"/>
                <a:gd name="connsiteY679" fmla="*/ 865523 h 2340761"/>
                <a:gd name="connsiteX680" fmla="*/ 431209 w 2967861"/>
                <a:gd name="connsiteY680" fmla="*/ 862418 h 2340761"/>
                <a:gd name="connsiteX681" fmla="*/ 423138 w 2967861"/>
                <a:gd name="connsiteY681" fmla="*/ 862418 h 2340761"/>
                <a:gd name="connsiteX682" fmla="*/ 411651 w 2967861"/>
                <a:gd name="connsiteY682" fmla="*/ 867696 h 2340761"/>
                <a:gd name="connsiteX683" fmla="*/ 406373 w 2967861"/>
                <a:gd name="connsiteY683" fmla="*/ 864592 h 2340761"/>
                <a:gd name="connsiteX684" fmla="*/ 402338 w 2967861"/>
                <a:gd name="connsiteY684" fmla="*/ 862418 h 2340761"/>
                <a:gd name="connsiteX685" fmla="*/ 401406 w 2967861"/>
                <a:gd name="connsiteY685" fmla="*/ 860245 h 2340761"/>
                <a:gd name="connsiteX686" fmla="*/ 397371 w 2967861"/>
                <a:gd name="connsiteY686" fmla="*/ 858072 h 2340761"/>
                <a:gd name="connsiteX687" fmla="*/ 392093 w 2967861"/>
                <a:gd name="connsiteY687" fmla="*/ 854968 h 2340761"/>
                <a:gd name="connsiteX688" fmla="*/ 392093 w 2967861"/>
                <a:gd name="connsiteY688" fmla="*/ 842239 h 2340761"/>
                <a:gd name="connsiteX689" fmla="*/ 394266 w 2967861"/>
                <a:gd name="connsiteY689" fmla="*/ 825165 h 2340761"/>
                <a:gd name="connsiteX690" fmla="*/ 395197 w 2967861"/>
                <a:gd name="connsiteY690" fmla="*/ 807159 h 2340761"/>
                <a:gd name="connsiteX691" fmla="*/ 397371 w 2967861"/>
                <a:gd name="connsiteY691" fmla="*/ 793500 h 2340761"/>
                <a:gd name="connsiteX692" fmla="*/ 399544 w 2967861"/>
                <a:gd name="connsiteY692" fmla="*/ 786049 h 2340761"/>
                <a:gd name="connsiteX693" fmla="*/ 399544 w 2967861"/>
                <a:gd name="connsiteY693" fmla="*/ 777667 h 2340761"/>
                <a:gd name="connsiteX694" fmla="*/ 387126 w 2967861"/>
                <a:gd name="connsiteY694" fmla="*/ 780771 h 2340761"/>
                <a:gd name="connsiteX695" fmla="*/ 375639 w 2967861"/>
                <a:gd name="connsiteY695" fmla="*/ 785117 h 2340761"/>
                <a:gd name="connsiteX696" fmla="*/ 360117 w 2967861"/>
                <a:gd name="connsiteY696" fmla="*/ 786049 h 2340761"/>
                <a:gd name="connsiteX697" fmla="*/ 361048 w 2967861"/>
                <a:gd name="connsiteY697" fmla="*/ 803123 h 2340761"/>
                <a:gd name="connsiteX698" fmla="*/ 361048 w 2967861"/>
                <a:gd name="connsiteY698" fmla="*/ 823302 h 2340761"/>
                <a:gd name="connsiteX699" fmla="*/ 365084 w 2967861"/>
                <a:gd name="connsiteY699" fmla="*/ 845654 h 2340761"/>
                <a:gd name="connsiteX700" fmla="*/ 372224 w 2967861"/>
                <a:gd name="connsiteY700" fmla="*/ 864592 h 2340761"/>
                <a:gd name="connsiteX701" fmla="*/ 370051 w 2967861"/>
                <a:gd name="connsiteY701" fmla="*/ 865523 h 2340761"/>
                <a:gd name="connsiteX702" fmla="*/ 370051 w 2967861"/>
                <a:gd name="connsiteY702" fmla="*/ 867696 h 2340761"/>
                <a:gd name="connsiteX703" fmla="*/ 370051 w 2967861"/>
                <a:gd name="connsiteY703" fmla="*/ 869869 h 2340761"/>
                <a:gd name="connsiteX704" fmla="*/ 367878 w 2967861"/>
                <a:gd name="connsiteY704" fmla="*/ 872042 h 2340761"/>
                <a:gd name="connsiteX705" fmla="*/ 353287 w 2967861"/>
                <a:gd name="connsiteY705" fmla="*/ 877320 h 2340761"/>
                <a:gd name="connsiteX706" fmla="*/ 337765 w 2967861"/>
                <a:gd name="connsiteY706" fmla="*/ 882597 h 2340761"/>
                <a:gd name="connsiteX707" fmla="*/ 324105 w 2967861"/>
                <a:gd name="connsiteY707" fmla="*/ 887875 h 2340761"/>
                <a:gd name="connsiteX708" fmla="*/ 313550 w 2967861"/>
                <a:gd name="connsiteY708" fmla="*/ 895326 h 2340761"/>
                <a:gd name="connsiteX709" fmla="*/ 308273 w 2967861"/>
                <a:gd name="connsiteY709" fmla="*/ 906812 h 2340761"/>
                <a:gd name="connsiteX710" fmla="*/ 306099 w 2967861"/>
                <a:gd name="connsiteY710" fmla="*/ 917367 h 2340761"/>
                <a:gd name="connsiteX711" fmla="*/ 298959 w 2967861"/>
                <a:gd name="connsiteY711" fmla="*/ 928854 h 2340761"/>
                <a:gd name="connsiteX712" fmla="*/ 264500 w 2967861"/>
                <a:gd name="connsiteY712" fmla="*/ 939409 h 2340761"/>
                <a:gd name="connsiteX713" fmla="*/ 262327 w 2967861"/>
                <a:gd name="connsiteY713" fmla="*/ 943755 h 2340761"/>
                <a:gd name="connsiteX714" fmla="*/ 260154 w 2967861"/>
                <a:gd name="connsiteY714" fmla="*/ 946860 h 2340761"/>
                <a:gd name="connsiteX715" fmla="*/ 260154 w 2967861"/>
                <a:gd name="connsiteY715" fmla="*/ 951206 h 2340761"/>
                <a:gd name="connsiteX716" fmla="*/ 260154 w 2967861"/>
                <a:gd name="connsiteY716" fmla="*/ 954310 h 2340761"/>
                <a:gd name="connsiteX717" fmla="*/ 260154 w 2967861"/>
                <a:gd name="connsiteY717" fmla="*/ 958657 h 2340761"/>
                <a:gd name="connsiteX718" fmla="*/ 259222 w 2967861"/>
                <a:gd name="connsiteY718" fmla="*/ 961761 h 2340761"/>
                <a:gd name="connsiteX719" fmla="*/ 257049 w 2967861"/>
                <a:gd name="connsiteY719" fmla="*/ 963934 h 2340761"/>
                <a:gd name="connsiteX720" fmla="*/ 251771 w 2967861"/>
                <a:gd name="connsiteY720" fmla="*/ 966107 h 2340761"/>
                <a:gd name="connsiteX721" fmla="*/ 247736 w 2967861"/>
                <a:gd name="connsiteY721" fmla="*/ 967039 h 2340761"/>
                <a:gd name="connsiteX722" fmla="*/ 242458 w 2967861"/>
                <a:gd name="connsiteY722" fmla="*/ 969212 h 2340761"/>
                <a:gd name="connsiteX723" fmla="*/ 238422 w 2967861"/>
                <a:gd name="connsiteY723" fmla="*/ 973558 h 2340761"/>
                <a:gd name="connsiteX724" fmla="*/ 235318 w 2967861"/>
                <a:gd name="connsiteY724" fmla="*/ 971385 h 2340761"/>
                <a:gd name="connsiteX725" fmla="*/ 231282 w 2967861"/>
                <a:gd name="connsiteY725" fmla="*/ 969212 h 2340761"/>
                <a:gd name="connsiteX726" fmla="*/ 228178 w 2967861"/>
                <a:gd name="connsiteY726" fmla="*/ 969212 h 2340761"/>
                <a:gd name="connsiteX727" fmla="*/ 226004 w 2967861"/>
                <a:gd name="connsiteY727" fmla="*/ 967039 h 2340761"/>
                <a:gd name="connsiteX728" fmla="*/ 220727 w 2967861"/>
                <a:gd name="connsiteY728" fmla="*/ 966107 h 2340761"/>
                <a:gd name="connsiteX729" fmla="*/ 215449 w 2967861"/>
                <a:gd name="connsiteY729" fmla="*/ 966107 h 2340761"/>
                <a:gd name="connsiteX730" fmla="*/ 215449 w 2967861"/>
                <a:gd name="connsiteY730" fmla="*/ 986286 h 2340761"/>
                <a:gd name="connsiteX731" fmla="*/ 209240 w 2967861"/>
                <a:gd name="connsiteY731" fmla="*/ 986286 h 2340761"/>
                <a:gd name="connsiteX732" fmla="*/ 203963 w 2967861"/>
                <a:gd name="connsiteY732" fmla="*/ 986286 h 2340761"/>
                <a:gd name="connsiteX733" fmla="*/ 198685 w 2967861"/>
                <a:gd name="connsiteY733" fmla="*/ 988459 h 2340761"/>
                <a:gd name="connsiteX734" fmla="*/ 194650 w 2967861"/>
                <a:gd name="connsiteY734" fmla="*/ 989391 h 2340761"/>
                <a:gd name="connsiteX735" fmla="*/ 188441 w 2967861"/>
                <a:gd name="connsiteY735" fmla="*/ 989391 h 2340761"/>
                <a:gd name="connsiteX736" fmla="*/ 184405 w 2967861"/>
                <a:gd name="connsiteY736" fmla="*/ 991564 h 2340761"/>
                <a:gd name="connsiteX737" fmla="*/ 181300 w 2967861"/>
                <a:gd name="connsiteY737" fmla="*/ 991564 h 2340761"/>
                <a:gd name="connsiteX738" fmla="*/ 179127 w 2967861"/>
                <a:gd name="connsiteY738" fmla="*/ 993737 h 2340761"/>
                <a:gd name="connsiteX739" fmla="*/ 175091 w 2967861"/>
                <a:gd name="connsiteY739" fmla="*/ 995910 h 2340761"/>
                <a:gd name="connsiteX740" fmla="*/ 171987 w 2967861"/>
                <a:gd name="connsiteY740" fmla="*/ 996842 h 2340761"/>
                <a:gd name="connsiteX741" fmla="*/ 181300 w 2967861"/>
                <a:gd name="connsiteY741" fmla="*/ 1006465 h 2340761"/>
                <a:gd name="connsiteX742" fmla="*/ 193718 w 2967861"/>
                <a:gd name="connsiteY742" fmla="*/ 1013916 h 2340761"/>
                <a:gd name="connsiteX743" fmla="*/ 206136 w 2967861"/>
                <a:gd name="connsiteY743" fmla="*/ 1018262 h 2340761"/>
                <a:gd name="connsiteX744" fmla="*/ 218554 w 2967861"/>
                <a:gd name="connsiteY744" fmla="*/ 1021367 h 2340761"/>
                <a:gd name="connsiteX745" fmla="*/ 220727 w 2967861"/>
                <a:gd name="connsiteY745" fmla="*/ 1040304 h 2340761"/>
                <a:gd name="connsiteX746" fmla="*/ 222900 w 2967861"/>
                <a:gd name="connsiteY746" fmla="*/ 1056137 h 2340761"/>
                <a:gd name="connsiteX747" fmla="*/ 222900 w 2967861"/>
                <a:gd name="connsiteY747" fmla="*/ 1073211 h 2340761"/>
                <a:gd name="connsiteX748" fmla="*/ 218864 w 2967861"/>
                <a:gd name="connsiteY748" fmla="*/ 1088113 h 2340761"/>
                <a:gd name="connsiteX749" fmla="*/ 218864 w 2967861"/>
                <a:gd name="connsiteY749" fmla="*/ 1090286 h 2340761"/>
                <a:gd name="connsiteX750" fmla="*/ 218864 w 2967861"/>
                <a:gd name="connsiteY750" fmla="*/ 1091217 h 2340761"/>
                <a:gd name="connsiteX751" fmla="*/ 216691 w 2967861"/>
                <a:gd name="connsiteY751" fmla="*/ 1091217 h 2340761"/>
                <a:gd name="connsiteX752" fmla="*/ 216691 w 2967861"/>
                <a:gd name="connsiteY752" fmla="*/ 1093390 h 2340761"/>
                <a:gd name="connsiteX753" fmla="*/ 215760 w 2967861"/>
                <a:gd name="connsiteY753" fmla="*/ 1095563 h 2340761"/>
                <a:gd name="connsiteX754" fmla="*/ 202100 w 2967861"/>
                <a:gd name="connsiteY754" fmla="*/ 1100841 h 2340761"/>
                <a:gd name="connsiteX755" fmla="*/ 184405 w 2967861"/>
                <a:gd name="connsiteY755" fmla="*/ 1105187 h 2340761"/>
                <a:gd name="connsiteX756" fmla="*/ 166709 w 2967861"/>
                <a:gd name="connsiteY756" fmla="*/ 1105187 h 2340761"/>
                <a:gd name="connsiteX757" fmla="*/ 149945 w 2967861"/>
                <a:gd name="connsiteY757" fmla="*/ 1100841 h 2340761"/>
                <a:gd name="connsiteX758" fmla="*/ 135354 w 2967861"/>
                <a:gd name="connsiteY758" fmla="*/ 1095563 h 2340761"/>
                <a:gd name="connsiteX759" fmla="*/ 130077 w 2967861"/>
                <a:gd name="connsiteY759" fmla="*/ 1095563 h 2340761"/>
                <a:gd name="connsiteX760" fmla="*/ 126041 w 2967861"/>
                <a:gd name="connsiteY760" fmla="*/ 1097736 h 2340761"/>
                <a:gd name="connsiteX761" fmla="*/ 122936 w 2967861"/>
                <a:gd name="connsiteY761" fmla="*/ 1097736 h 2340761"/>
                <a:gd name="connsiteX762" fmla="*/ 120763 w 2967861"/>
                <a:gd name="connsiteY762" fmla="*/ 1097736 h 2340761"/>
                <a:gd name="connsiteX763" fmla="*/ 118590 w 2967861"/>
                <a:gd name="connsiteY763" fmla="*/ 1098668 h 2340761"/>
                <a:gd name="connsiteX764" fmla="*/ 116417 w 2967861"/>
                <a:gd name="connsiteY764" fmla="*/ 1103014 h 2340761"/>
                <a:gd name="connsiteX765" fmla="*/ 115796 w 2967861"/>
                <a:gd name="connsiteY765" fmla="*/ 1106739 h 2340761"/>
                <a:gd name="connsiteX766" fmla="*/ 111760 w 2967861"/>
                <a:gd name="connsiteY766" fmla="*/ 1119468 h 2340761"/>
                <a:gd name="connsiteX767" fmla="*/ 111760 w 2967861"/>
                <a:gd name="connsiteY767" fmla="*/ 1140578 h 2340761"/>
                <a:gd name="connsiteX768" fmla="*/ 111760 w 2967861"/>
                <a:gd name="connsiteY768" fmla="*/ 1163861 h 2340761"/>
                <a:gd name="connsiteX769" fmla="*/ 113934 w 2967861"/>
                <a:gd name="connsiteY769" fmla="*/ 1188076 h 2340761"/>
                <a:gd name="connsiteX770" fmla="*/ 116107 w 2967861"/>
                <a:gd name="connsiteY770" fmla="*/ 1208255 h 2340761"/>
                <a:gd name="connsiteX771" fmla="*/ 116107 w 2967861"/>
                <a:gd name="connsiteY771" fmla="*/ 1223157 h 2340761"/>
                <a:gd name="connsiteX772" fmla="*/ 119211 w 2967861"/>
                <a:gd name="connsiteY772" fmla="*/ 1223157 h 2340761"/>
                <a:gd name="connsiteX773" fmla="*/ 119211 w 2967861"/>
                <a:gd name="connsiteY773" fmla="*/ 1228434 h 2340761"/>
                <a:gd name="connsiteX774" fmla="*/ 126351 w 2967861"/>
                <a:gd name="connsiteY774" fmla="*/ 1228434 h 2340761"/>
                <a:gd name="connsiteX775" fmla="*/ 131629 w 2967861"/>
                <a:gd name="connsiteY775" fmla="*/ 1227503 h 2340761"/>
                <a:gd name="connsiteX776" fmla="*/ 135665 w 2967861"/>
                <a:gd name="connsiteY776" fmla="*/ 1227503 h 2340761"/>
                <a:gd name="connsiteX777" fmla="*/ 138769 w 2967861"/>
                <a:gd name="connsiteY777" fmla="*/ 1223157 h 2340761"/>
                <a:gd name="connsiteX778" fmla="*/ 144978 w 2967861"/>
                <a:gd name="connsiteY778" fmla="*/ 1225330 h 2340761"/>
                <a:gd name="connsiteX779" fmla="*/ 148083 w 2967861"/>
                <a:gd name="connsiteY779" fmla="*/ 1225330 h 2340761"/>
                <a:gd name="connsiteX780" fmla="*/ 152118 w 2967861"/>
                <a:gd name="connsiteY780" fmla="*/ 1227503 h 2340761"/>
                <a:gd name="connsiteX781" fmla="*/ 155223 w 2967861"/>
                <a:gd name="connsiteY781" fmla="*/ 1228434 h 2340761"/>
                <a:gd name="connsiteX782" fmla="*/ 157396 w 2967861"/>
                <a:gd name="connsiteY782" fmla="*/ 1230607 h 2340761"/>
                <a:gd name="connsiteX783" fmla="*/ 157396 w 2967861"/>
                <a:gd name="connsiteY783" fmla="*/ 1232780 h 2340761"/>
                <a:gd name="connsiteX784" fmla="*/ 157396 w 2967861"/>
                <a:gd name="connsiteY784" fmla="*/ 1234953 h 2340761"/>
                <a:gd name="connsiteX785" fmla="*/ 159569 w 2967861"/>
                <a:gd name="connsiteY785" fmla="*/ 1234953 h 2340761"/>
                <a:gd name="connsiteX786" fmla="*/ 159569 w 2967861"/>
                <a:gd name="connsiteY786" fmla="*/ 1235885 h 2340761"/>
                <a:gd name="connsiteX787" fmla="*/ 153360 w 2967861"/>
                <a:gd name="connsiteY787" fmla="*/ 1252959 h 2340761"/>
                <a:gd name="connsiteX788" fmla="*/ 142805 w 2967861"/>
                <a:gd name="connsiteY788" fmla="*/ 1265688 h 2340761"/>
                <a:gd name="connsiteX789" fmla="*/ 130387 w 2967861"/>
                <a:gd name="connsiteY789" fmla="*/ 1277174 h 2340761"/>
                <a:gd name="connsiteX790" fmla="*/ 116728 w 2967861"/>
                <a:gd name="connsiteY790" fmla="*/ 1287729 h 2340761"/>
                <a:gd name="connsiteX791" fmla="*/ 104310 w 2967861"/>
                <a:gd name="connsiteY791" fmla="*/ 1299216 h 2340761"/>
                <a:gd name="connsiteX792" fmla="*/ 94996 w 2967861"/>
                <a:gd name="connsiteY792" fmla="*/ 1314117 h 2340761"/>
                <a:gd name="connsiteX793" fmla="*/ 94065 w 2967861"/>
                <a:gd name="connsiteY793" fmla="*/ 1324672 h 2340761"/>
                <a:gd name="connsiteX794" fmla="*/ 94996 w 2967861"/>
                <a:gd name="connsiteY794" fmla="*/ 1337401 h 2340761"/>
                <a:gd name="connsiteX795" fmla="*/ 94996 w 2967861"/>
                <a:gd name="connsiteY795" fmla="*/ 1348887 h 2340761"/>
                <a:gd name="connsiteX796" fmla="*/ 91892 w 2967861"/>
                <a:gd name="connsiteY796" fmla="*/ 1357269 h 2340761"/>
                <a:gd name="connsiteX797" fmla="*/ 77301 w 2967861"/>
                <a:gd name="connsiteY797" fmla="*/ 1366893 h 2340761"/>
                <a:gd name="connsiteX798" fmla="*/ 62710 w 2967861"/>
                <a:gd name="connsiteY798" fmla="*/ 1374344 h 2340761"/>
                <a:gd name="connsiteX799" fmla="*/ 48119 w 2967861"/>
                <a:gd name="connsiteY799" fmla="*/ 1383967 h 2340761"/>
                <a:gd name="connsiteX800" fmla="*/ 35701 w 2967861"/>
                <a:gd name="connsiteY800" fmla="*/ 1394523 h 2340761"/>
                <a:gd name="connsiteX801" fmla="*/ 31666 w 2967861"/>
                <a:gd name="connsiteY801" fmla="*/ 1401973 h 2340761"/>
                <a:gd name="connsiteX802" fmla="*/ 24525 w 2967861"/>
                <a:gd name="connsiteY802" fmla="*/ 1415633 h 2340761"/>
                <a:gd name="connsiteX803" fmla="*/ 17385 w 2967861"/>
                <a:gd name="connsiteY803" fmla="*/ 1431466 h 2340761"/>
                <a:gd name="connsiteX804" fmla="*/ 10245 w 2967861"/>
                <a:gd name="connsiteY804" fmla="*/ 1450403 h 2340761"/>
                <a:gd name="connsiteX805" fmla="*/ 3104 w 2967861"/>
                <a:gd name="connsiteY805" fmla="*/ 1466236 h 2340761"/>
                <a:gd name="connsiteX806" fmla="*/ 0 w 2967861"/>
                <a:gd name="connsiteY806" fmla="*/ 1481137 h 2340761"/>
                <a:gd name="connsiteX807" fmla="*/ 0 w 2967861"/>
                <a:gd name="connsiteY807" fmla="*/ 1492623 h 2340761"/>
                <a:gd name="connsiteX808" fmla="*/ 3104 w 2967861"/>
                <a:gd name="connsiteY808" fmla="*/ 1500074 h 2340761"/>
                <a:gd name="connsiteX809" fmla="*/ 9313 w 2967861"/>
                <a:gd name="connsiteY809" fmla="*/ 1509698 h 2340761"/>
                <a:gd name="connsiteX810" fmla="*/ 12418 w 2967861"/>
                <a:gd name="connsiteY810" fmla="*/ 1518080 h 2340761"/>
                <a:gd name="connsiteX811" fmla="*/ 12418 w 2967861"/>
                <a:gd name="connsiteY811" fmla="*/ 1532981 h 2340761"/>
                <a:gd name="connsiteX812" fmla="*/ 10245 w 2967861"/>
                <a:gd name="connsiteY812" fmla="*/ 1542605 h 2340761"/>
                <a:gd name="connsiteX813" fmla="*/ 7140 w 2967861"/>
                <a:gd name="connsiteY813" fmla="*/ 1555334 h 2340761"/>
                <a:gd name="connsiteX814" fmla="*/ 3104 w 2967861"/>
                <a:gd name="connsiteY814" fmla="*/ 1570235 h 2340761"/>
                <a:gd name="connsiteX815" fmla="*/ 2173 w 2967861"/>
                <a:gd name="connsiteY815" fmla="*/ 1587309 h 2340761"/>
                <a:gd name="connsiteX816" fmla="*/ 5278 w 2967861"/>
                <a:gd name="connsiteY816" fmla="*/ 1597865 h 2340761"/>
                <a:gd name="connsiteX817" fmla="*/ 5278 w 2967861"/>
                <a:gd name="connsiteY817" fmla="*/ 1622079 h 2340761"/>
                <a:gd name="connsiteX818" fmla="*/ 14591 w 2967861"/>
                <a:gd name="connsiteY818" fmla="*/ 1633566 h 2340761"/>
                <a:gd name="connsiteX819" fmla="*/ 29182 w 2967861"/>
                <a:gd name="connsiteY819" fmla="*/ 1646294 h 2340761"/>
                <a:gd name="connsiteX820" fmla="*/ 45946 w 2967861"/>
                <a:gd name="connsiteY820" fmla="*/ 1659022 h 2340761"/>
                <a:gd name="connsiteX821" fmla="*/ 56501 w 2967861"/>
                <a:gd name="connsiteY821" fmla="*/ 1671751 h 2340761"/>
                <a:gd name="connsiteX822" fmla="*/ 65815 w 2967861"/>
                <a:gd name="connsiteY822" fmla="*/ 1695965 h 2340761"/>
                <a:gd name="connsiteX823" fmla="*/ 78232 w 2967861"/>
                <a:gd name="connsiteY823" fmla="*/ 1705589 h 2340761"/>
                <a:gd name="connsiteX824" fmla="*/ 92823 w 2967861"/>
                <a:gd name="connsiteY824" fmla="*/ 1713040 h 2340761"/>
                <a:gd name="connsiteX825" fmla="*/ 107414 w 2967861"/>
                <a:gd name="connsiteY825" fmla="*/ 1720491 h 2340761"/>
                <a:gd name="connsiteX826" fmla="*/ 122005 w 2967861"/>
                <a:gd name="connsiteY826" fmla="*/ 1727941 h 2340761"/>
                <a:gd name="connsiteX827" fmla="*/ 132560 w 2967861"/>
                <a:gd name="connsiteY827" fmla="*/ 1740670 h 2340761"/>
                <a:gd name="connsiteX828" fmla="*/ 139701 w 2967861"/>
                <a:gd name="connsiteY828" fmla="*/ 1738497 h 2340761"/>
                <a:gd name="connsiteX829" fmla="*/ 145910 w 2967861"/>
                <a:gd name="connsiteY829" fmla="*/ 1736323 h 2340761"/>
                <a:gd name="connsiteX830" fmla="*/ 149014 w 2967861"/>
                <a:gd name="connsiteY830" fmla="*/ 1733219 h 2340761"/>
                <a:gd name="connsiteX831" fmla="*/ 153050 w 2967861"/>
                <a:gd name="connsiteY831" fmla="*/ 1731046 h 2340761"/>
                <a:gd name="connsiteX832" fmla="*/ 161432 w 2967861"/>
                <a:gd name="connsiteY832" fmla="*/ 1733219 h 2340761"/>
                <a:gd name="connsiteX833" fmla="*/ 172918 w 2967861"/>
                <a:gd name="connsiteY833" fmla="*/ 1736323 h 2340761"/>
                <a:gd name="connsiteX834" fmla="*/ 185336 w 2967861"/>
                <a:gd name="connsiteY834" fmla="*/ 1736323 h 2340761"/>
                <a:gd name="connsiteX835" fmla="*/ 189372 w 2967861"/>
                <a:gd name="connsiteY835" fmla="*/ 1723595 h 2340761"/>
                <a:gd name="connsiteX836" fmla="*/ 224763 w 2967861"/>
                <a:gd name="connsiteY836" fmla="*/ 1731046 h 2340761"/>
                <a:gd name="connsiteX837" fmla="*/ 239354 w 2967861"/>
                <a:gd name="connsiteY837" fmla="*/ 1725768 h 2340761"/>
                <a:gd name="connsiteX838" fmla="*/ 257980 w 2967861"/>
                <a:gd name="connsiteY838" fmla="*/ 1718318 h 2340761"/>
                <a:gd name="connsiteX839" fmla="*/ 275676 w 2967861"/>
                <a:gd name="connsiteY839" fmla="*/ 1710867 h 2340761"/>
                <a:gd name="connsiteX840" fmla="*/ 290267 w 2967861"/>
                <a:gd name="connsiteY840" fmla="*/ 1713040 h 2340761"/>
                <a:gd name="connsiteX841" fmla="*/ 302685 w 2967861"/>
                <a:gd name="connsiteY841" fmla="*/ 1713971 h 2340761"/>
                <a:gd name="connsiteX842" fmla="*/ 316344 w 2967861"/>
                <a:gd name="connsiteY842" fmla="*/ 1716144 h 2340761"/>
                <a:gd name="connsiteX843" fmla="*/ 336213 w 2967861"/>
                <a:gd name="connsiteY843" fmla="*/ 1747810 h 2340761"/>
                <a:gd name="connsiteX844" fmla="*/ 343353 w 2967861"/>
                <a:gd name="connsiteY844" fmla="*/ 1747810 h 2340761"/>
                <a:gd name="connsiteX845" fmla="*/ 348631 w 2967861"/>
                <a:gd name="connsiteY845" fmla="*/ 1747810 h 2340761"/>
                <a:gd name="connsiteX846" fmla="*/ 353908 w 2967861"/>
                <a:gd name="connsiteY846" fmla="*/ 1745637 h 2340761"/>
                <a:gd name="connsiteX847" fmla="*/ 356081 w 2967861"/>
                <a:gd name="connsiteY847" fmla="*/ 1743464 h 2340761"/>
                <a:gd name="connsiteX848" fmla="*/ 360117 w 2967861"/>
                <a:gd name="connsiteY848" fmla="*/ 1740359 h 2340761"/>
                <a:gd name="connsiteX849" fmla="*/ 367257 w 2967861"/>
                <a:gd name="connsiteY849" fmla="*/ 1742532 h 2340761"/>
                <a:gd name="connsiteX850" fmla="*/ 372535 w 2967861"/>
                <a:gd name="connsiteY850" fmla="*/ 1742532 h 2340761"/>
                <a:gd name="connsiteX851" fmla="*/ 375639 w 2967861"/>
                <a:gd name="connsiteY851" fmla="*/ 1743464 h 2340761"/>
                <a:gd name="connsiteX852" fmla="*/ 379675 w 2967861"/>
                <a:gd name="connsiteY852" fmla="*/ 1747810 h 2340761"/>
                <a:gd name="connsiteX853" fmla="*/ 382780 w 2967861"/>
                <a:gd name="connsiteY853" fmla="*/ 1749983 h 2340761"/>
                <a:gd name="connsiteX854" fmla="*/ 388989 w 2967861"/>
                <a:gd name="connsiteY854" fmla="*/ 1753088 h 2340761"/>
                <a:gd name="connsiteX855" fmla="*/ 382780 w 2967861"/>
                <a:gd name="connsiteY855" fmla="*/ 1775440 h 2340761"/>
                <a:gd name="connsiteX856" fmla="*/ 377502 w 2967861"/>
                <a:gd name="connsiteY856" fmla="*/ 1795619 h 2340761"/>
                <a:gd name="connsiteX857" fmla="*/ 372224 w 2967861"/>
                <a:gd name="connsiteY857" fmla="*/ 1817971 h 2340761"/>
                <a:gd name="connsiteX858" fmla="*/ 388989 w 2967861"/>
                <a:gd name="connsiteY858" fmla="*/ 1835045 h 2340761"/>
                <a:gd name="connsiteX859" fmla="*/ 404511 w 2967861"/>
                <a:gd name="connsiteY859" fmla="*/ 1855224 h 2340761"/>
                <a:gd name="connsiteX860" fmla="*/ 421275 w 2967861"/>
                <a:gd name="connsiteY860" fmla="*/ 1877576 h 2340761"/>
                <a:gd name="connsiteX861" fmla="*/ 431830 w 2967861"/>
                <a:gd name="connsiteY861" fmla="*/ 1899928 h 2340761"/>
                <a:gd name="connsiteX862" fmla="*/ 435866 w 2967861"/>
                <a:gd name="connsiteY862" fmla="*/ 1917003 h 2340761"/>
                <a:gd name="connsiteX863" fmla="*/ 435866 w 2967861"/>
                <a:gd name="connsiteY863" fmla="*/ 1929731 h 2340761"/>
                <a:gd name="connsiteX864" fmla="*/ 438039 w 2967861"/>
                <a:gd name="connsiteY864" fmla="*/ 1942459 h 2340761"/>
                <a:gd name="connsiteX865" fmla="*/ 445179 w 2967861"/>
                <a:gd name="connsiteY865" fmla="*/ 1957361 h 2340761"/>
                <a:gd name="connsiteX866" fmla="*/ 438970 w 2967861"/>
                <a:gd name="connsiteY866" fmla="*/ 1972262 h 2340761"/>
                <a:gd name="connsiteX867" fmla="*/ 431830 w 2967861"/>
                <a:gd name="connsiteY867" fmla="*/ 1989337 h 2340761"/>
                <a:gd name="connsiteX868" fmla="*/ 421275 w 2967861"/>
                <a:gd name="connsiteY868" fmla="*/ 2009516 h 2340761"/>
                <a:gd name="connsiteX869" fmla="*/ 414135 w 2967861"/>
                <a:gd name="connsiteY869" fmla="*/ 2027522 h 2340761"/>
                <a:gd name="connsiteX870" fmla="*/ 410099 w 2967861"/>
                <a:gd name="connsiteY870" fmla="*/ 2048632 h 2340761"/>
                <a:gd name="connsiteX871" fmla="*/ 412272 w 2967861"/>
                <a:gd name="connsiteY871" fmla="*/ 2066638 h 2340761"/>
                <a:gd name="connsiteX872" fmla="*/ 419412 w 2967861"/>
                <a:gd name="connsiteY872" fmla="*/ 2081539 h 2340761"/>
                <a:gd name="connsiteX873" fmla="*/ 430899 w 2967861"/>
                <a:gd name="connsiteY873" fmla="*/ 2096441 h 2340761"/>
                <a:gd name="connsiteX874" fmla="*/ 441454 w 2967861"/>
                <a:gd name="connsiteY874" fmla="*/ 2113515 h 2340761"/>
                <a:gd name="connsiteX875" fmla="*/ 448594 w 2967861"/>
                <a:gd name="connsiteY875" fmla="*/ 2128416 h 2340761"/>
                <a:gd name="connsiteX876" fmla="*/ 448594 w 2967861"/>
                <a:gd name="connsiteY876" fmla="*/ 2133694 h 2340761"/>
                <a:gd name="connsiteX877" fmla="*/ 448594 w 2967861"/>
                <a:gd name="connsiteY877" fmla="*/ 2138972 h 2340761"/>
                <a:gd name="connsiteX878" fmla="*/ 446421 w 2967861"/>
                <a:gd name="connsiteY878" fmla="*/ 2143318 h 2340761"/>
                <a:gd name="connsiteX879" fmla="*/ 445490 w 2967861"/>
                <a:gd name="connsiteY879" fmla="*/ 2148595 h 2340761"/>
                <a:gd name="connsiteX880" fmla="*/ 445490 w 2967861"/>
                <a:gd name="connsiteY880" fmla="*/ 2151700 h 2340761"/>
                <a:gd name="connsiteX881" fmla="*/ 445490 w 2967861"/>
                <a:gd name="connsiteY881" fmla="*/ 2156046 h 2340761"/>
                <a:gd name="connsiteX882" fmla="*/ 452630 w 2967861"/>
                <a:gd name="connsiteY882" fmla="*/ 2159151 h 2340761"/>
                <a:gd name="connsiteX883" fmla="*/ 450457 w 2967861"/>
                <a:gd name="connsiteY883" fmla="*/ 2163497 h 2340761"/>
                <a:gd name="connsiteX884" fmla="*/ 448284 w 2967861"/>
                <a:gd name="connsiteY884" fmla="*/ 2166601 h 2340761"/>
                <a:gd name="connsiteX885" fmla="*/ 448284 w 2967861"/>
                <a:gd name="connsiteY885" fmla="*/ 2170948 h 2340761"/>
                <a:gd name="connsiteX886" fmla="*/ 446111 w 2967861"/>
                <a:gd name="connsiteY886" fmla="*/ 2176225 h 2340761"/>
                <a:gd name="connsiteX887" fmla="*/ 448284 w 2967861"/>
                <a:gd name="connsiteY887" fmla="*/ 2181503 h 2340761"/>
                <a:gd name="connsiteX888" fmla="*/ 450457 w 2967861"/>
                <a:gd name="connsiteY888" fmla="*/ 2181503 h 2340761"/>
                <a:gd name="connsiteX889" fmla="*/ 452630 w 2967861"/>
                <a:gd name="connsiteY889" fmla="*/ 2185849 h 2340761"/>
                <a:gd name="connsiteX890" fmla="*/ 455734 w 2967861"/>
                <a:gd name="connsiteY890" fmla="*/ 2186780 h 2340761"/>
                <a:gd name="connsiteX891" fmla="*/ 459770 w 2967861"/>
                <a:gd name="connsiteY891" fmla="*/ 2191127 h 2340761"/>
                <a:gd name="connsiteX892" fmla="*/ 459770 w 2967861"/>
                <a:gd name="connsiteY892" fmla="*/ 2193300 h 2340761"/>
                <a:gd name="connsiteX893" fmla="*/ 455734 w 2967861"/>
                <a:gd name="connsiteY893" fmla="*/ 2206028 h 2340761"/>
                <a:gd name="connsiteX894" fmla="*/ 465048 w 2967861"/>
                <a:gd name="connsiteY894" fmla="*/ 2224034 h 2340761"/>
                <a:gd name="connsiteX895" fmla="*/ 479639 w 2967861"/>
                <a:gd name="connsiteY895" fmla="*/ 2242971 h 2340761"/>
                <a:gd name="connsiteX896" fmla="*/ 494230 w 2967861"/>
                <a:gd name="connsiteY896" fmla="*/ 2260046 h 2340761"/>
                <a:gd name="connsiteX897" fmla="*/ 504785 w 2967861"/>
                <a:gd name="connsiteY897" fmla="*/ 2278051 h 2340761"/>
                <a:gd name="connsiteX898" fmla="*/ 506958 w 2967861"/>
                <a:gd name="connsiteY898" fmla="*/ 2290780 h 2340761"/>
                <a:gd name="connsiteX899" fmla="*/ 506958 w 2967861"/>
                <a:gd name="connsiteY899" fmla="*/ 2303508 h 2340761"/>
                <a:gd name="connsiteX900" fmla="*/ 506958 w 2967861"/>
                <a:gd name="connsiteY900" fmla="*/ 2314994 h 2340761"/>
                <a:gd name="connsiteX901" fmla="*/ 509131 w 2967861"/>
                <a:gd name="connsiteY901" fmla="*/ 2324618 h 2340761"/>
                <a:gd name="connsiteX902" fmla="*/ 512236 w 2967861"/>
                <a:gd name="connsiteY902" fmla="*/ 2327723 h 2340761"/>
                <a:gd name="connsiteX903" fmla="*/ 516271 w 2967861"/>
                <a:gd name="connsiteY903" fmla="*/ 2333000 h 2340761"/>
                <a:gd name="connsiteX904" fmla="*/ 519376 w 2967861"/>
                <a:gd name="connsiteY904" fmla="*/ 2335173 h 2340761"/>
                <a:gd name="connsiteX905" fmla="*/ 523411 w 2967861"/>
                <a:gd name="connsiteY905" fmla="*/ 2339520 h 2340761"/>
                <a:gd name="connsiteX906" fmla="*/ 528689 w 2967861"/>
                <a:gd name="connsiteY906" fmla="*/ 2342624 h 2340761"/>
                <a:gd name="connsiteX907" fmla="*/ 553835 w 2967861"/>
                <a:gd name="connsiteY907" fmla="*/ 2337347 h 2340761"/>
                <a:gd name="connsiteX908" fmla="*/ 582086 w 2967861"/>
                <a:gd name="connsiteY908" fmla="*/ 2332069 h 2340761"/>
                <a:gd name="connsiteX909" fmla="*/ 609095 w 2967861"/>
                <a:gd name="connsiteY909" fmla="*/ 2324618 h 2340761"/>
                <a:gd name="connsiteX910" fmla="*/ 636103 w 2967861"/>
                <a:gd name="connsiteY910" fmla="*/ 2317168 h 2340761"/>
                <a:gd name="connsiteX911" fmla="*/ 657834 w 2967861"/>
                <a:gd name="connsiteY911" fmla="*/ 2303508 h 2340761"/>
                <a:gd name="connsiteX912" fmla="*/ 675530 w 2967861"/>
                <a:gd name="connsiteY912" fmla="*/ 2287675 h 2340761"/>
                <a:gd name="connsiteX913" fmla="*/ 684843 w 2967861"/>
                <a:gd name="connsiteY913" fmla="*/ 2270601 h 2340761"/>
                <a:gd name="connsiteX914" fmla="*/ 691984 w 2967861"/>
                <a:gd name="connsiteY914" fmla="*/ 2253526 h 2340761"/>
                <a:gd name="connsiteX915" fmla="*/ 715888 w 2967861"/>
                <a:gd name="connsiteY915" fmla="*/ 2233347 h 2340761"/>
                <a:gd name="connsiteX916" fmla="*/ 718992 w 2967861"/>
                <a:gd name="connsiteY916" fmla="*/ 2218446 h 2340761"/>
                <a:gd name="connsiteX917" fmla="*/ 721165 w 2967861"/>
                <a:gd name="connsiteY917" fmla="*/ 2203544 h 2340761"/>
                <a:gd name="connsiteX918" fmla="*/ 723339 w 2967861"/>
                <a:gd name="connsiteY918" fmla="*/ 2188643 h 2340761"/>
                <a:gd name="connsiteX919" fmla="*/ 728616 w 2967861"/>
                <a:gd name="connsiteY919" fmla="*/ 2175915 h 2340761"/>
                <a:gd name="connsiteX920" fmla="*/ 748485 w 2967861"/>
                <a:gd name="connsiteY920" fmla="*/ 2171568 h 2340761"/>
                <a:gd name="connsiteX921" fmla="*/ 752520 w 2967861"/>
                <a:gd name="connsiteY921" fmla="*/ 2168464 h 2340761"/>
                <a:gd name="connsiteX922" fmla="*/ 753452 w 2967861"/>
                <a:gd name="connsiteY922" fmla="*/ 2164118 h 2340761"/>
                <a:gd name="connsiteX923" fmla="*/ 757488 w 2967861"/>
                <a:gd name="connsiteY923" fmla="*/ 2161013 h 2340761"/>
                <a:gd name="connsiteX924" fmla="*/ 759661 w 2967861"/>
                <a:gd name="connsiteY924" fmla="*/ 2158840 h 2340761"/>
                <a:gd name="connsiteX925" fmla="*/ 762765 w 2967861"/>
                <a:gd name="connsiteY925" fmla="*/ 2155736 h 2340761"/>
                <a:gd name="connsiteX926" fmla="*/ 768043 w 2967861"/>
                <a:gd name="connsiteY926" fmla="*/ 2151390 h 2340761"/>
                <a:gd name="connsiteX927" fmla="*/ 764938 w 2967861"/>
                <a:gd name="connsiteY927" fmla="*/ 2131211 h 2340761"/>
                <a:gd name="connsiteX928" fmla="*/ 757798 w 2967861"/>
                <a:gd name="connsiteY928" fmla="*/ 2114136 h 2340761"/>
                <a:gd name="connsiteX929" fmla="*/ 748485 w 2967861"/>
                <a:gd name="connsiteY929" fmla="*/ 2103581 h 2340761"/>
                <a:gd name="connsiteX930" fmla="*/ 757798 w 2967861"/>
                <a:gd name="connsiteY930" fmla="*/ 2084644 h 2340761"/>
                <a:gd name="connsiteX931" fmla="*/ 772389 w 2967861"/>
                <a:gd name="connsiteY931" fmla="*/ 2071915 h 2340761"/>
                <a:gd name="connsiteX932" fmla="*/ 790084 w 2967861"/>
                <a:gd name="connsiteY932" fmla="*/ 2062291 h 2340761"/>
                <a:gd name="connsiteX933" fmla="*/ 808711 w 2967861"/>
                <a:gd name="connsiteY933" fmla="*/ 2053909 h 2340761"/>
                <a:gd name="connsiteX934" fmla="*/ 824234 w 2967861"/>
                <a:gd name="connsiteY934" fmla="*/ 2042423 h 2340761"/>
                <a:gd name="connsiteX935" fmla="*/ 835720 w 2967861"/>
                <a:gd name="connsiteY935" fmla="*/ 2019140 h 2340761"/>
                <a:gd name="connsiteX936" fmla="*/ 837893 w 2967861"/>
                <a:gd name="connsiteY936" fmla="*/ 1996787 h 2340761"/>
                <a:gd name="connsiteX937" fmla="*/ 831684 w 2967861"/>
                <a:gd name="connsiteY937" fmla="*/ 1974435 h 2340761"/>
                <a:gd name="connsiteX938" fmla="*/ 824544 w 2967861"/>
                <a:gd name="connsiteY938" fmla="*/ 1952083 h 2340761"/>
                <a:gd name="connsiteX939" fmla="*/ 817404 w 2967861"/>
                <a:gd name="connsiteY939" fmla="*/ 1931904 h 2340761"/>
                <a:gd name="connsiteX940" fmla="*/ 810263 w 2967861"/>
                <a:gd name="connsiteY940" fmla="*/ 1909552 h 2340761"/>
                <a:gd name="connsiteX941" fmla="*/ 807159 w 2967861"/>
                <a:gd name="connsiteY941" fmla="*/ 1887200 h 2340761"/>
                <a:gd name="connsiteX942" fmla="*/ 812437 w 2967861"/>
                <a:gd name="connsiteY942" fmla="*/ 1862985 h 2340761"/>
                <a:gd name="connsiteX943" fmla="*/ 827027 w 2967861"/>
                <a:gd name="connsiteY943" fmla="*/ 1837529 h 2340761"/>
                <a:gd name="connsiteX944" fmla="*/ 845654 w 2967861"/>
                <a:gd name="connsiteY944" fmla="*/ 1815177 h 2340761"/>
                <a:gd name="connsiteX945" fmla="*/ 867385 w 2967861"/>
                <a:gd name="connsiteY945" fmla="*/ 1794066 h 2340761"/>
                <a:gd name="connsiteX946" fmla="*/ 890358 w 2967861"/>
                <a:gd name="connsiteY946" fmla="*/ 1776060 h 2340761"/>
                <a:gd name="connsiteX947" fmla="*/ 912090 w 2967861"/>
                <a:gd name="connsiteY947" fmla="*/ 1757123 h 2340761"/>
                <a:gd name="connsiteX948" fmla="*/ 931958 w 2967861"/>
                <a:gd name="connsiteY948" fmla="*/ 1736944 h 2340761"/>
                <a:gd name="connsiteX949" fmla="*/ 945618 w 2967861"/>
                <a:gd name="connsiteY949" fmla="*/ 1718938 h 2340761"/>
                <a:gd name="connsiteX950" fmla="*/ 958036 w 2967861"/>
                <a:gd name="connsiteY950" fmla="*/ 1696586 h 2340761"/>
                <a:gd name="connsiteX951" fmla="*/ 968591 w 2967861"/>
                <a:gd name="connsiteY951" fmla="*/ 1674234 h 2340761"/>
                <a:gd name="connsiteX952" fmla="*/ 975731 w 2967861"/>
                <a:gd name="connsiteY952" fmla="*/ 1655297 h 2340761"/>
                <a:gd name="connsiteX953" fmla="*/ 979767 w 2967861"/>
                <a:gd name="connsiteY953" fmla="*/ 1642569 h 2340761"/>
                <a:gd name="connsiteX954" fmla="*/ 979767 w 2967861"/>
                <a:gd name="connsiteY954" fmla="*/ 1631393 h 2340761"/>
                <a:gd name="connsiteX955" fmla="*/ 985044 w 2967861"/>
                <a:gd name="connsiteY955" fmla="*/ 1621769 h 2340761"/>
                <a:gd name="connsiteX956" fmla="*/ 985044 w 2967861"/>
                <a:gd name="connsiteY956" fmla="*/ 1618665 h 2340761"/>
                <a:gd name="connsiteX957" fmla="*/ 963313 w 2967861"/>
                <a:gd name="connsiteY957" fmla="*/ 1621769 h 2340761"/>
                <a:gd name="connsiteX958" fmla="*/ 939409 w 2967861"/>
                <a:gd name="connsiteY958" fmla="*/ 1627046 h 2340761"/>
                <a:gd name="connsiteX959" fmla="*/ 914263 w 2967861"/>
                <a:gd name="connsiteY959" fmla="*/ 1633255 h 2340761"/>
                <a:gd name="connsiteX960" fmla="*/ 895636 w 2967861"/>
                <a:gd name="connsiteY960" fmla="*/ 1641637 h 2340761"/>
                <a:gd name="connsiteX961" fmla="*/ 880114 w 2967861"/>
                <a:gd name="connsiteY961" fmla="*/ 1640706 h 2340761"/>
                <a:gd name="connsiteX962" fmla="*/ 874836 w 2967861"/>
                <a:gd name="connsiteY962" fmla="*/ 1634497 h 2340761"/>
                <a:gd name="connsiteX963" fmla="*/ 872663 w 2967861"/>
                <a:gd name="connsiteY963" fmla="*/ 1629220 h 2340761"/>
                <a:gd name="connsiteX964" fmla="*/ 872663 w 2967861"/>
                <a:gd name="connsiteY964" fmla="*/ 1623942 h 2340761"/>
                <a:gd name="connsiteX965" fmla="*/ 872663 w 2967861"/>
                <a:gd name="connsiteY965" fmla="*/ 1616491 h 2340761"/>
                <a:gd name="connsiteX966" fmla="*/ 868627 w 2967861"/>
                <a:gd name="connsiteY966" fmla="*/ 1611214 h 2340761"/>
                <a:gd name="connsiteX967" fmla="*/ 854036 w 2967861"/>
                <a:gd name="connsiteY967" fmla="*/ 1599727 h 2340761"/>
                <a:gd name="connsiteX968" fmla="*/ 836341 w 2967861"/>
                <a:gd name="connsiteY968" fmla="*/ 1589172 h 2340761"/>
                <a:gd name="connsiteX969" fmla="*/ 819577 w 2967861"/>
                <a:gd name="connsiteY969" fmla="*/ 1577686 h 2340761"/>
                <a:gd name="connsiteX970" fmla="*/ 809022 w 2967861"/>
                <a:gd name="connsiteY970" fmla="*/ 1564957 h 2340761"/>
                <a:gd name="connsiteX971" fmla="*/ 804986 w 2967861"/>
                <a:gd name="connsiteY971" fmla="*/ 1553471 h 2340761"/>
                <a:gd name="connsiteX972" fmla="*/ 802813 w 2967861"/>
                <a:gd name="connsiteY972" fmla="*/ 1545089 h 2340761"/>
                <a:gd name="connsiteX973" fmla="*/ 799708 w 2967861"/>
                <a:gd name="connsiteY973" fmla="*/ 1533602 h 2340761"/>
                <a:gd name="connsiteX974" fmla="*/ 797535 w 2967861"/>
                <a:gd name="connsiteY974" fmla="*/ 1530498 h 2340761"/>
                <a:gd name="connsiteX975" fmla="*/ 792258 w 2967861"/>
                <a:gd name="connsiteY975" fmla="*/ 1526152 h 2340761"/>
                <a:gd name="connsiteX976" fmla="*/ 786980 w 2967861"/>
                <a:gd name="connsiteY976" fmla="*/ 1523047 h 2340761"/>
                <a:gd name="connsiteX977" fmla="*/ 782944 w 2967861"/>
                <a:gd name="connsiteY977" fmla="*/ 1517770 h 2340761"/>
                <a:gd name="connsiteX978" fmla="*/ 779840 w 2967861"/>
                <a:gd name="connsiteY978" fmla="*/ 1513423 h 2340761"/>
                <a:gd name="connsiteX979" fmla="*/ 779840 w 2967861"/>
                <a:gd name="connsiteY979" fmla="*/ 1476480 h 2340761"/>
                <a:gd name="connsiteX980" fmla="*/ 777667 w 2967861"/>
                <a:gd name="connsiteY980" fmla="*/ 1471203 h 2340761"/>
                <a:gd name="connsiteX981" fmla="*/ 772389 w 2967861"/>
                <a:gd name="connsiteY981" fmla="*/ 1466856 h 2340761"/>
                <a:gd name="connsiteX982" fmla="*/ 768353 w 2967861"/>
                <a:gd name="connsiteY982" fmla="*/ 1463752 h 2340761"/>
                <a:gd name="connsiteX983" fmla="*/ 763076 w 2967861"/>
                <a:gd name="connsiteY983" fmla="*/ 1459406 h 2340761"/>
                <a:gd name="connsiteX984" fmla="*/ 759971 w 2967861"/>
                <a:gd name="connsiteY984" fmla="*/ 1456301 h 2340761"/>
                <a:gd name="connsiteX985" fmla="*/ 750658 w 2967861"/>
                <a:gd name="connsiteY985" fmla="*/ 1436122 h 2340761"/>
                <a:gd name="connsiteX986" fmla="*/ 743518 w 2967861"/>
                <a:gd name="connsiteY986" fmla="*/ 1415943 h 2340761"/>
                <a:gd name="connsiteX987" fmla="*/ 736377 w 2967861"/>
                <a:gd name="connsiteY987" fmla="*/ 1393591 h 2340761"/>
                <a:gd name="connsiteX988" fmla="*/ 724891 w 2967861"/>
                <a:gd name="connsiteY988" fmla="*/ 1374654 h 2340761"/>
                <a:gd name="connsiteX989" fmla="*/ 712473 w 2967861"/>
                <a:gd name="connsiteY989" fmla="*/ 1357580 h 2340761"/>
                <a:gd name="connsiteX990" fmla="*/ 712473 w 2967861"/>
                <a:gd name="connsiteY990" fmla="*/ 1350129 h 2340761"/>
                <a:gd name="connsiteX991" fmla="*/ 716509 w 2967861"/>
                <a:gd name="connsiteY991" fmla="*/ 1350129 h 2340761"/>
                <a:gd name="connsiteX992" fmla="*/ 719613 w 2967861"/>
                <a:gd name="connsiteY992" fmla="*/ 1357580 h 2340761"/>
                <a:gd name="connsiteX993" fmla="*/ 723649 w 2967861"/>
                <a:gd name="connsiteY993" fmla="*/ 1363788 h 2340761"/>
                <a:gd name="connsiteX994" fmla="*/ 726753 w 2967861"/>
                <a:gd name="connsiteY994" fmla="*/ 1366893 h 2340761"/>
                <a:gd name="connsiteX995" fmla="*/ 730789 w 2967861"/>
                <a:gd name="connsiteY995" fmla="*/ 1369066 h 2340761"/>
                <a:gd name="connsiteX996" fmla="*/ 733894 w 2967861"/>
                <a:gd name="connsiteY996" fmla="*/ 1371239 h 2340761"/>
                <a:gd name="connsiteX997" fmla="*/ 737930 w 2967861"/>
                <a:gd name="connsiteY997" fmla="*/ 1372170 h 2340761"/>
                <a:gd name="connsiteX998" fmla="*/ 738861 w 2967861"/>
                <a:gd name="connsiteY998" fmla="*/ 1376517 h 2340761"/>
                <a:gd name="connsiteX999" fmla="*/ 745070 w 2967861"/>
                <a:gd name="connsiteY999" fmla="*/ 1378690 h 2340761"/>
                <a:gd name="connsiteX1000" fmla="*/ 755625 w 2967861"/>
                <a:gd name="connsiteY1000" fmla="*/ 1386141 h 2340761"/>
                <a:gd name="connsiteX1001" fmla="*/ 762765 w 2967861"/>
                <a:gd name="connsiteY1001" fmla="*/ 1396696 h 2340761"/>
                <a:gd name="connsiteX1002" fmla="*/ 768043 w 2967861"/>
                <a:gd name="connsiteY1002" fmla="*/ 1409424 h 2340761"/>
                <a:gd name="connsiteX1003" fmla="*/ 774252 w 2967861"/>
                <a:gd name="connsiteY1003" fmla="*/ 1423084 h 2340761"/>
                <a:gd name="connsiteX1004" fmla="*/ 779529 w 2967861"/>
                <a:gd name="connsiteY1004" fmla="*/ 1435812 h 2340761"/>
                <a:gd name="connsiteX1005" fmla="*/ 799398 w 2967861"/>
                <a:gd name="connsiteY1005" fmla="*/ 1448540 h 2340761"/>
                <a:gd name="connsiteX1006" fmla="*/ 804675 w 2967861"/>
                <a:gd name="connsiteY1006" fmla="*/ 1459095 h 2340761"/>
                <a:gd name="connsiteX1007" fmla="*/ 806848 w 2967861"/>
                <a:gd name="connsiteY1007" fmla="*/ 1472755 h 2340761"/>
                <a:gd name="connsiteX1008" fmla="*/ 809022 w 2967861"/>
                <a:gd name="connsiteY1008" fmla="*/ 1485483 h 2340761"/>
                <a:gd name="connsiteX1009" fmla="*/ 812126 w 2967861"/>
                <a:gd name="connsiteY1009" fmla="*/ 1496038 h 2340761"/>
                <a:gd name="connsiteX1010" fmla="*/ 824544 w 2967861"/>
                <a:gd name="connsiteY1010" fmla="*/ 1510940 h 2340761"/>
                <a:gd name="connsiteX1011" fmla="*/ 838204 w 2967861"/>
                <a:gd name="connsiteY1011" fmla="*/ 1525841 h 2340761"/>
                <a:gd name="connsiteX1012" fmla="*/ 850621 w 2967861"/>
                <a:gd name="connsiteY1012" fmla="*/ 1542916 h 2340761"/>
                <a:gd name="connsiteX1013" fmla="*/ 859935 w 2967861"/>
                <a:gd name="connsiteY1013" fmla="*/ 1560922 h 2340761"/>
                <a:gd name="connsiteX1014" fmla="*/ 860866 w 2967861"/>
                <a:gd name="connsiteY1014" fmla="*/ 1572408 h 2340761"/>
                <a:gd name="connsiteX1015" fmla="*/ 860866 w 2967861"/>
                <a:gd name="connsiteY1015" fmla="*/ 1582963 h 2340761"/>
                <a:gd name="connsiteX1016" fmla="*/ 863039 w 2967861"/>
                <a:gd name="connsiteY1016" fmla="*/ 1594450 h 2340761"/>
                <a:gd name="connsiteX1017" fmla="*/ 868317 w 2967861"/>
                <a:gd name="connsiteY1017" fmla="*/ 1605005 h 2340761"/>
                <a:gd name="connsiteX1018" fmla="*/ 870490 w 2967861"/>
                <a:gd name="connsiteY1018" fmla="*/ 1609351 h 2340761"/>
                <a:gd name="connsiteX1019" fmla="*/ 872663 w 2967861"/>
                <a:gd name="connsiteY1019" fmla="*/ 1611524 h 2340761"/>
                <a:gd name="connsiteX1020" fmla="*/ 874836 w 2967861"/>
                <a:gd name="connsiteY1020" fmla="*/ 1612456 h 2340761"/>
                <a:gd name="connsiteX1021" fmla="*/ 875767 w 2967861"/>
                <a:gd name="connsiteY1021" fmla="*/ 1612456 h 2340761"/>
                <a:gd name="connsiteX1022" fmla="*/ 879803 w 2967861"/>
                <a:gd name="connsiteY1022" fmla="*/ 1614629 h 2340761"/>
                <a:gd name="connsiteX1023" fmla="*/ 889117 w 2967861"/>
                <a:gd name="connsiteY1023" fmla="*/ 1614629 h 2340761"/>
                <a:gd name="connsiteX1024" fmla="*/ 901534 w 2967861"/>
                <a:gd name="connsiteY1024" fmla="*/ 1611524 h 2340761"/>
                <a:gd name="connsiteX1025" fmla="*/ 913952 w 2967861"/>
                <a:gd name="connsiteY1025" fmla="*/ 1604074 h 2340761"/>
                <a:gd name="connsiteX1026" fmla="*/ 928543 w 2967861"/>
                <a:gd name="connsiteY1026" fmla="*/ 1597865 h 2340761"/>
                <a:gd name="connsiteX1027" fmla="*/ 946239 w 2967861"/>
                <a:gd name="connsiteY1027" fmla="*/ 1592587 h 2340761"/>
                <a:gd name="connsiteX1028" fmla="*/ 963003 w 2967861"/>
                <a:gd name="connsiteY1028" fmla="*/ 1589483 h 2340761"/>
                <a:gd name="connsiteX1029" fmla="*/ 979767 w 2967861"/>
                <a:gd name="connsiteY1029" fmla="*/ 1582032 h 2340761"/>
                <a:gd name="connsiteX1030" fmla="*/ 992185 w 2967861"/>
                <a:gd name="connsiteY1030" fmla="*/ 1572408 h 2340761"/>
                <a:gd name="connsiteX1031" fmla="*/ 1002740 w 2967861"/>
                <a:gd name="connsiteY1031" fmla="*/ 1560922 h 2340761"/>
                <a:gd name="connsiteX1032" fmla="*/ 1016399 w 2967861"/>
                <a:gd name="connsiteY1032" fmla="*/ 1553471 h 2340761"/>
                <a:gd name="connsiteX1033" fmla="*/ 1039372 w 2967861"/>
                <a:gd name="connsiteY1033" fmla="*/ 1553471 h 2340761"/>
                <a:gd name="connsiteX1034" fmla="*/ 1039372 w 2967861"/>
                <a:gd name="connsiteY1034" fmla="*/ 1544468 h 2340761"/>
                <a:gd name="connsiteX1035" fmla="*/ 1057999 w 2967861"/>
                <a:gd name="connsiteY1035" fmla="*/ 1531740 h 2340761"/>
                <a:gd name="connsiteX1036" fmla="*/ 1075694 w 2967861"/>
                <a:gd name="connsiteY1036" fmla="*/ 1520253 h 2340761"/>
                <a:gd name="connsiteX1037" fmla="*/ 1075694 w 2967861"/>
                <a:gd name="connsiteY1037" fmla="*/ 1500074 h 2340761"/>
                <a:gd name="connsiteX1038" fmla="*/ 1089354 w 2967861"/>
                <a:gd name="connsiteY1038" fmla="*/ 1494797 h 2340761"/>
                <a:gd name="connsiteX1039" fmla="*/ 1095563 w 2967861"/>
                <a:gd name="connsiteY1039" fmla="*/ 1487346 h 2340761"/>
                <a:gd name="connsiteX1040" fmla="*/ 1101772 w 2967861"/>
                <a:gd name="connsiteY1040" fmla="*/ 1477722 h 2340761"/>
                <a:gd name="connsiteX1041" fmla="*/ 1108912 w 2967861"/>
                <a:gd name="connsiteY1041" fmla="*/ 1468098 h 2340761"/>
                <a:gd name="connsiteX1042" fmla="*/ 1087181 w 2967861"/>
                <a:gd name="connsiteY1042" fmla="*/ 1450092 h 2340761"/>
                <a:gd name="connsiteX1043" fmla="*/ 1060172 w 2967861"/>
                <a:gd name="connsiteY1043" fmla="*/ 1435191 h 2340761"/>
                <a:gd name="connsiteX1044" fmla="*/ 1057999 w 2967861"/>
                <a:gd name="connsiteY1044" fmla="*/ 1420290 h 2340761"/>
                <a:gd name="connsiteX1045" fmla="*/ 1055826 w 2967861"/>
                <a:gd name="connsiteY1045" fmla="*/ 1401352 h 2340761"/>
                <a:gd name="connsiteX1046" fmla="*/ 1035958 w 2967861"/>
                <a:gd name="connsiteY1046" fmla="*/ 1416254 h 2340761"/>
                <a:gd name="connsiteX1047" fmla="*/ 1019193 w 2967861"/>
                <a:gd name="connsiteY1047" fmla="*/ 1435191 h 2340761"/>
                <a:gd name="connsiteX1048" fmla="*/ 1008638 w 2967861"/>
                <a:gd name="connsiteY1048" fmla="*/ 1435191 h 2340761"/>
                <a:gd name="connsiteX1049" fmla="*/ 999325 w 2967861"/>
                <a:gd name="connsiteY1049" fmla="*/ 1437364 h 2340761"/>
                <a:gd name="connsiteX1050" fmla="*/ 992185 w 2967861"/>
                <a:gd name="connsiteY1050" fmla="*/ 1438295 h 2340761"/>
                <a:gd name="connsiteX1051" fmla="*/ 990011 w 2967861"/>
                <a:gd name="connsiteY1051" fmla="*/ 1433018 h 2340761"/>
                <a:gd name="connsiteX1052" fmla="*/ 989080 w 2967861"/>
                <a:gd name="connsiteY1052" fmla="*/ 1427740 h 2340761"/>
                <a:gd name="connsiteX1053" fmla="*/ 989080 w 2967861"/>
                <a:gd name="connsiteY1053" fmla="*/ 1422463 h 2340761"/>
                <a:gd name="connsiteX1054" fmla="*/ 986907 w 2967861"/>
                <a:gd name="connsiteY1054" fmla="*/ 1416254 h 2340761"/>
                <a:gd name="connsiteX1055" fmla="*/ 984734 w 2967861"/>
                <a:gd name="connsiteY1055" fmla="*/ 1410976 h 2340761"/>
                <a:gd name="connsiteX1056" fmla="*/ 979456 w 2967861"/>
                <a:gd name="connsiteY1056" fmla="*/ 1408803 h 2340761"/>
                <a:gd name="connsiteX1057" fmla="*/ 977283 w 2967861"/>
                <a:gd name="connsiteY1057" fmla="*/ 1408803 h 2340761"/>
                <a:gd name="connsiteX1058" fmla="*/ 975110 w 2967861"/>
                <a:gd name="connsiteY1058" fmla="*/ 1408803 h 2340761"/>
                <a:gd name="connsiteX1059" fmla="*/ 975110 w 2967861"/>
                <a:gd name="connsiteY1059" fmla="*/ 1410976 h 2340761"/>
                <a:gd name="connsiteX1060" fmla="*/ 974179 w 2967861"/>
                <a:gd name="connsiteY1060" fmla="*/ 1413149 h 2340761"/>
                <a:gd name="connsiteX1061" fmla="*/ 972006 w 2967861"/>
                <a:gd name="connsiteY1061" fmla="*/ 1418427 h 2340761"/>
                <a:gd name="connsiteX1062" fmla="*/ 964865 w 2967861"/>
                <a:gd name="connsiteY1062" fmla="*/ 1407872 h 2340761"/>
                <a:gd name="connsiteX1063" fmla="*/ 957725 w 2967861"/>
                <a:gd name="connsiteY1063" fmla="*/ 1392970 h 2340761"/>
                <a:gd name="connsiteX1064" fmla="*/ 948412 w 2967861"/>
                <a:gd name="connsiteY1064" fmla="*/ 1375896 h 2340761"/>
                <a:gd name="connsiteX1065" fmla="*/ 943134 w 2967861"/>
                <a:gd name="connsiteY1065" fmla="*/ 1358821 h 2340761"/>
                <a:gd name="connsiteX1066" fmla="*/ 939098 w 2967861"/>
                <a:gd name="connsiteY1066" fmla="*/ 1343920 h 2340761"/>
                <a:gd name="connsiteX1067" fmla="*/ 946239 w 2967861"/>
                <a:gd name="connsiteY1067" fmla="*/ 1343920 h 2340761"/>
                <a:gd name="connsiteX1068" fmla="*/ 950274 w 2967861"/>
                <a:gd name="connsiteY1068" fmla="*/ 1343920 h 2340761"/>
                <a:gd name="connsiteX1069" fmla="*/ 952448 w 2967861"/>
                <a:gd name="connsiteY1069" fmla="*/ 1343920 h 2340761"/>
                <a:gd name="connsiteX1070" fmla="*/ 953379 w 2967861"/>
                <a:gd name="connsiteY1070" fmla="*/ 1343920 h 2340761"/>
                <a:gd name="connsiteX1071" fmla="*/ 955552 w 2967861"/>
                <a:gd name="connsiteY1071" fmla="*/ 1343920 h 2340761"/>
                <a:gd name="connsiteX1072" fmla="*/ 967039 w 2967861"/>
                <a:gd name="connsiteY1072" fmla="*/ 1353544 h 2340761"/>
                <a:gd name="connsiteX1073" fmla="*/ 972316 w 2967861"/>
                <a:gd name="connsiteY1073" fmla="*/ 1363167 h 2340761"/>
                <a:gd name="connsiteX1074" fmla="*/ 975421 w 2967861"/>
                <a:gd name="connsiteY1074" fmla="*/ 1373723 h 2340761"/>
                <a:gd name="connsiteX1075" fmla="*/ 984734 w 2967861"/>
                <a:gd name="connsiteY1075" fmla="*/ 1381173 h 2340761"/>
                <a:gd name="connsiteX1076" fmla="*/ 997152 w 2967861"/>
                <a:gd name="connsiteY1076" fmla="*/ 1388624 h 2340761"/>
                <a:gd name="connsiteX1077" fmla="*/ 1008638 w 2967861"/>
                <a:gd name="connsiteY1077" fmla="*/ 1393902 h 2340761"/>
                <a:gd name="connsiteX1078" fmla="*/ 1019193 w 2967861"/>
                <a:gd name="connsiteY1078" fmla="*/ 1401352 h 2340761"/>
                <a:gd name="connsiteX1079" fmla="*/ 1031611 w 2967861"/>
                <a:gd name="connsiteY1079" fmla="*/ 1401352 h 2340761"/>
                <a:gd name="connsiteX1080" fmla="*/ 1040925 w 2967861"/>
                <a:gd name="connsiteY1080" fmla="*/ 1400421 h 2340761"/>
                <a:gd name="connsiteX1081" fmla="*/ 1048065 w 2967861"/>
                <a:gd name="connsiteY1081" fmla="*/ 1398248 h 2340761"/>
                <a:gd name="connsiteX1082" fmla="*/ 1059551 w 2967861"/>
                <a:gd name="connsiteY1082" fmla="*/ 1393902 h 2340761"/>
                <a:gd name="connsiteX1083" fmla="*/ 1066692 w 2967861"/>
                <a:gd name="connsiteY1083" fmla="*/ 1407561 h 2340761"/>
                <a:gd name="connsiteX1084" fmla="*/ 1071969 w 2967861"/>
                <a:gd name="connsiteY1084" fmla="*/ 1418116 h 2340761"/>
                <a:gd name="connsiteX1085" fmla="*/ 1102082 w 2967861"/>
                <a:gd name="connsiteY1085" fmla="*/ 1420290 h 2340761"/>
                <a:gd name="connsiteX1086" fmla="*/ 1133438 w 2967861"/>
                <a:gd name="connsiteY1086" fmla="*/ 1422463 h 2340761"/>
                <a:gd name="connsiteX1087" fmla="*/ 1164793 w 2967861"/>
                <a:gd name="connsiteY1087" fmla="*/ 1422463 h 2340761"/>
                <a:gd name="connsiteX1088" fmla="*/ 1194906 w 2967861"/>
                <a:gd name="connsiteY1088" fmla="*/ 1418116 h 2340761"/>
                <a:gd name="connsiteX1089" fmla="*/ 1206392 w 2967861"/>
                <a:gd name="connsiteY1089" fmla="*/ 1429603 h 2340761"/>
                <a:gd name="connsiteX1090" fmla="*/ 1218810 w 2967861"/>
                <a:gd name="connsiteY1090" fmla="*/ 1437985 h 2340761"/>
                <a:gd name="connsiteX1091" fmla="*/ 1231228 w 2967861"/>
                <a:gd name="connsiteY1091" fmla="*/ 1447609 h 2340761"/>
                <a:gd name="connsiteX1092" fmla="*/ 1238368 w 2967861"/>
                <a:gd name="connsiteY1092" fmla="*/ 1458164 h 2340761"/>
                <a:gd name="connsiteX1093" fmla="*/ 1235264 w 2967861"/>
                <a:gd name="connsiteY1093" fmla="*/ 1471824 h 2340761"/>
                <a:gd name="connsiteX1094" fmla="*/ 1238368 w 2967861"/>
                <a:gd name="connsiteY1094" fmla="*/ 1474928 h 2340761"/>
                <a:gd name="connsiteX1095" fmla="*/ 1242404 w 2967861"/>
                <a:gd name="connsiteY1095" fmla="*/ 1479274 h 2340761"/>
                <a:gd name="connsiteX1096" fmla="*/ 1247681 w 2967861"/>
                <a:gd name="connsiteY1096" fmla="*/ 1482379 h 2340761"/>
                <a:gd name="connsiteX1097" fmla="*/ 1251717 w 2967861"/>
                <a:gd name="connsiteY1097" fmla="*/ 1486725 h 2340761"/>
                <a:gd name="connsiteX1098" fmla="*/ 1262273 w 2967861"/>
                <a:gd name="connsiteY1098" fmla="*/ 1487656 h 2340761"/>
                <a:gd name="connsiteX1099" fmla="*/ 1271586 w 2967861"/>
                <a:gd name="connsiteY1099" fmla="*/ 1487656 h 2340761"/>
                <a:gd name="connsiteX1100" fmla="*/ 1284004 w 2967861"/>
                <a:gd name="connsiteY1100" fmla="*/ 1486725 h 2340761"/>
                <a:gd name="connsiteX1101" fmla="*/ 1288039 w 2967861"/>
                <a:gd name="connsiteY1101" fmla="*/ 1524910 h 2340761"/>
                <a:gd name="connsiteX1102" fmla="*/ 1296422 w 2967861"/>
                <a:gd name="connsiteY1102" fmla="*/ 1556575 h 2340761"/>
                <a:gd name="connsiteX1103" fmla="*/ 1308840 w 2967861"/>
                <a:gd name="connsiteY1103" fmla="*/ 1586068 h 2340761"/>
                <a:gd name="connsiteX1104" fmla="*/ 1327466 w 2967861"/>
                <a:gd name="connsiteY1104" fmla="*/ 1613697 h 2340761"/>
                <a:gd name="connsiteX1105" fmla="*/ 1327466 w 2967861"/>
                <a:gd name="connsiteY1105" fmla="*/ 1615870 h 2340761"/>
                <a:gd name="connsiteX1106" fmla="*/ 1325293 w 2967861"/>
                <a:gd name="connsiteY1106" fmla="*/ 1618044 h 2340761"/>
                <a:gd name="connsiteX1107" fmla="*/ 1323120 w 2967861"/>
                <a:gd name="connsiteY1107" fmla="*/ 1621148 h 2340761"/>
                <a:gd name="connsiteX1108" fmla="*/ 1322188 w 2967861"/>
                <a:gd name="connsiteY1108" fmla="*/ 1625494 h 2340761"/>
                <a:gd name="connsiteX1109" fmla="*/ 1323120 w 2967861"/>
                <a:gd name="connsiteY1109" fmla="*/ 1628599 h 2340761"/>
                <a:gd name="connsiteX1110" fmla="*/ 1329329 w 2967861"/>
                <a:gd name="connsiteY1110" fmla="*/ 1645673 h 2340761"/>
                <a:gd name="connsiteX1111" fmla="*/ 1339884 w 2967861"/>
                <a:gd name="connsiteY1111" fmla="*/ 1665852 h 2340761"/>
                <a:gd name="connsiteX1112" fmla="*/ 1351370 w 2967861"/>
                <a:gd name="connsiteY1112" fmla="*/ 1678581 h 2340761"/>
                <a:gd name="connsiteX1113" fmla="*/ 1352302 w 2967861"/>
                <a:gd name="connsiteY1113" fmla="*/ 1680754 h 2340761"/>
                <a:gd name="connsiteX1114" fmla="*/ 1354475 w 2967861"/>
                <a:gd name="connsiteY1114" fmla="*/ 1680754 h 2340761"/>
                <a:gd name="connsiteX1115" fmla="*/ 1356648 w 2967861"/>
                <a:gd name="connsiteY1115" fmla="*/ 1682927 h 2340761"/>
                <a:gd name="connsiteX1116" fmla="*/ 1358821 w 2967861"/>
                <a:gd name="connsiteY1116" fmla="*/ 1682927 h 2340761"/>
                <a:gd name="connsiteX1117" fmla="*/ 1378690 w 2967861"/>
                <a:gd name="connsiteY1117" fmla="*/ 1658712 h 2340761"/>
                <a:gd name="connsiteX1118" fmla="*/ 1391108 w 2967861"/>
                <a:gd name="connsiteY1118" fmla="*/ 1633255 h 2340761"/>
                <a:gd name="connsiteX1119" fmla="*/ 1400421 w 2967861"/>
                <a:gd name="connsiteY1119" fmla="*/ 1601590 h 2340761"/>
                <a:gd name="connsiteX1120" fmla="*/ 1403525 w 2967861"/>
                <a:gd name="connsiteY1120" fmla="*/ 1564647 h 2340761"/>
                <a:gd name="connsiteX1121" fmla="*/ 1415943 w 2967861"/>
                <a:gd name="connsiteY1121" fmla="*/ 1557196 h 2340761"/>
                <a:gd name="connsiteX1122" fmla="*/ 1425257 w 2967861"/>
                <a:gd name="connsiteY1122" fmla="*/ 1547572 h 2340761"/>
                <a:gd name="connsiteX1123" fmla="*/ 1434570 w 2967861"/>
                <a:gd name="connsiteY1123" fmla="*/ 1540122 h 2340761"/>
                <a:gd name="connsiteX1124" fmla="*/ 1451334 w 2967861"/>
                <a:gd name="connsiteY1124" fmla="*/ 1540122 h 2340761"/>
                <a:gd name="connsiteX1125" fmla="*/ 1463752 w 2967861"/>
                <a:gd name="connsiteY1125" fmla="*/ 1507214 h 2340761"/>
                <a:gd name="connsiteX1126" fmla="*/ 1470892 w 2967861"/>
                <a:gd name="connsiteY1126" fmla="*/ 1501937 h 2340761"/>
                <a:gd name="connsiteX1127" fmla="*/ 1478032 w 2967861"/>
                <a:gd name="connsiteY1127" fmla="*/ 1499764 h 2340761"/>
                <a:gd name="connsiteX1128" fmla="*/ 1485172 w 2967861"/>
                <a:gd name="connsiteY1128" fmla="*/ 1499764 h 2340761"/>
                <a:gd name="connsiteX1129" fmla="*/ 1488277 w 2967861"/>
                <a:gd name="connsiteY1129" fmla="*/ 1497591 h 2340761"/>
                <a:gd name="connsiteX1130" fmla="*/ 1493555 w 2967861"/>
                <a:gd name="connsiteY1130" fmla="*/ 1490140 h 2340761"/>
                <a:gd name="connsiteX1131" fmla="*/ 1497590 w 2967861"/>
                <a:gd name="connsiteY1131" fmla="*/ 1475239 h 2340761"/>
                <a:gd name="connsiteX1132" fmla="*/ 1512181 w 2967861"/>
                <a:gd name="connsiteY1132" fmla="*/ 1475239 h 2340761"/>
                <a:gd name="connsiteX1133" fmla="*/ 1526772 w 2967861"/>
                <a:gd name="connsiteY1133" fmla="*/ 1477412 h 2340761"/>
                <a:gd name="connsiteX1134" fmla="*/ 1543536 w 2967861"/>
                <a:gd name="connsiteY1134" fmla="*/ 1475239 h 2340761"/>
                <a:gd name="connsiteX1135" fmla="*/ 1544468 w 2967861"/>
                <a:gd name="connsiteY1135" fmla="*/ 1473065 h 2340761"/>
                <a:gd name="connsiteX1136" fmla="*/ 1546641 w 2967861"/>
                <a:gd name="connsiteY1136" fmla="*/ 1472134 h 2340761"/>
                <a:gd name="connsiteX1137" fmla="*/ 1548814 w 2967861"/>
                <a:gd name="connsiteY1137" fmla="*/ 1467788 h 2340761"/>
                <a:gd name="connsiteX1138" fmla="*/ 1550987 w 2967861"/>
                <a:gd name="connsiteY1138" fmla="*/ 1465615 h 2340761"/>
                <a:gd name="connsiteX1139" fmla="*/ 1554092 w 2967861"/>
                <a:gd name="connsiteY1139" fmla="*/ 1462510 h 2340761"/>
                <a:gd name="connsiteX1140" fmla="*/ 1565578 w 2967861"/>
                <a:gd name="connsiteY1140" fmla="*/ 1480516 h 2340761"/>
                <a:gd name="connsiteX1141" fmla="*/ 1573960 w 2967861"/>
                <a:gd name="connsiteY1141" fmla="*/ 1495418 h 2340761"/>
                <a:gd name="connsiteX1142" fmla="*/ 1585447 w 2967861"/>
                <a:gd name="connsiteY1142" fmla="*/ 1509077 h 2340761"/>
                <a:gd name="connsiteX1143" fmla="*/ 1592587 w 2967861"/>
                <a:gd name="connsiteY1143" fmla="*/ 1523979 h 2340761"/>
                <a:gd name="connsiteX1144" fmla="*/ 1597864 w 2967861"/>
                <a:gd name="connsiteY1144" fmla="*/ 1541984 h 2340761"/>
                <a:gd name="connsiteX1145" fmla="*/ 1597864 w 2967861"/>
                <a:gd name="connsiteY1145" fmla="*/ 1564337 h 2340761"/>
                <a:gd name="connsiteX1146" fmla="*/ 1600037 w 2967861"/>
                <a:gd name="connsiteY1146" fmla="*/ 1566509 h 2340761"/>
                <a:gd name="connsiteX1147" fmla="*/ 1600969 w 2967861"/>
                <a:gd name="connsiteY1147" fmla="*/ 1566509 h 2340761"/>
                <a:gd name="connsiteX1148" fmla="*/ 1600969 w 2967861"/>
                <a:gd name="connsiteY1148" fmla="*/ 1567441 h 2340761"/>
                <a:gd name="connsiteX1149" fmla="*/ 1603142 w 2967861"/>
                <a:gd name="connsiteY1149" fmla="*/ 1567441 h 2340761"/>
                <a:gd name="connsiteX1150" fmla="*/ 1610282 w 2967861"/>
                <a:gd name="connsiteY1150" fmla="*/ 1567441 h 2340761"/>
                <a:gd name="connsiteX1151" fmla="*/ 1617422 w 2967861"/>
                <a:gd name="connsiteY1151" fmla="*/ 1566509 h 2340761"/>
                <a:gd name="connsiteX1152" fmla="*/ 1621458 w 2967861"/>
                <a:gd name="connsiteY1152" fmla="*/ 1564337 h 2340761"/>
                <a:gd name="connsiteX1153" fmla="*/ 1626736 w 2967861"/>
                <a:gd name="connsiteY1153" fmla="*/ 1559990 h 2340761"/>
                <a:gd name="connsiteX1154" fmla="*/ 1629840 w 2967861"/>
                <a:gd name="connsiteY1154" fmla="*/ 1556886 h 2340761"/>
                <a:gd name="connsiteX1155" fmla="*/ 1641327 w 2967861"/>
                <a:gd name="connsiteY1155" fmla="*/ 1569614 h 2340761"/>
                <a:gd name="connsiteX1156" fmla="*/ 1648467 w 2967861"/>
                <a:gd name="connsiteY1156" fmla="*/ 1586688 h 2340761"/>
                <a:gd name="connsiteX1157" fmla="*/ 1650640 w 2967861"/>
                <a:gd name="connsiteY1157" fmla="*/ 1606867 h 2340761"/>
                <a:gd name="connsiteX1158" fmla="*/ 1650640 w 2967861"/>
                <a:gd name="connsiteY1158" fmla="*/ 1629220 h 2340761"/>
                <a:gd name="connsiteX1159" fmla="*/ 1650640 w 2967861"/>
                <a:gd name="connsiteY1159" fmla="*/ 1649399 h 2340761"/>
                <a:gd name="connsiteX1160" fmla="*/ 1650640 w 2967861"/>
                <a:gd name="connsiteY1160" fmla="*/ 1668336 h 2340761"/>
                <a:gd name="connsiteX1161" fmla="*/ 1653745 w 2967861"/>
                <a:gd name="connsiteY1161" fmla="*/ 1683237 h 2340761"/>
                <a:gd name="connsiteX1162" fmla="*/ 1653745 w 2967861"/>
                <a:gd name="connsiteY1162" fmla="*/ 1686342 h 2340761"/>
                <a:gd name="connsiteX1163" fmla="*/ 1663058 w 2967861"/>
                <a:gd name="connsiteY1163" fmla="*/ 1683237 h 2340761"/>
                <a:gd name="connsiteX1164" fmla="*/ 1663058 w 2967861"/>
                <a:gd name="connsiteY1164" fmla="*/ 1686342 h 2340761"/>
                <a:gd name="connsiteX1165" fmla="*/ 1672371 w 2967861"/>
                <a:gd name="connsiteY1165" fmla="*/ 1699070 h 2340761"/>
                <a:gd name="connsiteX1166" fmla="*/ 1677649 w 2967861"/>
                <a:gd name="connsiteY1166" fmla="*/ 1713971 h 2340761"/>
                <a:gd name="connsiteX1167" fmla="*/ 1682927 w 2967861"/>
                <a:gd name="connsiteY1167" fmla="*/ 1728873 h 2340761"/>
                <a:gd name="connsiteX1168" fmla="*/ 1686962 w 2967861"/>
                <a:gd name="connsiteY1168" fmla="*/ 1745947 h 2340761"/>
                <a:gd name="connsiteX1169" fmla="*/ 1693171 w 2967861"/>
                <a:gd name="connsiteY1169" fmla="*/ 1760849 h 2340761"/>
                <a:gd name="connsiteX1170" fmla="*/ 1702485 w 2967861"/>
                <a:gd name="connsiteY1170" fmla="*/ 1768299 h 2340761"/>
                <a:gd name="connsiteX1171" fmla="*/ 1704658 w 2967861"/>
                <a:gd name="connsiteY1171" fmla="*/ 1770472 h 2340761"/>
                <a:gd name="connsiteX1172" fmla="*/ 1715213 w 2967861"/>
                <a:gd name="connsiteY1172" fmla="*/ 1775750 h 2340761"/>
                <a:gd name="connsiteX1173" fmla="*/ 1726699 w 2967861"/>
                <a:gd name="connsiteY1173" fmla="*/ 1785374 h 2340761"/>
                <a:gd name="connsiteX1174" fmla="*/ 1737255 w 2967861"/>
                <a:gd name="connsiteY1174" fmla="*/ 1785374 h 2340761"/>
                <a:gd name="connsiteX1175" fmla="*/ 1736323 w 2967861"/>
                <a:gd name="connsiteY1175" fmla="*/ 1758986 h 2340761"/>
                <a:gd name="connsiteX1176" fmla="*/ 1729183 w 2967861"/>
                <a:gd name="connsiteY1176" fmla="*/ 1733529 h 2340761"/>
                <a:gd name="connsiteX1177" fmla="*/ 1717696 w 2967861"/>
                <a:gd name="connsiteY1177" fmla="*/ 1711177 h 2340761"/>
                <a:gd name="connsiteX1178" fmla="*/ 1703106 w 2967861"/>
                <a:gd name="connsiteY1178" fmla="*/ 1696276 h 2340761"/>
                <a:gd name="connsiteX1179" fmla="*/ 1700001 w 2967861"/>
                <a:gd name="connsiteY1179" fmla="*/ 1694103 h 2340761"/>
                <a:gd name="connsiteX1180" fmla="*/ 1695965 w 2967861"/>
                <a:gd name="connsiteY1180" fmla="*/ 1694103 h 2340761"/>
                <a:gd name="connsiteX1181" fmla="*/ 1692861 w 2967861"/>
                <a:gd name="connsiteY1181" fmla="*/ 1694103 h 2340761"/>
                <a:gd name="connsiteX1182" fmla="*/ 1688825 w 2967861"/>
                <a:gd name="connsiteY1182" fmla="*/ 1694103 h 2340761"/>
                <a:gd name="connsiteX1183" fmla="*/ 1687894 w 2967861"/>
                <a:gd name="connsiteY1183" fmla="*/ 1691930 h 2340761"/>
                <a:gd name="connsiteX1184" fmla="*/ 1681685 w 2967861"/>
                <a:gd name="connsiteY1184" fmla="*/ 1681374 h 2340761"/>
                <a:gd name="connsiteX1185" fmla="*/ 1680753 w 2967861"/>
                <a:gd name="connsiteY1185" fmla="*/ 1671751 h 2340761"/>
                <a:gd name="connsiteX1186" fmla="*/ 1676718 w 2967861"/>
                <a:gd name="connsiteY1186" fmla="*/ 1664300 h 2340761"/>
                <a:gd name="connsiteX1187" fmla="*/ 1667404 w 2967861"/>
                <a:gd name="connsiteY1187" fmla="*/ 1659022 h 2340761"/>
                <a:gd name="connsiteX1188" fmla="*/ 1676718 w 2967861"/>
                <a:gd name="connsiteY1188" fmla="*/ 1634808 h 2340761"/>
                <a:gd name="connsiteX1189" fmla="*/ 1683858 w 2967861"/>
                <a:gd name="connsiteY1189" fmla="*/ 1605315 h 2340761"/>
                <a:gd name="connsiteX1190" fmla="*/ 1700622 w 2967861"/>
                <a:gd name="connsiteY1190" fmla="*/ 1618975 h 2340761"/>
                <a:gd name="connsiteX1191" fmla="*/ 1716144 w 2967861"/>
                <a:gd name="connsiteY1191" fmla="*/ 1631703 h 2340761"/>
                <a:gd name="connsiteX1192" fmla="*/ 1730735 w 2967861"/>
                <a:gd name="connsiteY1192" fmla="*/ 1644431 h 2340761"/>
                <a:gd name="connsiteX1193" fmla="*/ 1742222 w 2967861"/>
                <a:gd name="connsiteY1193" fmla="*/ 1659333 h 2340761"/>
                <a:gd name="connsiteX1194" fmla="*/ 1747499 w 2967861"/>
                <a:gd name="connsiteY1194" fmla="*/ 1679512 h 2340761"/>
                <a:gd name="connsiteX1195" fmla="*/ 1754640 w 2967861"/>
                <a:gd name="connsiteY1195" fmla="*/ 1679512 h 2340761"/>
                <a:gd name="connsiteX1196" fmla="*/ 1815176 w 2967861"/>
                <a:gd name="connsiteY1196" fmla="*/ 1629841 h 2340761"/>
                <a:gd name="connsiteX1197" fmla="*/ 1813003 w 2967861"/>
                <a:gd name="connsiteY1197" fmla="*/ 1600348 h 2340761"/>
                <a:gd name="connsiteX1198" fmla="*/ 1807726 w 2967861"/>
                <a:gd name="connsiteY1198" fmla="*/ 1576133 h 2340761"/>
                <a:gd name="connsiteX1199" fmla="*/ 1796239 w 2967861"/>
                <a:gd name="connsiteY1199" fmla="*/ 1558128 h 2340761"/>
                <a:gd name="connsiteX1200" fmla="*/ 1783822 w 2967861"/>
                <a:gd name="connsiteY1200" fmla="*/ 1541053 h 2340761"/>
                <a:gd name="connsiteX1201" fmla="*/ 1767057 w 2967861"/>
                <a:gd name="connsiteY1201" fmla="*/ 1525220 h 2340761"/>
                <a:gd name="connsiteX1202" fmla="*/ 1769230 w 2967861"/>
                <a:gd name="connsiteY1202" fmla="*/ 1510319 h 2340761"/>
                <a:gd name="connsiteX1203" fmla="*/ 1774508 w 2967861"/>
                <a:gd name="connsiteY1203" fmla="*/ 1500695 h 2340761"/>
                <a:gd name="connsiteX1204" fmla="*/ 1780717 w 2967861"/>
                <a:gd name="connsiteY1204" fmla="*/ 1495418 h 2340761"/>
                <a:gd name="connsiteX1205" fmla="*/ 1787857 w 2967861"/>
                <a:gd name="connsiteY1205" fmla="*/ 1489209 h 2340761"/>
                <a:gd name="connsiteX1206" fmla="*/ 1794066 w 2967861"/>
                <a:gd name="connsiteY1206" fmla="*/ 1480827 h 2340761"/>
                <a:gd name="connsiteX1207" fmla="*/ 1800275 w 2967861"/>
                <a:gd name="connsiteY1207" fmla="*/ 1480827 h 2340761"/>
                <a:gd name="connsiteX1208" fmla="*/ 1805553 w 2967861"/>
                <a:gd name="connsiteY1208" fmla="*/ 1481758 h 2340761"/>
                <a:gd name="connsiteX1209" fmla="*/ 1807726 w 2967861"/>
                <a:gd name="connsiteY1209" fmla="*/ 1481758 h 2340761"/>
                <a:gd name="connsiteX1210" fmla="*/ 1810830 w 2967861"/>
                <a:gd name="connsiteY1210" fmla="*/ 1483931 h 2340761"/>
                <a:gd name="connsiteX1211" fmla="*/ 1813003 w 2967861"/>
                <a:gd name="connsiteY1211" fmla="*/ 1488277 h 2340761"/>
                <a:gd name="connsiteX1212" fmla="*/ 1816108 w 2967861"/>
                <a:gd name="connsiteY1212" fmla="*/ 1493555 h 2340761"/>
                <a:gd name="connsiteX1213" fmla="*/ 1818281 w 2967861"/>
                <a:gd name="connsiteY1213" fmla="*/ 1496659 h 2340761"/>
                <a:gd name="connsiteX1214" fmla="*/ 1816108 w 2967861"/>
                <a:gd name="connsiteY1214" fmla="*/ 1501006 h 2340761"/>
                <a:gd name="connsiteX1215" fmla="*/ 1815176 w 2967861"/>
                <a:gd name="connsiteY1215" fmla="*/ 1504110 h 2340761"/>
                <a:gd name="connsiteX1216" fmla="*/ 1811141 w 2967861"/>
                <a:gd name="connsiteY1216" fmla="*/ 1506283 h 2340761"/>
                <a:gd name="connsiteX1217" fmla="*/ 1808036 w 2967861"/>
                <a:gd name="connsiteY1217" fmla="*/ 1506283 h 2340761"/>
                <a:gd name="connsiteX1218" fmla="*/ 1804000 w 2967861"/>
                <a:gd name="connsiteY1218" fmla="*/ 1508456 h 2340761"/>
                <a:gd name="connsiteX1219" fmla="*/ 1804000 w 2967861"/>
                <a:gd name="connsiteY1219" fmla="*/ 1518080 h 2340761"/>
                <a:gd name="connsiteX1220" fmla="*/ 1804000 w 2967861"/>
                <a:gd name="connsiteY1220" fmla="*/ 1523358 h 2340761"/>
                <a:gd name="connsiteX1221" fmla="*/ 1806173 w 2967861"/>
                <a:gd name="connsiteY1221" fmla="*/ 1528635 h 2340761"/>
                <a:gd name="connsiteX1222" fmla="*/ 1808346 w 2967861"/>
                <a:gd name="connsiteY1222" fmla="*/ 1533913 h 2340761"/>
                <a:gd name="connsiteX1223" fmla="*/ 1811451 w 2967861"/>
                <a:gd name="connsiteY1223" fmla="*/ 1532981 h 2340761"/>
                <a:gd name="connsiteX1224" fmla="*/ 1813624 w 2967861"/>
                <a:gd name="connsiteY1224" fmla="*/ 1532981 h 2340761"/>
                <a:gd name="connsiteX1225" fmla="*/ 1815797 w 2967861"/>
                <a:gd name="connsiteY1225" fmla="*/ 1532981 h 2340761"/>
                <a:gd name="connsiteX1226" fmla="*/ 1816729 w 2967861"/>
                <a:gd name="connsiteY1226" fmla="*/ 1530808 h 2340761"/>
                <a:gd name="connsiteX1227" fmla="*/ 1818902 w 2967861"/>
                <a:gd name="connsiteY1227" fmla="*/ 1530808 h 2340761"/>
                <a:gd name="connsiteX1228" fmla="*/ 1826042 w 2967861"/>
                <a:gd name="connsiteY1228" fmla="*/ 1526462 h 2340761"/>
                <a:gd name="connsiteX1229" fmla="*/ 1830078 w 2967861"/>
                <a:gd name="connsiteY1229" fmla="*/ 1523358 h 2340761"/>
                <a:gd name="connsiteX1230" fmla="*/ 1831009 w 2967861"/>
                <a:gd name="connsiteY1230" fmla="*/ 1521184 h 2340761"/>
                <a:gd name="connsiteX1231" fmla="*/ 1835045 w 2967861"/>
                <a:gd name="connsiteY1231" fmla="*/ 1518080 h 2340761"/>
                <a:gd name="connsiteX1232" fmla="*/ 1838150 w 2967861"/>
                <a:gd name="connsiteY1232" fmla="*/ 1513734 h 2340761"/>
                <a:gd name="connsiteX1233" fmla="*/ 1837218 w 2967861"/>
                <a:gd name="connsiteY1233" fmla="*/ 1508456 h 2340761"/>
                <a:gd name="connsiteX1234" fmla="*/ 1837218 w 2967861"/>
                <a:gd name="connsiteY1234" fmla="*/ 1503179 h 2340761"/>
                <a:gd name="connsiteX1235" fmla="*/ 1835045 w 2967861"/>
                <a:gd name="connsiteY1235" fmla="*/ 1501006 h 2340761"/>
                <a:gd name="connsiteX1236" fmla="*/ 1835045 w 2967861"/>
                <a:gd name="connsiteY1236" fmla="*/ 1498832 h 2340761"/>
                <a:gd name="connsiteX1237" fmla="*/ 1835045 w 2967861"/>
                <a:gd name="connsiteY1237" fmla="*/ 1495728 h 2340761"/>
                <a:gd name="connsiteX1238" fmla="*/ 1835045 w 2967861"/>
                <a:gd name="connsiteY1238" fmla="*/ 1491382 h 2340761"/>
                <a:gd name="connsiteX1239" fmla="*/ 1835045 w 2967861"/>
                <a:gd name="connsiteY1239" fmla="*/ 1483931 h 2340761"/>
                <a:gd name="connsiteX1240" fmla="*/ 1862054 w 2967861"/>
                <a:gd name="connsiteY1240" fmla="*/ 1478653 h 2340761"/>
                <a:gd name="connsiteX1241" fmla="*/ 1891236 w 2967861"/>
                <a:gd name="connsiteY1241" fmla="*/ 1469030 h 2340761"/>
                <a:gd name="connsiteX1242" fmla="*/ 1916382 w 2967861"/>
                <a:gd name="connsiteY1242" fmla="*/ 1458474 h 2340761"/>
                <a:gd name="connsiteX1243" fmla="*/ 1940286 w 2967861"/>
                <a:gd name="connsiteY1243" fmla="*/ 1443573 h 2340761"/>
                <a:gd name="connsiteX1244" fmla="*/ 1958913 w 2967861"/>
                <a:gd name="connsiteY1244" fmla="*/ 1423394 h 2340761"/>
                <a:gd name="connsiteX1245" fmla="*/ 1967295 w 2967861"/>
                <a:gd name="connsiteY1245" fmla="*/ 1408493 h 2340761"/>
                <a:gd name="connsiteX1246" fmla="*/ 1974435 w 2967861"/>
                <a:gd name="connsiteY1246" fmla="*/ 1394833 h 2340761"/>
                <a:gd name="connsiteX1247" fmla="*/ 1981575 w 2967861"/>
                <a:gd name="connsiteY1247" fmla="*/ 1379932 h 2340761"/>
                <a:gd name="connsiteX1248" fmla="*/ 1993993 w 2967861"/>
                <a:gd name="connsiteY1248" fmla="*/ 1371550 h 2340761"/>
                <a:gd name="connsiteX1249" fmla="*/ 1993993 w 2967861"/>
                <a:gd name="connsiteY1249" fmla="*/ 1351992 h 2340761"/>
                <a:gd name="connsiteX1250" fmla="*/ 1993062 w 2967861"/>
                <a:gd name="connsiteY1250" fmla="*/ 1329639 h 2340761"/>
                <a:gd name="connsiteX1251" fmla="*/ 1989026 w 2967861"/>
                <a:gd name="connsiteY1251" fmla="*/ 1309460 h 2340761"/>
                <a:gd name="connsiteX1252" fmla="*/ 1981886 w 2967861"/>
                <a:gd name="connsiteY1252" fmla="*/ 1289281 h 2340761"/>
                <a:gd name="connsiteX1253" fmla="*/ 1973504 w 2967861"/>
                <a:gd name="connsiteY1253" fmla="*/ 1274380 h 2340761"/>
                <a:gd name="connsiteX1254" fmla="*/ 1958913 w 2967861"/>
                <a:gd name="connsiteY1254" fmla="*/ 1264756 h 2340761"/>
                <a:gd name="connsiteX1255" fmla="*/ 1964190 w 2967861"/>
                <a:gd name="connsiteY1255" fmla="*/ 1252028 h 2340761"/>
                <a:gd name="connsiteX1256" fmla="*/ 1969468 w 2967861"/>
                <a:gd name="connsiteY1256" fmla="*/ 1244577 h 2340761"/>
                <a:gd name="connsiteX1257" fmla="*/ 1976608 w 2967861"/>
                <a:gd name="connsiteY1257" fmla="*/ 1237127 h 2340761"/>
                <a:gd name="connsiteX1258" fmla="*/ 1983748 w 2967861"/>
                <a:gd name="connsiteY1258" fmla="*/ 1227503 h 2340761"/>
                <a:gd name="connsiteX1259" fmla="*/ 2003617 w 2967861"/>
                <a:gd name="connsiteY1259" fmla="*/ 1227503 h 2340761"/>
                <a:gd name="connsiteX1260" fmla="*/ 2003617 w 2967861"/>
                <a:gd name="connsiteY1260" fmla="*/ 1214774 h 2340761"/>
                <a:gd name="connsiteX1261" fmla="*/ 1998339 w 2967861"/>
                <a:gd name="connsiteY1261" fmla="*/ 1214774 h 2340761"/>
                <a:gd name="connsiteX1262" fmla="*/ 1987784 w 2967861"/>
                <a:gd name="connsiteY1262" fmla="*/ 1209497 h 2340761"/>
                <a:gd name="connsiteX1263" fmla="*/ 1978471 w 2967861"/>
                <a:gd name="connsiteY1263" fmla="*/ 1209497 h 2340761"/>
                <a:gd name="connsiteX1264" fmla="*/ 1969157 w 2967861"/>
                <a:gd name="connsiteY1264" fmla="*/ 1212601 h 2340761"/>
                <a:gd name="connsiteX1265" fmla="*/ 1958602 w 2967861"/>
                <a:gd name="connsiteY1265" fmla="*/ 1218810 h 2340761"/>
                <a:gd name="connsiteX1266" fmla="*/ 1954567 w 2967861"/>
                <a:gd name="connsiteY1266" fmla="*/ 1212601 h 2340761"/>
                <a:gd name="connsiteX1267" fmla="*/ 1951462 w 2967861"/>
                <a:gd name="connsiteY1267" fmla="*/ 1209497 h 2340761"/>
                <a:gd name="connsiteX1268" fmla="*/ 1947426 w 2967861"/>
                <a:gd name="connsiteY1268" fmla="*/ 1205151 h 2340761"/>
                <a:gd name="connsiteX1269" fmla="*/ 1942149 w 2967861"/>
                <a:gd name="connsiteY1269" fmla="*/ 1202046 h 2340761"/>
                <a:gd name="connsiteX1270" fmla="*/ 1935008 w 2967861"/>
                <a:gd name="connsiteY1270" fmla="*/ 1197700 h 2340761"/>
                <a:gd name="connsiteX1271" fmla="*/ 1942149 w 2967861"/>
                <a:gd name="connsiteY1271" fmla="*/ 1184972 h 2340761"/>
                <a:gd name="connsiteX1272" fmla="*/ 1954567 w 2967861"/>
                <a:gd name="connsiteY1272" fmla="*/ 1174416 h 2340761"/>
                <a:gd name="connsiteX1273" fmla="*/ 1966985 w 2967861"/>
                <a:gd name="connsiteY1273" fmla="*/ 1164793 h 2340761"/>
                <a:gd name="connsiteX1274" fmla="*/ 1978471 w 2967861"/>
                <a:gd name="connsiteY1274" fmla="*/ 1153306 h 2340761"/>
                <a:gd name="connsiteX1275" fmla="*/ 1983748 w 2967861"/>
                <a:gd name="connsiteY1275" fmla="*/ 1155479 h 2340761"/>
                <a:gd name="connsiteX1276" fmla="*/ 1987784 w 2967861"/>
                <a:gd name="connsiteY1276" fmla="*/ 1155479 h 2340761"/>
                <a:gd name="connsiteX1277" fmla="*/ 1990889 w 2967861"/>
                <a:gd name="connsiteY1277" fmla="*/ 1157652 h 2340761"/>
                <a:gd name="connsiteX1278" fmla="*/ 1993993 w 2967861"/>
                <a:gd name="connsiteY1278" fmla="*/ 1157652 h 2340761"/>
                <a:gd name="connsiteX1279" fmla="*/ 1990889 w 2967861"/>
                <a:gd name="connsiteY1279" fmla="*/ 1165103 h 2340761"/>
                <a:gd name="connsiteX1280" fmla="*/ 1988716 w 2967861"/>
                <a:gd name="connsiteY1280" fmla="*/ 1168208 h 2340761"/>
                <a:gd name="connsiteX1281" fmla="*/ 1987784 w 2967861"/>
                <a:gd name="connsiteY1281" fmla="*/ 1174416 h 2340761"/>
                <a:gd name="connsiteX1282" fmla="*/ 1985611 w 2967861"/>
                <a:gd name="connsiteY1282" fmla="*/ 1177521 h 2340761"/>
                <a:gd name="connsiteX1283" fmla="*/ 1983438 w 2967861"/>
                <a:gd name="connsiteY1283" fmla="*/ 1182799 h 2340761"/>
                <a:gd name="connsiteX1284" fmla="*/ 1983438 w 2967861"/>
                <a:gd name="connsiteY1284" fmla="*/ 1187145 h 2340761"/>
                <a:gd name="connsiteX1285" fmla="*/ 1995856 w 2967861"/>
                <a:gd name="connsiteY1285" fmla="*/ 1181867 h 2340761"/>
                <a:gd name="connsiteX1286" fmla="*/ 2010447 w 2967861"/>
                <a:gd name="connsiteY1286" fmla="*/ 1175658 h 2340761"/>
                <a:gd name="connsiteX1287" fmla="*/ 2022865 w 2967861"/>
                <a:gd name="connsiteY1287" fmla="*/ 1172554 h 2340761"/>
                <a:gd name="connsiteX1288" fmla="*/ 2034351 w 2967861"/>
                <a:gd name="connsiteY1288" fmla="*/ 1174727 h 2340761"/>
                <a:gd name="connsiteX1289" fmla="*/ 2043664 w 2967861"/>
                <a:gd name="connsiteY1289" fmla="*/ 1174727 h 2340761"/>
                <a:gd name="connsiteX1290" fmla="*/ 2039629 w 2967861"/>
                <a:gd name="connsiteY1290" fmla="*/ 1182178 h 2340761"/>
                <a:gd name="connsiteX1291" fmla="*/ 2037456 w 2967861"/>
                <a:gd name="connsiteY1291" fmla="*/ 1187455 h 2340761"/>
                <a:gd name="connsiteX1292" fmla="*/ 2034351 w 2967861"/>
                <a:gd name="connsiteY1292" fmla="*/ 1192733 h 2340761"/>
                <a:gd name="connsiteX1293" fmla="*/ 2030315 w 2967861"/>
                <a:gd name="connsiteY1293" fmla="*/ 1198010 h 2340761"/>
                <a:gd name="connsiteX1294" fmla="*/ 2034351 w 2967861"/>
                <a:gd name="connsiteY1294" fmla="*/ 1204219 h 2340761"/>
                <a:gd name="connsiteX1295" fmla="*/ 2037456 w 2967861"/>
                <a:gd name="connsiteY1295" fmla="*/ 1205151 h 2340761"/>
                <a:gd name="connsiteX1296" fmla="*/ 2039629 w 2967861"/>
                <a:gd name="connsiteY1296" fmla="*/ 1207324 h 2340761"/>
                <a:gd name="connsiteX1297" fmla="*/ 2041802 w 2967861"/>
                <a:gd name="connsiteY1297" fmla="*/ 1207324 h 2340761"/>
                <a:gd name="connsiteX1298" fmla="*/ 2044906 w 2967861"/>
                <a:gd name="connsiteY1298" fmla="*/ 1207324 h 2340761"/>
                <a:gd name="connsiteX1299" fmla="*/ 2048942 w 2967861"/>
                <a:gd name="connsiteY1299" fmla="*/ 1207324 h 2340761"/>
                <a:gd name="connsiteX1300" fmla="*/ 2054220 w 2967861"/>
                <a:gd name="connsiteY1300" fmla="*/ 1207324 h 2340761"/>
                <a:gd name="connsiteX1301" fmla="*/ 2054220 w 2967861"/>
                <a:gd name="connsiteY1301" fmla="*/ 1218810 h 2340761"/>
                <a:gd name="connsiteX1302" fmla="*/ 2052046 w 2967861"/>
                <a:gd name="connsiteY1302" fmla="*/ 1233712 h 2340761"/>
                <a:gd name="connsiteX1303" fmla="*/ 2052046 w 2967861"/>
                <a:gd name="connsiteY1303" fmla="*/ 1246440 h 2340761"/>
                <a:gd name="connsiteX1304" fmla="*/ 2054220 w 2967861"/>
                <a:gd name="connsiteY1304" fmla="*/ 1254822 h 2340761"/>
                <a:gd name="connsiteX1305" fmla="*/ 2054220 w 2967861"/>
                <a:gd name="connsiteY1305" fmla="*/ 1264446 h 2340761"/>
                <a:gd name="connsiteX1306" fmla="*/ 2078124 w 2967861"/>
                <a:gd name="connsiteY1306" fmla="*/ 1261341 h 2340761"/>
                <a:gd name="connsiteX1307" fmla="*/ 2092715 w 2967861"/>
                <a:gd name="connsiteY1307" fmla="*/ 1255132 h 2340761"/>
                <a:gd name="connsiteX1308" fmla="*/ 2099855 w 2967861"/>
                <a:gd name="connsiteY1308" fmla="*/ 1247682 h 2340761"/>
                <a:gd name="connsiteX1309" fmla="*/ 2102960 w 2967861"/>
                <a:gd name="connsiteY1309" fmla="*/ 1239300 h 2340761"/>
                <a:gd name="connsiteX1310" fmla="*/ 2100787 w 2967861"/>
                <a:gd name="connsiteY1310" fmla="*/ 1226571 h 2340761"/>
                <a:gd name="connsiteX1311" fmla="*/ 2097682 w 2967861"/>
                <a:gd name="connsiteY1311" fmla="*/ 1215085 h 2340761"/>
                <a:gd name="connsiteX1312" fmla="*/ 2090542 w 2967861"/>
                <a:gd name="connsiteY1312" fmla="*/ 1202357 h 2340761"/>
                <a:gd name="connsiteX1313" fmla="*/ 2085264 w 2967861"/>
                <a:gd name="connsiteY1313" fmla="*/ 1189628 h 2340761"/>
                <a:gd name="connsiteX1314" fmla="*/ 2078124 w 2967861"/>
                <a:gd name="connsiteY1314" fmla="*/ 1178142 h 2340761"/>
                <a:gd name="connsiteX1315" fmla="*/ 2074088 w 2967861"/>
                <a:gd name="connsiteY1315" fmla="*/ 1167587 h 2340761"/>
                <a:gd name="connsiteX1316" fmla="*/ 2078124 w 2967861"/>
                <a:gd name="connsiteY1316" fmla="*/ 1165414 h 2340761"/>
                <a:gd name="connsiteX1317" fmla="*/ 2081228 w 2967861"/>
                <a:gd name="connsiteY1317" fmla="*/ 1165414 h 2340761"/>
                <a:gd name="connsiteX1318" fmla="*/ 2083402 w 2967861"/>
                <a:gd name="connsiteY1318" fmla="*/ 1165414 h 2340761"/>
                <a:gd name="connsiteX1319" fmla="*/ 2085575 w 2967861"/>
                <a:gd name="connsiteY1319" fmla="*/ 1163241 h 2340761"/>
                <a:gd name="connsiteX1320" fmla="*/ 2087748 w 2967861"/>
                <a:gd name="connsiteY1320" fmla="*/ 1163241 h 2340761"/>
                <a:gd name="connsiteX1321" fmla="*/ 2098303 w 2967861"/>
                <a:gd name="connsiteY1321" fmla="*/ 1155790 h 2340761"/>
                <a:gd name="connsiteX1322" fmla="*/ 2105443 w 2967861"/>
                <a:gd name="connsiteY1322" fmla="*/ 1145235 h 2340761"/>
                <a:gd name="connsiteX1323" fmla="*/ 2110721 w 2967861"/>
                <a:gd name="connsiteY1323" fmla="*/ 1133748 h 2340761"/>
                <a:gd name="connsiteX1324" fmla="*/ 2117861 w 2967861"/>
                <a:gd name="connsiteY1324" fmla="*/ 1123193 h 2340761"/>
                <a:gd name="connsiteX1325" fmla="*/ 2127175 w 2967861"/>
                <a:gd name="connsiteY1325" fmla="*/ 1113569 h 2340761"/>
                <a:gd name="connsiteX1326" fmla="*/ 2137730 w 2967861"/>
                <a:gd name="connsiteY1326" fmla="*/ 1111396 h 2340761"/>
                <a:gd name="connsiteX1327" fmla="*/ 2149216 w 2967861"/>
                <a:gd name="connsiteY1327" fmla="*/ 1111396 h 2340761"/>
                <a:gd name="connsiteX1328" fmla="*/ 2161634 w 2967861"/>
                <a:gd name="connsiteY1328" fmla="*/ 1113569 h 2340761"/>
                <a:gd name="connsiteX1329" fmla="*/ 2174052 w 2967861"/>
                <a:gd name="connsiteY1329" fmla="*/ 1110465 h 2340761"/>
                <a:gd name="connsiteX1330" fmla="*/ 2178088 w 2967861"/>
                <a:gd name="connsiteY1330" fmla="*/ 1106118 h 2340761"/>
                <a:gd name="connsiteX1331" fmla="*/ 2185228 w 2967861"/>
                <a:gd name="connsiteY1331" fmla="*/ 1096495 h 2340761"/>
                <a:gd name="connsiteX1332" fmla="*/ 2195783 w 2967861"/>
                <a:gd name="connsiteY1332" fmla="*/ 1083766 h 2340761"/>
                <a:gd name="connsiteX1333" fmla="*/ 2208201 w 2967861"/>
                <a:gd name="connsiteY1333" fmla="*/ 1071038 h 2340761"/>
                <a:gd name="connsiteX1334" fmla="*/ 2219687 w 2967861"/>
                <a:gd name="connsiteY1334" fmla="*/ 1056137 h 2340761"/>
                <a:gd name="connsiteX1335" fmla="*/ 2230242 w 2967861"/>
                <a:gd name="connsiteY1335" fmla="*/ 1043408 h 2340761"/>
                <a:gd name="connsiteX1336" fmla="*/ 2239556 w 2967861"/>
                <a:gd name="connsiteY1336" fmla="*/ 1031922 h 2340761"/>
                <a:gd name="connsiteX1337" fmla="*/ 2243592 w 2967861"/>
                <a:gd name="connsiteY1337" fmla="*/ 1028817 h 2340761"/>
                <a:gd name="connsiteX1338" fmla="*/ 2250732 w 2967861"/>
                <a:gd name="connsiteY1338" fmla="*/ 1011743 h 2340761"/>
                <a:gd name="connsiteX1339" fmla="*/ 2256010 w 2967861"/>
                <a:gd name="connsiteY1339" fmla="*/ 999015 h 2340761"/>
                <a:gd name="connsiteX1340" fmla="*/ 2263150 w 2967861"/>
                <a:gd name="connsiteY1340" fmla="*/ 986286 h 2340761"/>
                <a:gd name="connsiteX1341" fmla="*/ 2273705 w 2967861"/>
                <a:gd name="connsiteY1341" fmla="*/ 974800 h 2340761"/>
                <a:gd name="connsiteX1342" fmla="*/ 2270600 w 2967861"/>
                <a:gd name="connsiteY1342" fmla="*/ 962072 h 2340761"/>
                <a:gd name="connsiteX1343" fmla="*/ 2266565 w 2967861"/>
                <a:gd name="connsiteY1343" fmla="*/ 952448 h 2340761"/>
                <a:gd name="connsiteX1344" fmla="*/ 2263460 w 2967861"/>
                <a:gd name="connsiteY1344" fmla="*/ 942824 h 2340761"/>
                <a:gd name="connsiteX1345" fmla="*/ 2263460 w 2967861"/>
                <a:gd name="connsiteY1345" fmla="*/ 932269 h 2340761"/>
                <a:gd name="connsiteX1346" fmla="*/ 2265633 w 2967861"/>
                <a:gd name="connsiteY1346" fmla="*/ 922645 h 2340761"/>
                <a:gd name="connsiteX1347" fmla="*/ 2270911 w 2967861"/>
                <a:gd name="connsiteY1347" fmla="*/ 917367 h 2340761"/>
                <a:gd name="connsiteX1348" fmla="*/ 2273084 w 2967861"/>
                <a:gd name="connsiteY1348" fmla="*/ 912090 h 2340761"/>
                <a:gd name="connsiteX1349" fmla="*/ 2270911 w 2967861"/>
                <a:gd name="connsiteY1349" fmla="*/ 902466 h 2340761"/>
                <a:gd name="connsiteX1350" fmla="*/ 2266875 w 2967861"/>
                <a:gd name="connsiteY1350" fmla="*/ 887565 h 2340761"/>
                <a:gd name="connsiteX1351" fmla="*/ 2263771 w 2967861"/>
                <a:gd name="connsiteY1351" fmla="*/ 877941 h 2340761"/>
                <a:gd name="connsiteX1352" fmla="*/ 2258493 w 2967861"/>
                <a:gd name="connsiteY1352" fmla="*/ 870490 h 2340761"/>
                <a:gd name="connsiteX1353" fmla="*/ 2251353 w 2967861"/>
                <a:gd name="connsiteY1353" fmla="*/ 862108 h 2340761"/>
                <a:gd name="connsiteX1354" fmla="*/ 2242039 w 2967861"/>
                <a:gd name="connsiteY1354" fmla="*/ 862108 h 2340761"/>
                <a:gd name="connsiteX1355" fmla="*/ 2236762 w 2967861"/>
                <a:gd name="connsiteY1355" fmla="*/ 862108 h 2340761"/>
                <a:gd name="connsiteX1356" fmla="*/ 2230553 w 2967861"/>
                <a:gd name="connsiteY1356" fmla="*/ 863039 h 2340761"/>
                <a:gd name="connsiteX1357" fmla="*/ 2227448 w 2967861"/>
                <a:gd name="connsiteY1357" fmla="*/ 865213 h 2340761"/>
                <a:gd name="connsiteX1358" fmla="*/ 2223413 w 2967861"/>
                <a:gd name="connsiteY1358" fmla="*/ 869559 h 2340761"/>
                <a:gd name="connsiteX1359" fmla="*/ 2216272 w 2967861"/>
                <a:gd name="connsiteY1359" fmla="*/ 867386 h 2340761"/>
                <a:gd name="connsiteX1360" fmla="*/ 2213168 w 2967861"/>
                <a:gd name="connsiteY1360" fmla="*/ 865213 h 2340761"/>
                <a:gd name="connsiteX1361" fmla="*/ 2209132 w 2967861"/>
                <a:gd name="connsiteY1361" fmla="*/ 862108 h 2340761"/>
                <a:gd name="connsiteX1362" fmla="*/ 2208201 w 2967861"/>
                <a:gd name="connsiteY1362" fmla="*/ 857762 h 2340761"/>
                <a:gd name="connsiteX1363" fmla="*/ 2206028 w 2967861"/>
                <a:gd name="connsiteY1363" fmla="*/ 854657 h 2340761"/>
                <a:gd name="connsiteX1364" fmla="*/ 2203854 w 2967861"/>
                <a:gd name="connsiteY1364" fmla="*/ 848448 h 2340761"/>
                <a:gd name="connsiteX1365" fmla="*/ 2188332 w 2967861"/>
                <a:gd name="connsiteY1365" fmla="*/ 848448 h 2340761"/>
                <a:gd name="connsiteX1366" fmla="*/ 2188332 w 2967861"/>
                <a:gd name="connsiteY1366" fmla="*/ 837893 h 2340761"/>
                <a:gd name="connsiteX1367" fmla="*/ 2200750 w 2967861"/>
                <a:gd name="connsiteY1367" fmla="*/ 828269 h 2340761"/>
                <a:gd name="connsiteX1368" fmla="*/ 2206028 w 2967861"/>
                <a:gd name="connsiteY1368" fmla="*/ 820819 h 2340761"/>
                <a:gd name="connsiteX1369" fmla="*/ 2211305 w 2967861"/>
                <a:gd name="connsiteY1369" fmla="*/ 812437 h 2340761"/>
                <a:gd name="connsiteX1370" fmla="*/ 2218446 w 2967861"/>
                <a:gd name="connsiteY1370" fmla="*/ 804986 h 2340761"/>
                <a:gd name="connsiteX1371" fmla="*/ 2247627 w 2967861"/>
                <a:gd name="connsiteY1371" fmla="*/ 795362 h 2340761"/>
                <a:gd name="connsiteX1372" fmla="*/ 2256941 w 2967861"/>
                <a:gd name="connsiteY1372" fmla="*/ 785738 h 2340761"/>
                <a:gd name="connsiteX1373" fmla="*/ 2264081 w 2967861"/>
                <a:gd name="connsiteY1373" fmla="*/ 773010 h 2340761"/>
                <a:gd name="connsiteX1374" fmla="*/ 2271221 w 2967861"/>
                <a:gd name="connsiteY1374" fmla="*/ 760282 h 2340761"/>
                <a:gd name="connsiteX1375" fmla="*/ 2278361 w 2967861"/>
                <a:gd name="connsiteY1375" fmla="*/ 746622 h 2340761"/>
                <a:gd name="connsiteX1376" fmla="*/ 2290779 w 2967861"/>
                <a:gd name="connsiteY1376" fmla="*/ 736067 h 2340761"/>
                <a:gd name="connsiteX1377" fmla="*/ 2305370 w 2967861"/>
                <a:gd name="connsiteY1377" fmla="*/ 726443 h 2340761"/>
                <a:gd name="connsiteX1378" fmla="*/ 2317788 w 2967861"/>
                <a:gd name="connsiteY1378" fmla="*/ 713715 h 2340761"/>
                <a:gd name="connsiteX1379" fmla="*/ 2354110 w 2967861"/>
                <a:gd name="connsiteY1379" fmla="*/ 718993 h 2340761"/>
                <a:gd name="connsiteX1380" fmla="*/ 2363424 w 2967861"/>
                <a:gd name="connsiteY1380" fmla="*/ 730479 h 2340761"/>
                <a:gd name="connsiteX1381" fmla="*/ 2375841 w 2967861"/>
                <a:gd name="connsiteY1381" fmla="*/ 732652 h 2340761"/>
                <a:gd name="connsiteX1382" fmla="*/ 2390432 w 2967861"/>
                <a:gd name="connsiteY1382" fmla="*/ 726443 h 2340761"/>
                <a:gd name="connsiteX1383" fmla="*/ 2407196 w 2967861"/>
                <a:gd name="connsiteY1383" fmla="*/ 723339 h 2340761"/>
                <a:gd name="connsiteX1384" fmla="*/ 2407196 w 2967861"/>
                <a:gd name="connsiteY1384" fmla="*/ 743518 h 2340761"/>
                <a:gd name="connsiteX1385" fmla="*/ 2422719 w 2967861"/>
                <a:gd name="connsiteY1385" fmla="*/ 743518 h 2340761"/>
                <a:gd name="connsiteX1386" fmla="*/ 2439483 w 2967861"/>
                <a:gd name="connsiteY1386" fmla="*/ 741345 h 2340761"/>
                <a:gd name="connsiteX1387" fmla="*/ 2451901 w 2967861"/>
                <a:gd name="connsiteY1387" fmla="*/ 739171 h 2340761"/>
                <a:gd name="connsiteX1388" fmla="*/ 2463387 w 2967861"/>
                <a:gd name="connsiteY1388" fmla="*/ 733894 h 2340761"/>
                <a:gd name="connsiteX1389" fmla="*/ 2463387 w 2967861"/>
                <a:gd name="connsiteY1389" fmla="*/ 730789 h 2340761"/>
                <a:gd name="connsiteX1390" fmla="*/ 2461214 w 2967861"/>
                <a:gd name="connsiteY1390" fmla="*/ 726443 h 2340761"/>
                <a:gd name="connsiteX1391" fmla="*/ 2459041 w 2967861"/>
                <a:gd name="connsiteY1391" fmla="*/ 721166 h 2340761"/>
                <a:gd name="connsiteX1392" fmla="*/ 2458110 w 2967861"/>
                <a:gd name="connsiteY1392" fmla="*/ 718061 h 2340761"/>
                <a:gd name="connsiteX1393" fmla="*/ 2458110 w 2967861"/>
                <a:gd name="connsiteY1393" fmla="*/ 713715 h 2340761"/>
                <a:gd name="connsiteX1394" fmla="*/ 2458110 w 2967861"/>
                <a:gd name="connsiteY1394" fmla="*/ 710610 h 2340761"/>
                <a:gd name="connsiteX1395" fmla="*/ 2463387 w 2967861"/>
                <a:gd name="connsiteY1395" fmla="*/ 700987 h 2340761"/>
                <a:gd name="connsiteX1396" fmla="*/ 2473942 w 2967861"/>
                <a:gd name="connsiteY1396" fmla="*/ 688258 h 2340761"/>
                <a:gd name="connsiteX1397" fmla="*/ 2485429 w 2967861"/>
                <a:gd name="connsiteY1397" fmla="*/ 674599 h 2340761"/>
                <a:gd name="connsiteX1398" fmla="*/ 2497847 w 2967861"/>
                <a:gd name="connsiteY1398" fmla="*/ 664044 h 2340761"/>
                <a:gd name="connsiteX1399" fmla="*/ 2507160 w 2967861"/>
                <a:gd name="connsiteY1399" fmla="*/ 658766 h 2340761"/>
                <a:gd name="connsiteX1400" fmla="*/ 2510265 w 2967861"/>
                <a:gd name="connsiteY1400" fmla="*/ 656593 h 2340761"/>
                <a:gd name="connsiteX1401" fmla="*/ 2515542 w 2967861"/>
                <a:gd name="connsiteY1401" fmla="*/ 658766 h 2340761"/>
                <a:gd name="connsiteX1402" fmla="*/ 2519578 w 2967861"/>
                <a:gd name="connsiteY1402" fmla="*/ 659697 h 2340761"/>
                <a:gd name="connsiteX1403" fmla="*/ 2524855 w 2967861"/>
                <a:gd name="connsiteY1403" fmla="*/ 661871 h 2340761"/>
                <a:gd name="connsiteX1404" fmla="*/ 2530133 w 2967861"/>
                <a:gd name="connsiteY1404" fmla="*/ 666217 h 2340761"/>
                <a:gd name="connsiteX1405" fmla="*/ 2530133 w 2967861"/>
                <a:gd name="connsiteY1405" fmla="*/ 669321 h 2340761"/>
                <a:gd name="connsiteX1406" fmla="*/ 2529202 w 2967861"/>
                <a:gd name="connsiteY1406" fmla="*/ 673667 h 2340761"/>
                <a:gd name="connsiteX1407" fmla="*/ 2529202 w 2967861"/>
                <a:gd name="connsiteY1407" fmla="*/ 674599 h 2340761"/>
                <a:gd name="connsiteX1408" fmla="*/ 2529202 w 2967861"/>
                <a:gd name="connsiteY1408" fmla="*/ 676772 h 2340761"/>
                <a:gd name="connsiteX1409" fmla="*/ 2527028 w 2967861"/>
                <a:gd name="connsiteY1409" fmla="*/ 678945 h 2340761"/>
                <a:gd name="connsiteX1410" fmla="*/ 2527028 w 2967861"/>
                <a:gd name="connsiteY1410" fmla="*/ 684223 h 2340761"/>
                <a:gd name="connsiteX1411" fmla="*/ 2529202 w 2967861"/>
                <a:gd name="connsiteY1411" fmla="*/ 688569 h 2340761"/>
                <a:gd name="connsiteX1412" fmla="*/ 2529202 w 2967861"/>
                <a:gd name="connsiteY1412" fmla="*/ 689500 h 2340761"/>
                <a:gd name="connsiteX1413" fmla="*/ 2530133 w 2967861"/>
                <a:gd name="connsiteY1413" fmla="*/ 695709 h 2340761"/>
                <a:gd name="connsiteX1414" fmla="*/ 2546897 w 2967861"/>
                <a:gd name="connsiteY1414" fmla="*/ 688258 h 2340761"/>
                <a:gd name="connsiteX1415" fmla="*/ 2559315 w 2967861"/>
                <a:gd name="connsiteY1415" fmla="*/ 678635 h 2340761"/>
                <a:gd name="connsiteX1416" fmla="*/ 2568628 w 2967861"/>
                <a:gd name="connsiteY1416" fmla="*/ 665906 h 2340761"/>
                <a:gd name="connsiteX1417" fmla="*/ 2577942 w 2967861"/>
                <a:gd name="connsiteY1417" fmla="*/ 651005 h 2340761"/>
                <a:gd name="connsiteX1418" fmla="*/ 2587255 w 2967861"/>
                <a:gd name="connsiteY1418" fmla="*/ 637345 h 2340761"/>
                <a:gd name="connsiteX1419" fmla="*/ 2588186 w 2967861"/>
                <a:gd name="connsiteY1419" fmla="*/ 636414 h 2340761"/>
                <a:gd name="connsiteX1420" fmla="*/ 2590359 w 2967861"/>
                <a:gd name="connsiteY1420" fmla="*/ 634241 h 2340761"/>
                <a:gd name="connsiteX1421" fmla="*/ 2593464 w 2967861"/>
                <a:gd name="connsiteY1421" fmla="*/ 632068 h 2340761"/>
                <a:gd name="connsiteX1422" fmla="*/ 2595637 w 2967861"/>
                <a:gd name="connsiteY1422" fmla="*/ 634241 h 2340761"/>
                <a:gd name="connsiteX1423" fmla="*/ 2595637 w 2967861"/>
                <a:gd name="connsiteY1423" fmla="*/ 636414 h 2340761"/>
                <a:gd name="connsiteX1424" fmla="*/ 2597810 w 2967861"/>
                <a:gd name="connsiteY1424" fmla="*/ 636414 h 2340761"/>
                <a:gd name="connsiteX1425" fmla="*/ 2597810 w 2967861"/>
                <a:gd name="connsiteY1425" fmla="*/ 637345 h 2340761"/>
                <a:gd name="connsiteX1426" fmla="*/ 2592533 w 2967861"/>
                <a:gd name="connsiteY1426" fmla="*/ 651005 h 2340761"/>
                <a:gd name="connsiteX1427" fmla="*/ 2588497 w 2967861"/>
                <a:gd name="connsiteY1427" fmla="*/ 665906 h 2340761"/>
                <a:gd name="connsiteX1428" fmla="*/ 2583219 w 2967861"/>
                <a:gd name="connsiteY1428" fmla="*/ 678635 h 2340761"/>
                <a:gd name="connsiteX1429" fmla="*/ 2570802 w 2967861"/>
                <a:gd name="connsiteY1429" fmla="*/ 688258 h 2340761"/>
                <a:gd name="connsiteX1430" fmla="*/ 2558384 w 2967861"/>
                <a:gd name="connsiteY1430" fmla="*/ 696640 h 2340761"/>
                <a:gd name="connsiteX1431" fmla="*/ 2546897 w 2967861"/>
                <a:gd name="connsiteY1431" fmla="*/ 706264 h 2340761"/>
                <a:gd name="connsiteX1432" fmla="*/ 2532306 w 2967861"/>
                <a:gd name="connsiteY1432" fmla="*/ 728616 h 2340761"/>
                <a:gd name="connsiteX1433" fmla="*/ 2517715 w 2967861"/>
                <a:gd name="connsiteY1433" fmla="*/ 750968 h 2340761"/>
                <a:gd name="connsiteX1434" fmla="*/ 2510575 w 2967861"/>
                <a:gd name="connsiteY1434" fmla="*/ 758419 h 2340761"/>
                <a:gd name="connsiteX1435" fmla="*/ 2500020 w 2967861"/>
                <a:gd name="connsiteY1435" fmla="*/ 761524 h 2340761"/>
                <a:gd name="connsiteX1436" fmla="*/ 2490706 w 2967861"/>
                <a:gd name="connsiteY1436" fmla="*/ 765870 h 2340761"/>
                <a:gd name="connsiteX1437" fmla="*/ 2483566 w 2967861"/>
                <a:gd name="connsiteY1437" fmla="*/ 771147 h 2340761"/>
                <a:gd name="connsiteX1438" fmla="*/ 2476426 w 2967861"/>
                <a:gd name="connsiteY1438" fmla="*/ 786049 h 2340761"/>
                <a:gd name="connsiteX1439" fmla="*/ 2478599 w 2967861"/>
                <a:gd name="connsiteY1439" fmla="*/ 798777 h 2340761"/>
                <a:gd name="connsiteX1440" fmla="*/ 2483877 w 2967861"/>
                <a:gd name="connsiteY1440" fmla="*/ 808401 h 2340761"/>
                <a:gd name="connsiteX1441" fmla="*/ 2480772 w 2967861"/>
                <a:gd name="connsiteY1441" fmla="*/ 815852 h 2340761"/>
                <a:gd name="connsiteX1442" fmla="*/ 2478599 w 2967861"/>
                <a:gd name="connsiteY1442" fmla="*/ 821129 h 2340761"/>
                <a:gd name="connsiteX1443" fmla="*/ 2473322 w 2967861"/>
                <a:gd name="connsiteY1443" fmla="*/ 825475 h 2340761"/>
                <a:gd name="connsiteX1444" fmla="*/ 2469286 w 2967861"/>
                <a:gd name="connsiteY1444" fmla="*/ 828580 h 2340761"/>
                <a:gd name="connsiteX1445" fmla="*/ 2464008 w 2967861"/>
                <a:gd name="connsiteY1445" fmla="*/ 832926 h 2340761"/>
                <a:gd name="connsiteX1446" fmla="*/ 2461835 w 2967861"/>
                <a:gd name="connsiteY1446" fmla="*/ 865833 h 2340761"/>
                <a:gd name="connsiteX1447" fmla="*/ 2464008 w 2967861"/>
                <a:gd name="connsiteY1447" fmla="*/ 893463 h 2340761"/>
                <a:gd name="connsiteX1448" fmla="*/ 2473322 w 2967861"/>
                <a:gd name="connsiteY1448" fmla="*/ 917678 h 2340761"/>
                <a:gd name="connsiteX1449" fmla="*/ 2487912 w 2967861"/>
                <a:gd name="connsiteY1449" fmla="*/ 937857 h 2340761"/>
                <a:gd name="connsiteX1450" fmla="*/ 2487912 w 2967861"/>
                <a:gd name="connsiteY1450" fmla="*/ 943134 h 2340761"/>
                <a:gd name="connsiteX1451" fmla="*/ 2494121 w 2967861"/>
                <a:gd name="connsiteY1451" fmla="*/ 943134 h 2340761"/>
                <a:gd name="connsiteX1452" fmla="*/ 2498157 w 2967861"/>
                <a:gd name="connsiteY1452" fmla="*/ 922955 h 2340761"/>
                <a:gd name="connsiteX1453" fmla="*/ 2510575 w 2967861"/>
                <a:gd name="connsiteY1453" fmla="*/ 922955 h 2340761"/>
                <a:gd name="connsiteX1454" fmla="*/ 2515852 w 2967861"/>
                <a:gd name="connsiteY1454" fmla="*/ 904950 h 2340761"/>
                <a:gd name="connsiteX1455" fmla="*/ 2522993 w 2967861"/>
                <a:gd name="connsiteY1455" fmla="*/ 890048 h 2340761"/>
                <a:gd name="connsiteX1456" fmla="*/ 2527028 w 2967861"/>
                <a:gd name="connsiteY1456" fmla="*/ 890048 h 2340761"/>
                <a:gd name="connsiteX1457" fmla="*/ 2529202 w 2967861"/>
                <a:gd name="connsiteY1457" fmla="*/ 890048 h 2340761"/>
                <a:gd name="connsiteX1458" fmla="*/ 2530133 w 2967861"/>
                <a:gd name="connsiteY1458" fmla="*/ 890048 h 2340761"/>
                <a:gd name="connsiteX1459" fmla="*/ 2534169 w 2967861"/>
                <a:gd name="connsiteY1459" fmla="*/ 890048 h 2340761"/>
                <a:gd name="connsiteX1460" fmla="*/ 2537273 w 2967861"/>
                <a:gd name="connsiteY1460" fmla="*/ 890048 h 2340761"/>
                <a:gd name="connsiteX1461" fmla="*/ 2539446 w 2967861"/>
                <a:gd name="connsiteY1461" fmla="*/ 875147 h 2340761"/>
                <a:gd name="connsiteX1462" fmla="*/ 2541620 w 2967861"/>
                <a:gd name="connsiteY1462" fmla="*/ 867696 h 2340761"/>
                <a:gd name="connsiteX1463" fmla="*/ 2546897 w 2967861"/>
                <a:gd name="connsiteY1463" fmla="*/ 860245 h 2340761"/>
                <a:gd name="connsiteX1464" fmla="*/ 2554037 w 2967861"/>
                <a:gd name="connsiteY1464" fmla="*/ 848759 h 2340761"/>
                <a:gd name="connsiteX1465" fmla="*/ 2566455 w 2967861"/>
                <a:gd name="connsiteY1465" fmla="*/ 848759 h 2340761"/>
                <a:gd name="connsiteX1466" fmla="*/ 2566455 w 2967861"/>
                <a:gd name="connsiteY1466" fmla="*/ 840377 h 2340761"/>
                <a:gd name="connsiteX1467" fmla="*/ 2566455 w 2967861"/>
                <a:gd name="connsiteY1467" fmla="*/ 832926 h 2340761"/>
                <a:gd name="connsiteX1468" fmla="*/ 2568628 w 2967861"/>
                <a:gd name="connsiteY1468" fmla="*/ 827649 h 2340761"/>
                <a:gd name="connsiteX1469" fmla="*/ 2570802 w 2967861"/>
                <a:gd name="connsiteY1469" fmla="*/ 821440 h 2340761"/>
                <a:gd name="connsiteX1470" fmla="*/ 2572975 w 2967861"/>
                <a:gd name="connsiteY1470" fmla="*/ 820508 h 2340761"/>
                <a:gd name="connsiteX1471" fmla="*/ 2573906 w 2967861"/>
                <a:gd name="connsiteY1471" fmla="*/ 818335 h 2340761"/>
                <a:gd name="connsiteX1472" fmla="*/ 2576079 w 2967861"/>
                <a:gd name="connsiteY1472" fmla="*/ 818335 h 2340761"/>
                <a:gd name="connsiteX1473" fmla="*/ 2578252 w 2967861"/>
                <a:gd name="connsiteY1473" fmla="*/ 818335 h 2340761"/>
                <a:gd name="connsiteX1474" fmla="*/ 2583530 w 2967861"/>
                <a:gd name="connsiteY1474" fmla="*/ 818335 h 2340761"/>
                <a:gd name="connsiteX1475" fmla="*/ 2580425 w 2967861"/>
                <a:gd name="connsiteY1475" fmla="*/ 794120 h 2340761"/>
                <a:gd name="connsiteX1476" fmla="*/ 2580425 w 2967861"/>
                <a:gd name="connsiteY1476" fmla="*/ 766491 h 2340761"/>
                <a:gd name="connsiteX1477" fmla="*/ 2581356 w 2967861"/>
                <a:gd name="connsiteY1477" fmla="*/ 742276 h 2340761"/>
                <a:gd name="connsiteX1478" fmla="*/ 2590670 w 2967861"/>
                <a:gd name="connsiteY1478" fmla="*/ 719924 h 2340761"/>
                <a:gd name="connsiteX1479" fmla="*/ 2595948 w 2967861"/>
                <a:gd name="connsiteY1479" fmla="*/ 718993 h 2340761"/>
                <a:gd name="connsiteX1480" fmla="*/ 2607434 w 2967861"/>
                <a:gd name="connsiteY1480" fmla="*/ 716819 h 2340761"/>
                <a:gd name="connsiteX1481" fmla="*/ 2619852 w 2967861"/>
                <a:gd name="connsiteY1481" fmla="*/ 716819 h 2340761"/>
                <a:gd name="connsiteX1482" fmla="*/ 2629165 w 2967861"/>
                <a:gd name="connsiteY1482" fmla="*/ 716819 h 2340761"/>
                <a:gd name="connsiteX1483" fmla="*/ 2634443 w 2967861"/>
                <a:gd name="connsiteY1483" fmla="*/ 714646 h 2340761"/>
                <a:gd name="connsiteX1484" fmla="*/ 2634443 w 2967861"/>
                <a:gd name="connsiteY1484" fmla="*/ 707196 h 2340761"/>
                <a:gd name="connsiteX1485" fmla="*/ 2639720 w 2967861"/>
                <a:gd name="connsiteY1485" fmla="*/ 704091 h 2340761"/>
                <a:gd name="connsiteX1486" fmla="*/ 2646861 w 2967861"/>
                <a:gd name="connsiteY1486" fmla="*/ 699745 h 2340761"/>
                <a:gd name="connsiteX1487" fmla="*/ 2656174 w 2967861"/>
                <a:gd name="connsiteY1487" fmla="*/ 697572 h 2340761"/>
                <a:gd name="connsiteX1488" fmla="*/ 2663314 w 2967861"/>
                <a:gd name="connsiteY1488" fmla="*/ 696640 h 2340761"/>
                <a:gd name="connsiteX1489" fmla="*/ 2666419 w 2967861"/>
                <a:gd name="connsiteY1489" fmla="*/ 701918 h 2340761"/>
                <a:gd name="connsiteX1490" fmla="*/ 2672628 w 2967861"/>
                <a:gd name="connsiteY1490" fmla="*/ 707196 h 2340761"/>
                <a:gd name="connsiteX1491" fmla="*/ 2677905 w 2967861"/>
                <a:gd name="connsiteY1491" fmla="*/ 711542 h 2340761"/>
                <a:gd name="connsiteX1492" fmla="*/ 2685045 w 2967861"/>
                <a:gd name="connsiteY1492" fmla="*/ 709369 h 2340761"/>
                <a:gd name="connsiteX1493" fmla="*/ 2692186 w 2967861"/>
                <a:gd name="connsiteY1493" fmla="*/ 705022 h 2340761"/>
                <a:gd name="connsiteX1494" fmla="*/ 2702741 w 2967861"/>
                <a:gd name="connsiteY1494" fmla="*/ 701918 h 2340761"/>
                <a:gd name="connsiteX1495" fmla="*/ 2717332 w 2967861"/>
                <a:gd name="connsiteY1495" fmla="*/ 699745 h 2340761"/>
                <a:gd name="connsiteX1496" fmla="*/ 2724472 w 2967861"/>
                <a:gd name="connsiteY1496" fmla="*/ 689190 h 2340761"/>
                <a:gd name="connsiteX1497" fmla="*/ 2728508 w 2967861"/>
                <a:gd name="connsiteY1497" fmla="*/ 677703 h 2340761"/>
                <a:gd name="connsiteX1498" fmla="*/ 2729439 w 2967861"/>
                <a:gd name="connsiteY1498" fmla="*/ 662802 h 2340761"/>
                <a:gd name="connsiteX1499" fmla="*/ 2744030 w 2967861"/>
                <a:gd name="connsiteY1499" fmla="*/ 657524 h 2340761"/>
                <a:gd name="connsiteX1500" fmla="*/ 2757690 w 2967861"/>
                <a:gd name="connsiteY1500" fmla="*/ 652247 h 2340761"/>
                <a:gd name="connsiteX1501" fmla="*/ 2768245 w 2967861"/>
                <a:gd name="connsiteY1501" fmla="*/ 644796 h 2340761"/>
                <a:gd name="connsiteX1502" fmla="*/ 2773522 w 2967861"/>
                <a:gd name="connsiteY1502" fmla="*/ 629895 h 2340761"/>
                <a:gd name="connsiteX1503" fmla="*/ 2782836 w 2967861"/>
                <a:gd name="connsiteY1503" fmla="*/ 632068 h 2340761"/>
                <a:gd name="connsiteX1504" fmla="*/ 2789976 w 2967861"/>
                <a:gd name="connsiteY1504" fmla="*/ 632999 h 2340761"/>
                <a:gd name="connsiteX1505" fmla="*/ 2795254 w 2967861"/>
                <a:gd name="connsiteY1505" fmla="*/ 637345 h 2340761"/>
                <a:gd name="connsiteX1506" fmla="*/ 2802394 w 2967861"/>
                <a:gd name="connsiteY1506" fmla="*/ 642623 h 2340761"/>
                <a:gd name="connsiteX1507" fmla="*/ 2807671 w 2967861"/>
                <a:gd name="connsiteY1507" fmla="*/ 640450 h 2340761"/>
                <a:gd name="connsiteX1508" fmla="*/ 2811707 w 2967861"/>
                <a:gd name="connsiteY1508" fmla="*/ 640450 h 2340761"/>
                <a:gd name="connsiteX1509" fmla="*/ 2813880 w 2967861"/>
                <a:gd name="connsiteY1509" fmla="*/ 638277 h 2340761"/>
                <a:gd name="connsiteX1510" fmla="*/ 2816985 w 2967861"/>
                <a:gd name="connsiteY1510" fmla="*/ 638277 h 2340761"/>
                <a:gd name="connsiteX1511" fmla="*/ 2811707 w 2967861"/>
                <a:gd name="connsiteY1511" fmla="*/ 612820 h 2340761"/>
                <a:gd name="connsiteX1512" fmla="*/ 2800221 w 2967861"/>
                <a:gd name="connsiteY1512" fmla="*/ 590468 h 2340761"/>
                <a:gd name="connsiteX1513" fmla="*/ 2789666 w 2967861"/>
                <a:gd name="connsiteY1513" fmla="*/ 577740 h 2340761"/>
                <a:gd name="connsiteX1514" fmla="*/ 2792770 w 2967861"/>
                <a:gd name="connsiteY1514" fmla="*/ 572462 h 2340761"/>
                <a:gd name="connsiteX1515" fmla="*/ 2794943 w 2967861"/>
                <a:gd name="connsiteY1515" fmla="*/ 570289 h 2340761"/>
                <a:gd name="connsiteX1516" fmla="*/ 2797116 w 2967861"/>
                <a:gd name="connsiteY1516" fmla="*/ 568116 h 2340761"/>
                <a:gd name="connsiteX1517" fmla="*/ 2799290 w 2967861"/>
                <a:gd name="connsiteY1517" fmla="*/ 568116 h 2340761"/>
                <a:gd name="connsiteX1518" fmla="*/ 2800221 w 2967861"/>
                <a:gd name="connsiteY1518" fmla="*/ 568116 h 2340761"/>
                <a:gd name="connsiteX1519" fmla="*/ 2802394 w 2967861"/>
                <a:gd name="connsiteY1519" fmla="*/ 570289 h 2340761"/>
                <a:gd name="connsiteX1520" fmla="*/ 2804567 w 2967861"/>
                <a:gd name="connsiteY1520" fmla="*/ 570289 h 2340761"/>
                <a:gd name="connsiteX1521" fmla="*/ 2806740 w 2967861"/>
                <a:gd name="connsiteY1521" fmla="*/ 570289 h 2340761"/>
                <a:gd name="connsiteX1522" fmla="*/ 2809845 w 2967861"/>
                <a:gd name="connsiteY1522" fmla="*/ 570289 h 2340761"/>
                <a:gd name="connsiteX1523" fmla="*/ 2813880 w 2967861"/>
                <a:gd name="connsiteY1523" fmla="*/ 568116 h 2340761"/>
                <a:gd name="connsiteX1524" fmla="*/ 2822263 w 2967861"/>
                <a:gd name="connsiteY1524" fmla="*/ 560665 h 2340761"/>
                <a:gd name="connsiteX1525" fmla="*/ 2826298 w 2967861"/>
                <a:gd name="connsiteY1525" fmla="*/ 547937 h 2340761"/>
                <a:gd name="connsiteX1526" fmla="*/ 2829403 w 2967861"/>
                <a:gd name="connsiteY1526" fmla="*/ 533036 h 2340761"/>
                <a:gd name="connsiteX1527" fmla="*/ 2829403 w 2967861"/>
                <a:gd name="connsiteY1527" fmla="*/ 520307 h 2340761"/>
                <a:gd name="connsiteX1528" fmla="*/ 2833439 w 2967861"/>
                <a:gd name="connsiteY1528" fmla="*/ 525585 h 2340761"/>
                <a:gd name="connsiteX1529" fmla="*/ 2838716 w 2967861"/>
                <a:gd name="connsiteY1529" fmla="*/ 533036 h 2340761"/>
                <a:gd name="connsiteX1530" fmla="*/ 2842752 w 2967861"/>
                <a:gd name="connsiteY1530" fmla="*/ 540486 h 2340761"/>
                <a:gd name="connsiteX1531" fmla="*/ 2845856 w 2967861"/>
                <a:gd name="connsiteY1531" fmla="*/ 538313 h 2340761"/>
                <a:gd name="connsiteX1532" fmla="*/ 2848029 w 2967861"/>
                <a:gd name="connsiteY1532" fmla="*/ 538313 h 2340761"/>
                <a:gd name="connsiteX1533" fmla="*/ 2850203 w 2967861"/>
                <a:gd name="connsiteY1533" fmla="*/ 538313 h 2340761"/>
                <a:gd name="connsiteX1534" fmla="*/ 2851134 w 2967861"/>
                <a:gd name="connsiteY1534" fmla="*/ 536140 h 2340761"/>
                <a:gd name="connsiteX1535" fmla="*/ 2853307 w 2967861"/>
                <a:gd name="connsiteY1535" fmla="*/ 536140 h 2340761"/>
                <a:gd name="connsiteX1536" fmla="*/ 2860447 w 2967861"/>
                <a:gd name="connsiteY1536" fmla="*/ 536140 h 2340761"/>
                <a:gd name="connsiteX1537" fmla="*/ 2864483 w 2967861"/>
                <a:gd name="connsiteY1537" fmla="*/ 538313 h 2340761"/>
                <a:gd name="connsiteX1538" fmla="*/ 2865414 w 2967861"/>
                <a:gd name="connsiteY1538" fmla="*/ 540486 h 2340761"/>
                <a:gd name="connsiteX1539" fmla="*/ 2869450 w 2967861"/>
                <a:gd name="connsiteY1539" fmla="*/ 542659 h 2340761"/>
                <a:gd name="connsiteX1540" fmla="*/ 2872555 w 2967861"/>
                <a:gd name="connsiteY1540" fmla="*/ 543591 h 2340761"/>
                <a:gd name="connsiteX1541" fmla="*/ 2872555 w 2967861"/>
                <a:gd name="connsiteY1541" fmla="*/ 557250 h 2340761"/>
                <a:gd name="connsiteX1542" fmla="*/ 2887146 w 2967861"/>
                <a:gd name="connsiteY1542" fmla="*/ 560355 h 2340761"/>
                <a:gd name="connsiteX1543" fmla="*/ 2898632 w 2967861"/>
                <a:gd name="connsiteY1543" fmla="*/ 565632 h 2340761"/>
                <a:gd name="connsiteX1544" fmla="*/ 2905772 w 2967861"/>
                <a:gd name="connsiteY1544" fmla="*/ 577119 h 2340761"/>
                <a:gd name="connsiteX1545" fmla="*/ 2912913 w 2967861"/>
                <a:gd name="connsiteY1545" fmla="*/ 577119 h 2340761"/>
                <a:gd name="connsiteX1546" fmla="*/ 2916017 w 2967861"/>
                <a:gd name="connsiteY1546" fmla="*/ 577119 h 2340761"/>
                <a:gd name="connsiteX1547" fmla="*/ 2920053 w 2967861"/>
                <a:gd name="connsiteY1547" fmla="*/ 577119 h 2340761"/>
                <a:gd name="connsiteX1548" fmla="*/ 2923158 w 2967861"/>
                <a:gd name="connsiteY1548" fmla="*/ 574946 h 2340761"/>
                <a:gd name="connsiteX1549" fmla="*/ 2925330 w 2967861"/>
                <a:gd name="connsiteY1549" fmla="*/ 572773 h 2340761"/>
                <a:gd name="connsiteX1550" fmla="*/ 2928435 w 2967861"/>
                <a:gd name="connsiteY1550" fmla="*/ 567495 h 2340761"/>
                <a:gd name="connsiteX1551" fmla="*/ 2930608 w 2967861"/>
                <a:gd name="connsiteY1551" fmla="*/ 564390 h 2340761"/>
                <a:gd name="connsiteX1552" fmla="*/ 2930608 w 2967861"/>
                <a:gd name="connsiteY1552" fmla="*/ 562217 h 2340761"/>
                <a:gd name="connsiteX1553" fmla="*/ 2928435 w 2967861"/>
                <a:gd name="connsiteY1553" fmla="*/ 557871 h 2340761"/>
                <a:gd name="connsiteX1554" fmla="*/ 2927503 w 2967861"/>
                <a:gd name="connsiteY1554" fmla="*/ 556940 h 2340761"/>
                <a:gd name="connsiteX1555" fmla="*/ 2925330 w 2967861"/>
                <a:gd name="connsiteY1555" fmla="*/ 554767 h 2340761"/>
                <a:gd name="connsiteX1556" fmla="*/ 2921295 w 2967861"/>
                <a:gd name="connsiteY1556" fmla="*/ 552594 h 2340761"/>
                <a:gd name="connsiteX1557" fmla="*/ 2923468 w 2967861"/>
                <a:gd name="connsiteY1557" fmla="*/ 547316 h 2340761"/>
                <a:gd name="connsiteX1558" fmla="*/ 2925641 w 2967861"/>
                <a:gd name="connsiteY1558" fmla="*/ 542038 h 2340761"/>
                <a:gd name="connsiteX1559" fmla="*/ 2927814 w 2967861"/>
                <a:gd name="connsiteY1559" fmla="*/ 539865 h 2340761"/>
                <a:gd name="connsiteX1560" fmla="*/ 2930919 w 2967861"/>
                <a:gd name="connsiteY1560" fmla="*/ 535519 h 2340761"/>
                <a:gd name="connsiteX1561" fmla="*/ 2933092 w 2967861"/>
                <a:gd name="connsiteY1561" fmla="*/ 532415 h 2340761"/>
                <a:gd name="connsiteX1562" fmla="*/ 2969414 w 2967861"/>
                <a:gd name="connsiteY1562" fmla="*/ 532415 h 2340761"/>
                <a:gd name="connsiteX1563" fmla="*/ 2965999 w 2967861"/>
                <a:gd name="connsiteY1563" fmla="*/ 516271 h 2340761"/>
                <a:gd name="connsiteX1564" fmla="*/ 758729 w 2967861"/>
                <a:gd name="connsiteY1564" fmla="*/ 1039993 h 2340761"/>
                <a:gd name="connsiteX1565" fmla="*/ 776425 w 2967861"/>
                <a:gd name="connsiteY1565" fmla="*/ 1034716 h 2340761"/>
                <a:gd name="connsiteX1566" fmla="*/ 791016 w 2967861"/>
                <a:gd name="connsiteY1566" fmla="*/ 1027265 h 2340761"/>
                <a:gd name="connsiteX1567" fmla="*/ 791016 w 2967861"/>
                <a:gd name="connsiteY1567" fmla="*/ 1030370 h 2340761"/>
                <a:gd name="connsiteX1568" fmla="*/ 791016 w 2967861"/>
                <a:gd name="connsiteY1568" fmla="*/ 1034716 h 2340761"/>
                <a:gd name="connsiteX1569" fmla="*/ 791016 w 2967861"/>
                <a:gd name="connsiteY1569" fmla="*/ 1039993 h 2340761"/>
                <a:gd name="connsiteX1570" fmla="*/ 788843 w 2967861"/>
                <a:gd name="connsiteY1570" fmla="*/ 1045271 h 2340761"/>
                <a:gd name="connsiteX1571" fmla="*/ 785738 w 2967861"/>
                <a:gd name="connsiteY1571" fmla="*/ 1050549 h 2340761"/>
                <a:gd name="connsiteX1572" fmla="*/ 785738 w 2967861"/>
                <a:gd name="connsiteY1572" fmla="*/ 1057999 h 2340761"/>
                <a:gd name="connsiteX1573" fmla="*/ 774252 w 2967861"/>
                <a:gd name="connsiteY1573" fmla="*/ 1057999 h 2340761"/>
                <a:gd name="connsiteX1574" fmla="*/ 765870 w 2967861"/>
                <a:gd name="connsiteY1574" fmla="*/ 1057068 h 2340761"/>
                <a:gd name="connsiteX1575" fmla="*/ 758729 w 2967861"/>
                <a:gd name="connsiteY1575" fmla="*/ 1054895 h 2340761"/>
                <a:gd name="connsiteX1576" fmla="*/ 758729 w 2967861"/>
                <a:gd name="connsiteY1576" fmla="*/ 1039993 h 2340761"/>
                <a:gd name="connsiteX1577" fmla="*/ 644175 w 2967861"/>
                <a:gd name="connsiteY1577" fmla="*/ 1152064 h 2340761"/>
                <a:gd name="connsiteX1578" fmla="*/ 645106 w 2967861"/>
                <a:gd name="connsiteY1578" fmla="*/ 1151133 h 2340761"/>
                <a:gd name="connsiteX1579" fmla="*/ 645106 w 2967861"/>
                <a:gd name="connsiteY1579" fmla="*/ 1148960 h 2340761"/>
                <a:gd name="connsiteX1580" fmla="*/ 647279 w 2967861"/>
                <a:gd name="connsiteY1580" fmla="*/ 1148960 h 2340761"/>
                <a:gd name="connsiteX1581" fmla="*/ 649453 w 2967861"/>
                <a:gd name="connsiteY1581" fmla="*/ 1146787 h 2340761"/>
                <a:gd name="connsiteX1582" fmla="*/ 651626 w 2967861"/>
                <a:gd name="connsiteY1582" fmla="*/ 1144614 h 2340761"/>
                <a:gd name="connsiteX1583" fmla="*/ 666217 w 2967861"/>
                <a:gd name="connsiteY1583" fmla="*/ 1144614 h 2340761"/>
                <a:gd name="connsiteX1584" fmla="*/ 662181 w 2967861"/>
                <a:gd name="connsiteY1584" fmla="*/ 1148960 h 2340761"/>
                <a:gd name="connsiteX1585" fmla="*/ 659076 w 2967861"/>
                <a:gd name="connsiteY1585" fmla="*/ 1151133 h 2340761"/>
                <a:gd name="connsiteX1586" fmla="*/ 655041 w 2967861"/>
                <a:gd name="connsiteY1586" fmla="*/ 1152064 h 2340761"/>
                <a:gd name="connsiteX1587" fmla="*/ 651936 w 2967861"/>
                <a:gd name="connsiteY1587" fmla="*/ 1154238 h 2340761"/>
                <a:gd name="connsiteX1588" fmla="*/ 645727 w 2967861"/>
                <a:gd name="connsiteY1588" fmla="*/ 1156411 h 2340761"/>
                <a:gd name="connsiteX1589" fmla="*/ 642623 w 2967861"/>
                <a:gd name="connsiteY1589" fmla="*/ 1156411 h 2340761"/>
                <a:gd name="connsiteX1590" fmla="*/ 644175 w 2967861"/>
                <a:gd name="connsiteY1590" fmla="*/ 1152064 h 2340761"/>
                <a:gd name="connsiteX1591" fmla="*/ 765870 w 2967861"/>
                <a:gd name="connsiteY1591" fmla="*/ 1265377 h 2340761"/>
                <a:gd name="connsiteX1592" fmla="*/ 759661 w 2967861"/>
                <a:gd name="connsiteY1592" fmla="*/ 1282452 h 2340761"/>
                <a:gd name="connsiteX1593" fmla="*/ 752520 w 2967861"/>
                <a:gd name="connsiteY1593" fmla="*/ 1300457 h 2340761"/>
                <a:gd name="connsiteX1594" fmla="*/ 751589 w 2967861"/>
                <a:gd name="connsiteY1594" fmla="*/ 1315359 h 2340761"/>
                <a:gd name="connsiteX1595" fmla="*/ 737930 w 2967861"/>
                <a:gd name="connsiteY1595" fmla="*/ 1319705 h 2340761"/>
                <a:gd name="connsiteX1596" fmla="*/ 725512 w 2967861"/>
                <a:gd name="connsiteY1596" fmla="*/ 1320636 h 2340761"/>
                <a:gd name="connsiteX1597" fmla="*/ 714957 w 2967861"/>
                <a:gd name="connsiteY1597" fmla="*/ 1315359 h 2340761"/>
                <a:gd name="connsiteX1598" fmla="*/ 701297 w 2967861"/>
                <a:gd name="connsiteY1598" fmla="*/ 1312254 h 2340761"/>
                <a:gd name="connsiteX1599" fmla="*/ 696019 w 2967861"/>
                <a:gd name="connsiteY1599" fmla="*/ 1312254 h 2340761"/>
                <a:gd name="connsiteX1600" fmla="*/ 692915 w 2967861"/>
                <a:gd name="connsiteY1600" fmla="*/ 1312254 h 2340761"/>
                <a:gd name="connsiteX1601" fmla="*/ 688879 w 2967861"/>
                <a:gd name="connsiteY1601" fmla="*/ 1313186 h 2340761"/>
                <a:gd name="connsiteX1602" fmla="*/ 685775 w 2967861"/>
                <a:gd name="connsiteY1602" fmla="*/ 1317532 h 2340761"/>
                <a:gd name="connsiteX1603" fmla="*/ 683602 w 2967861"/>
                <a:gd name="connsiteY1603" fmla="*/ 1319705 h 2340761"/>
                <a:gd name="connsiteX1604" fmla="*/ 681428 w 2967861"/>
                <a:gd name="connsiteY1604" fmla="*/ 1322810 h 2340761"/>
                <a:gd name="connsiteX1605" fmla="*/ 678324 w 2967861"/>
                <a:gd name="connsiteY1605" fmla="*/ 1324983 h 2340761"/>
                <a:gd name="connsiteX1606" fmla="*/ 673046 w 2967861"/>
                <a:gd name="connsiteY1606" fmla="*/ 1322810 h 2340761"/>
                <a:gd name="connsiteX1607" fmla="*/ 661560 w 2967861"/>
                <a:gd name="connsiteY1607" fmla="*/ 1320636 h 2340761"/>
                <a:gd name="connsiteX1608" fmla="*/ 646969 w 2967861"/>
                <a:gd name="connsiteY1608" fmla="*/ 1319705 h 2340761"/>
                <a:gd name="connsiteX1609" fmla="*/ 632378 w 2967861"/>
                <a:gd name="connsiteY1609" fmla="*/ 1315359 h 2340761"/>
                <a:gd name="connsiteX1610" fmla="*/ 617787 w 2967861"/>
                <a:gd name="connsiteY1610" fmla="*/ 1313186 h 2340761"/>
                <a:gd name="connsiteX1611" fmla="*/ 610647 w 2967861"/>
                <a:gd name="connsiteY1611" fmla="*/ 1312254 h 2340761"/>
                <a:gd name="connsiteX1612" fmla="*/ 596056 w 2967861"/>
                <a:gd name="connsiteY1612" fmla="*/ 1306046 h 2340761"/>
                <a:gd name="connsiteX1613" fmla="*/ 581465 w 2967861"/>
                <a:gd name="connsiteY1613" fmla="*/ 1298595 h 2340761"/>
                <a:gd name="connsiteX1614" fmla="*/ 566874 w 2967861"/>
                <a:gd name="connsiteY1614" fmla="*/ 1295490 h 2340761"/>
                <a:gd name="connsiteX1615" fmla="*/ 551352 w 2967861"/>
                <a:gd name="connsiteY1615" fmla="*/ 1298595 h 2340761"/>
                <a:gd name="connsiteX1616" fmla="*/ 539865 w 2967861"/>
                <a:gd name="connsiteY1616" fmla="*/ 1306046 h 2340761"/>
                <a:gd name="connsiteX1617" fmla="*/ 536761 w 2967861"/>
                <a:gd name="connsiteY1617" fmla="*/ 1315669 h 2340761"/>
                <a:gd name="connsiteX1618" fmla="*/ 532725 w 2967861"/>
                <a:gd name="connsiteY1618" fmla="*/ 1325293 h 2340761"/>
                <a:gd name="connsiteX1619" fmla="*/ 530552 w 2967861"/>
                <a:gd name="connsiteY1619" fmla="*/ 1335848 h 2340761"/>
                <a:gd name="connsiteX1620" fmla="*/ 523411 w 2967861"/>
                <a:gd name="connsiteY1620" fmla="*/ 1334917 h 2340761"/>
                <a:gd name="connsiteX1621" fmla="*/ 510994 w 2967861"/>
                <a:gd name="connsiteY1621" fmla="*/ 1330571 h 2340761"/>
                <a:gd name="connsiteX1622" fmla="*/ 496403 w 2967861"/>
                <a:gd name="connsiteY1622" fmla="*/ 1327466 h 2340761"/>
                <a:gd name="connsiteX1623" fmla="*/ 485848 w 2967861"/>
                <a:gd name="connsiteY1623" fmla="*/ 1323120 h 2340761"/>
                <a:gd name="connsiteX1624" fmla="*/ 478707 w 2967861"/>
                <a:gd name="connsiteY1624" fmla="*/ 1320016 h 2340761"/>
                <a:gd name="connsiteX1625" fmla="*/ 474671 w 2967861"/>
                <a:gd name="connsiteY1625" fmla="*/ 1305114 h 2340761"/>
                <a:gd name="connsiteX1626" fmla="*/ 460081 w 2967861"/>
                <a:gd name="connsiteY1626" fmla="*/ 1297664 h 2340761"/>
                <a:gd name="connsiteX1627" fmla="*/ 445490 w 2967861"/>
                <a:gd name="connsiteY1627" fmla="*/ 1295490 h 2340761"/>
                <a:gd name="connsiteX1628" fmla="*/ 430899 w 2967861"/>
                <a:gd name="connsiteY1628" fmla="*/ 1295490 h 2340761"/>
                <a:gd name="connsiteX1629" fmla="*/ 418481 w 2967861"/>
                <a:gd name="connsiteY1629" fmla="*/ 1291144 h 2340761"/>
                <a:gd name="connsiteX1630" fmla="*/ 415376 w 2967861"/>
                <a:gd name="connsiteY1630" fmla="*/ 1288040 h 2340761"/>
                <a:gd name="connsiteX1631" fmla="*/ 413203 w 2967861"/>
                <a:gd name="connsiteY1631" fmla="*/ 1285867 h 2340761"/>
                <a:gd name="connsiteX1632" fmla="*/ 409167 w 2967861"/>
                <a:gd name="connsiteY1632" fmla="*/ 1282762 h 2340761"/>
                <a:gd name="connsiteX1633" fmla="*/ 408236 w 2967861"/>
                <a:gd name="connsiteY1633" fmla="*/ 1278416 h 2340761"/>
                <a:gd name="connsiteX1634" fmla="*/ 402027 w 2967861"/>
                <a:gd name="connsiteY1634" fmla="*/ 1275311 h 2340761"/>
                <a:gd name="connsiteX1635" fmla="*/ 406063 w 2967861"/>
                <a:gd name="connsiteY1635" fmla="*/ 1256374 h 2340761"/>
                <a:gd name="connsiteX1636" fmla="*/ 409167 w 2967861"/>
                <a:gd name="connsiteY1636" fmla="*/ 1238368 h 2340761"/>
                <a:gd name="connsiteX1637" fmla="*/ 415376 w 2967861"/>
                <a:gd name="connsiteY1637" fmla="*/ 1221294 h 2340761"/>
                <a:gd name="connsiteX1638" fmla="*/ 410720 w 2967861"/>
                <a:gd name="connsiteY1638" fmla="*/ 1221294 h 2340761"/>
                <a:gd name="connsiteX1639" fmla="*/ 401406 w 2967861"/>
                <a:gd name="connsiteY1639" fmla="*/ 1219121 h 2340761"/>
                <a:gd name="connsiteX1640" fmla="*/ 381538 w 2967861"/>
                <a:gd name="connsiteY1640" fmla="*/ 1218189 h 2340761"/>
                <a:gd name="connsiteX1641" fmla="*/ 358565 w 2967861"/>
                <a:gd name="connsiteY1641" fmla="*/ 1218189 h 2340761"/>
                <a:gd name="connsiteX1642" fmla="*/ 330314 w 2967861"/>
                <a:gd name="connsiteY1642" fmla="*/ 1218189 h 2340761"/>
                <a:gd name="connsiteX1643" fmla="*/ 305168 w 2967861"/>
                <a:gd name="connsiteY1643" fmla="*/ 1219121 h 2340761"/>
                <a:gd name="connsiteX1644" fmla="*/ 281264 w 2967861"/>
                <a:gd name="connsiteY1644" fmla="*/ 1223467 h 2340761"/>
                <a:gd name="connsiteX1645" fmla="*/ 265742 w 2967861"/>
                <a:gd name="connsiteY1645" fmla="*/ 1226571 h 2340761"/>
                <a:gd name="connsiteX1646" fmla="*/ 254255 w 2967861"/>
                <a:gd name="connsiteY1646" fmla="*/ 1234022 h 2340761"/>
                <a:gd name="connsiteX1647" fmla="*/ 239664 w 2967861"/>
                <a:gd name="connsiteY1647" fmla="*/ 1243646 h 2340761"/>
                <a:gd name="connsiteX1648" fmla="*/ 225073 w 2967861"/>
                <a:gd name="connsiteY1648" fmla="*/ 1251097 h 2340761"/>
                <a:gd name="connsiteX1649" fmla="*/ 174160 w 2967861"/>
                <a:gd name="connsiteY1649" fmla="*/ 1243646 h 2340761"/>
                <a:gd name="connsiteX1650" fmla="*/ 174160 w 2967861"/>
                <a:gd name="connsiteY1650" fmla="*/ 1234022 h 2340761"/>
                <a:gd name="connsiteX1651" fmla="*/ 180369 w 2967861"/>
                <a:gd name="connsiteY1651" fmla="*/ 1233091 h 2340761"/>
                <a:gd name="connsiteX1652" fmla="*/ 183473 w 2967861"/>
                <a:gd name="connsiteY1652" fmla="*/ 1230918 h 2340761"/>
                <a:gd name="connsiteX1653" fmla="*/ 187509 w 2967861"/>
                <a:gd name="connsiteY1653" fmla="*/ 1228744 h 2340761"/>
                <a:gd name="connsiteX1654" fmla="*/ 190614 w 2967861"/>
                <a:gd name="connsiteY1654" fmla="*/ 1226571 h 2340761"/>
                <a:gd name="connsiteX1655" fmla="*/ 192787 w 2967861"/>
                <a:gd name="connsiteY1655" fmla="*/ 1226571 h 2340761"/>
                <a:gd name="connsiteX1656" fmla="*/ 195891 w 2967861"/>
                <a:gd name="connsiteY1656" fmla="*/ 1228744 h 2340761"/>
                <a:gd name="connsiteX1657" fmla="*/ 199927 w 2967861"/>
                <a:gd name="connsiteY1657" fmla="*/ 1230918 h 2340761"/>
                <a:gd name="connsiteX1658" fmla="*/ 205205 w 2967861"/>
                <a:gd name="connsiteY1658" fmla="*/ 1233091 h 2340761"/>
                <a:gd name="connsiteX1659" fmla="*/ 208309 w 2967861"/>
                <a:gd name="connsiteY1659" fmla="*/ 1233091 h 2340761"/>
                <a:gd name="connsiteX1660" fmla="*/ 214518 w 2967861"/>
                <a:gd name="connsiteY1660" fmla="*/ 1230918 h 2340761"/>
                <a:gd name="connsiteX1661" fmla="*/ 219796 w 2967861"/>
                <a:gd name="connsiteY1661" fmla="*/ 1225640 h 2340761"/>
                <a:gd name="connsiteX1662" fmla="*/ 222900 w 2967861"/>
                <a:gd name="connsiteY1662" fmla="*/ 1219431 h 2340761"/>
                <a:gd name="connsiteX1663" fmla="*/ 226936 w 2967861"/>
                <a:gd name="connsiteY1663" fmla="*/ 1216327 h 2340761"/>
                <a:gd name="connsiteX1664" fmla="*/ 232213 w 2967861"/>
                <a:gd name="connsiteY1664" fmla="*/ 1211980 h 2340761"/>
                <a:gd name="connsiteX1665" fmla="*/ 244631 w 2967861"/>
                <a:gd name="connsiteY1665" fmla="*/ 1211049 h 2340761"/>
                <a:gd name="connsiteX1666" fmla="*/ 244631 w 2967861"/>
                <a:gd name="connsiteY1666" fmla="*/ 1204840 h 2340761"/>
                <a:gd name="connsiteX1667" fmla="*/ 244631 w 2967861"/>
                <a:gd name="connsiteY1667" fmla="*/ 1202978 h 2340761"/>
                <a:gd name="connsiteX1668" fmla="*/ 244631 w 2967861"/>
                <a:gd name="connsiteY1668" fmla="*/ 1200804 h 2340761"/>
                <a:gd name="connsiteX1669" fmla="*/ 244631 w 2967861"/>
                <a:gd name="connsiteY1669" fmla="*/ 1196458 h 2340761"/>
                <a:gd name="connsiteX1670" fmla="*/ 248667 w 2967861"/>
                <a:gd name="connsiteY1670" fmla="*/ 1195527 h 2340761"/>
                <a:gd name="connsiteX1671" fmla="*/ 250840 w 2967861"/>
                <a:gd name="connsiteY1671" fmla="*/ 1193354 h 2340761"/>
                <a:gd name="connsiteX1672" fmla="*/ 251771 w 2967861"/>
                <a:gd name="connsiteY1672" fmla="*/ 1191181 h 2340761"/>
                <a:gd name="connsiteX1673" fmla="*/ 253945 w 2967861"/>
                <a:gd name="connsiteY1673" fmla="*/ 1191181 h 2340761"/>
                <a:gd name="connsiteX1674" fmla="*/ 256118 w 2967861"/>
                <a:gd name="connsiteY1674" fmla="*/ 1189007 h 2340761"/>
                <a:gd name="connsiteX1675" fmla="*/ 261395 w 2967861"/>
                <a:gd name="connsiteY1675" fmla="*/ 1189007 h 2340761"/>
                <a:gd name="connsiteX1676" fmla="*/ 259222 w 2967861"/>
                <a:gd name="connsiteY1676" fmla="*/ 1185903 h 2340761"/>
                <a:gd name="connsiteX1677" fmla="*/ 256118 w 2967861"/>
                <a:gd name="connsiteY1677" fmla="*/ 1181557 h 2340761"/>
                <a:gd name="connsiteX1678" fmla="*/ 253945 w 2967861"/>
                <a:gd name="connsiteY1678" fmla="*/ 1180625 h 2340761"/>
                <a:gd name="connsiteX1679" fmla="*/ 251771 w 2967861"/>
                <a:gd name="connsiteY1679" fmla="*/ 1178452 h 2340761"/>
                <a:gd name="connsiteX1680" fmla="*/ 251771 w 2967861"/>
                <a:gd name="connsiteY1680" fmla="*/ 1174106 h 2340761"/>
                <a:gd name="connsiteX1681" fmla="*/ 253945 w 2967861"/>
                <a:gd name="connsiteY1681" fmla="*/ 1173175 h 2340761"/>
                <a:gd name="connsiteX1682" fmla="*/ 257980 w 2967861"/>
                <a:gd name="connsiteY1682" fmla="*/ 1159515 h 2340761"/>
                <a:gd name="connsiteX1683" fmla="*/ 263258 w 2967861"/>
                <a:gd name="connsiteY1683" fmla="*/ 1148960 h 2340761"/>
                <a:gd name="connsiteX1684" fmla="*/ 270398 w 2967861"/>
                <a:gd name="connsiteY1684" fmla="*/ 1139336 h 2340761"/>
                <a:gd name="connsiteX1685" fmla="*/ 290267 w 2967861"/>
                <a:gd name="connsiteY1685" fmla="*/ 1139336 h 2340761"/>
                <a:gd name="connsiteX1686" fmla="*/ 295544 w 2967861"/>
                <a:gd name="connsiteY1686" fmla="*/ 1130954 h 2340761"/>
                <a:gd name="connsiteX1687" fmla="*/ 297717 w 2967861"/>
                <a:gd name="connsiteY1687" fmla="*/ 1119468 h 2340761"/>
                <a:gd name="connsiteX1688" fmla="*/ 300822 w 2967861"/>
                <a:gd name="connsiteY1688" fmla="*/ 1108912 h 2340761"/>
                <a:gd name="connsiteX1689" fmla="*/ 310135 w 2967861"/>
                <a:gd name="connsiteY1689" fmla="*/ 1101462 h 2340761"/>
                <a:gd name="connsiteX1690" fmla="*/ 314171 w 2967861"/>
                <a:gd name="connsiteY1690" fmla="*/ 1099289 h 2340761"/>
                <a:gd name="connsiteX1691" fmla="*/ 315102 w 2967861"/>
                <a:gd name="connsiteY1691" fmla="*/ 1099289 h 2340761"/>
                <a:gd name="connsiteX1692" fmla="*/ 319138 w 2967861"/>
                <a:gd name="connsiteY1692" fmla="*/ 1099289 h 2340761"/>
                <a:gd name="connsiteX1693" fmla="*/ 321311 w 2967861"/>
                <a:gd name="connsiteY1693" fmla="*/ 1101462 h 2340761"/>
                <a:gd name="connsiteX1694" fmla="*/ 322243 w 2967861"/>
                <a:gd name="connsiteY1694" fmla="*/ 1104566 h 2340761"/>
                <a:gd name="connsiteX1695" fmla="*/ 324416 w 2967861"/>
                <a:gd name="connsiteY1695" fmla="*/ 1108912 h 2340761"/>
                <a:gd name="connsiteX1696" fmla="*/ 344284 w 2967861"/>
                <a:gd name="connsiteY1696" fmla="*/ 1104566 h 2340761"/>
                <a:gd name="connsiteX1697" fmla="*/ 361048 w 2967861"/>
                <a:gd name="connsiteY1697" fmla="*/ 1094942 h 2340761"/>
                <a:gd name="connsiteX1698" fmla="*/ 373466 w 2967861"/>
                <a:gd name="connsiteY1698" fmla="*/ 1084387 h 2340761"/>
                <a:gd name="connsiteX1699" fmla="*/ 388057 w 2967861"/>
                <a:gd name="connsiteY1699" fmla="*/ 1089665 h 2340761"/>
                <a:gd name="connsiteX1700" fmla="*/ 399544 w 2967861"/>
                <a:gd name="connsiteY1700" fmla="*/ 1101151 h 2340761"/>
                <a:gd name="connsiteX1701" fmla="*/ 406684 w 2967861"/>
                <a:gd name="connsiteY1701" fmla="*/ 1113880 h 2340761"/>
                <a:gd name="connsiteX1702" fmla="*/ 415066 w 2967861"/>
                <a:gd name="connsiteY1702" fmla="*/ 1124435 h 2340761"/>
                <a:gd name="connsiteX1703" fmla="*/ 424379 w 2967861"/>
                <a:gd name="connsiteY1703" fmla="*/ 1135921 h 2340761"/>
                <a:gd name="connsiteX1704" fmla="*/ 453561 w 2967861"/>
                <a:gd name="connsiteY1704" fmla="*/ 1156100 h 2340761"/>
                <a:gd name="connsiteX1705" fmla="*/ 480570 w 2967861"/>
                <a:gd name="connsiteY1705" fmla="*/ 1176279 h 2340761"/>
                <a:gd name="connsiteX1706" fmla="*/ 480570 w 2967861"/>
                <a:gd name="connsiteY1706" fmla="*/ 1180625 h 2340761"/>
                <a:gd name="connsiteX1707" fmla="*/ 480570 w 2967861"/>
                <a:gd name="connsiteY1707" fmla="*/ 1183730 h 2340761"/>
                <a:gd name="connsiteX1708" fmla="*/ 479639 w 2967861"/>
                <a:gd name="connsiteY1708" fmla="*/ 1185903 h 2340761"/>
                <a:gd name="connsiteX1709" fmla="*/ 479639 w 2967861"/>
                <a:gd name="connsiteY1709" fmla="*/ 1188076 h 2340761"/>
                <a:gd name="connsiteX1710" fmla="*/ 477466 w 2967861"/>
                <a:gd name="connsiteY1710" fmla="*/ 1189007 h 2340761"/>
                <a:gd name="connsiteX1711" fmla="*/ 470325 w 2967861"/>
                <a:gd name="connsiteY1711" fmla="*/ 1196458 h 2340761"/>
                <a:gd name="connsiteX1712" fmla="*/ 458839 w 2967861"/>
                <a:gd name="connsiteY1712" fmla="*/ 1200804 h 2340761"/>
                <a:gd name="connsiteX1713" fmla="*/ 444248 w 2967861"/>
                <a:gd name="connsiteY1713" fmla="*/ 1202978 h 2340761"/>
                <a:gd name="connsiteX1714" fmla="*/ 429657 w 2967861"/>
                <a:gd name="connsiteY1714" fmla="*/ 1200804 h 2340761"/>
                <a:gd name="connsiteX1715" fmla="*/ 435866 w 2967861"/>
                <a:gd name="connsiteY1715" fmla="*/ 1213533 h 2340761"/>
                <a:gd name="connsiteX1716" fmla="*/ 444248 w 2967861"/>
                <a:gd name="connsiteY1716" fmla="*/ 1218810 h 2340761"/>
                <a:gd name="connsiteX1717" fmla="*/ 455734 w 2967861"/>
                <a:gd name="connsiteY1717" fmla="*/ 1223157 h 2340761"/>
                <a:gd name="connsiteX1718" fmla="*/ 465048 w 2967861"/>
                <a:gd name="connsiteY1718" fmla="*/ 1230607 h 2340761"/>
                <a:gd name="connsiteX1719" fmla="*/ 473430 w 2967861"/>
                <a:gd name="connsiteY1719" fmla="*/ 1230607 h 2340761"/>
                <a:gd name="connsiteX1720" fmla="*/ 473430 w 2967861"/>
                <a:gd name="connsiteY1720" fmla="*/ 1206082 h 2340761"/>
                <a:gd name="connsiteX1721" fmla="*/ 484916 w 2967861"/>
                <a:gd name="connsiteY1721" fmla="*/ 1206082 h 2340761"/>
                <a:gd name="connsiteX1722" fmla="*/ 488021 w 2967861"/>
                <a:gd name="connsiteY1722" fmla="*/ 1198631 h 2340761"/>
                <a:gd name="connsiteX1723" fmla="*/ 492057 w 2967861"/>
                <a:gd name="connsiteY1723" fmla="*/ 1193354 h 2340761"/>
                <a:gd name="connsiteX1724" fmla="*/ 495161 w 2967861"/>
                <a:gd name="connsiteY1724" fmla="*/ 1189007 h 2340761"/>
                <a:gd name="connsiteX1725" fmla="*/ 500439 w 2967861"/>
                <a:gd name="connsiteY1725" fmla="*/ 1185903 h 2340761"/>
                <a:gd name="connsiteX1726" fmla="*/ 499507 w 2967861"/>
                <a:gd name="connsiteY1726" fmla="*/ 1180625 h 2340761"/>
                <a:gd name="connsiteX1727" fmla="*/ 497334 w 2967861"/>
                <a:gd name="connsiteY1727" fmla="*/ 1176279 h 2340761"/>
                <a:gd name="connsiteX1728" fmla="*/ 497334 w 2967861"/>
                <a:gd name="connsiteY1728" fmla="*/ 1174106 h 2340761"/>
                <a:gd name="connsiteX1729" fmla="*/ 495161 w 2967861"/>
                <a:gd name="connsiteY1729" fmla="*/ 1171002 h 2340761"/>
                <a:gd name="connsiteX1730" fmla="*/ 494230 w 2967861"/>
                <a:gd name="connsiteY1730" fmla="*/ 1166655 h 2340761"/>
                <a:gd name="connsiteX1731" fmla="*/ 494230 w 2967861"/>
                <a:gd name="connsiteY1731" fmla="*/ 1161378 h 2340761"/>
                <a:gd name="connsiteX1732" fmla="*/ 499507 w 2967861"/>
                <a:gd name="connsiteY1732" fmla="*/ 1161378 h 2340761"/>
                <a:gd name="connsiteX1733" fmla="*/ 504785 w 2967861"/>
                <a:gd name="connsiteY1733" fmla="*/ 1163551 h 2340761"/>
                <a:gd name="connsiteX1734" fmla="*/ 507889 w 2967861"/>
                <a:gd name="connsiteY1734" fmla="*/ 1165724 h 2340761"/>
                <a:gd name="connsiteX1735" fmla="*/ 510062 w 2967861"/>
                <a:gd name="connsiteY1735" fmla="*/ 1165724 h 2340761"/>
                <a:gd name="connsiteX1736" fmla="*/ 514098 w 2967861"/>
                <a:gd name="connsiteY1736" fmla="*/ 1165724 h 2340761"/>
                <a:gd name="connsiteX1737" fmla="*/ 517203 w 2967861"/>
                <a:gd name="connsiteY1737" fmla="*/ 1165724 h 2340761"/>
                <a:gd name="connsiteX1738" fmla="*/ 521238 w 2967861"/>
                <a:gd name="connsiteY1738" fmla="*/ 1165724 h 2340761"/>
                <a:gd name="connsiteX1739" fmla="*/ 521238 w 2967861"/>
                <a:gd name="connsiteY1739" fmla="*/ 1161378 h 2340761"/>
                <a:gd name="connsiteX1740" fmla="*/ 509752 w 2967861"/>
                <a:gd name="connsiteY1740" fmla="*/ 1151754 h 2340761"/>
                <a:gd name="connsiteX1741" fmla="*/ 499197 w 2967861"/>
                <a:gd name="connsiteY1741" fmla="*/ 1144303 h 2340761"/>
                <a:gd name="connsiteX1742" fmla="*/ 484606 w 2967861"/>
                <a:gd name="connsiteY1742" fmla="*/ 1139026 h 2340761"/>
                <a:gd name="connsiteX1743" fmla="*/ 484606 w 2967861"/>
                <a:gd name="connsiteY1743" fmla="*/ 1128471 h 2340761"/>
                <a:gd name="connsiteX1744" fmla="*/ 470015 w 2967861"/>
                <a:gd name="connsiteY1744" fmla="*/ 1128471 h 2340761"/>
                <a:gd name="connsiteX1745" fmla="*/ 457597 w 2967861"/>
                <a:gd name="connsiteY1745" fmla="*/ 1109533 h 2340761"/>
                <a:gd name="connsiteX1746" fmla="*/ 443937 w 2967861"/>
                <a:gd name="connsiteY1746" fmla="*/ 1093701 h 2340761"/>
                <a:gd name="connsiteX1747" fmla="*/ 429346 w 2967861"/>
                <a:gd name="connsiteY1747" fmla="*/ 1078799 h 2340761"/>
                <a:gd name="connsiteX1748" fmla="*/ 429346 w 2967861"/>
                <a:gd name="connsiteY1748" fmla="*/ 1072590 h 2340761"/>
                <a:gd name="connsiteX1749" fmla="*/ 429346 w 2967861"/>
                <a:gd name="connsiteY1749" fmla="*/ 1069486 h 2340761"/>
                <a:gd name="connsiteX1750" fmla="*/ 429346 w 2967861"/>
                <a:gd name="connsiteY1750" fmla="*/ 1065140 h 2340761"/>
                <a:gd name="connsiteX1751" fmla="*/ 429346 w 2967861"/>
                <a:gd name="connsiteY1751" fmla="*/ 1064208 h 2340761"/>
                <a:gd name="connsiteX1752" fmla="*/ 433382 w 2967861"/>
                <a:gd name="connsiteY1752" fmla="*/ 1062035 h 2340761"/>
                <a:gd name="connsiteX1753" fmla="*/ 436487 w 2967861"/>
                <a:gd name="connsiteY1753" fmla="*/ 1057689 h 2340761"/>
                <a:gd name="connsiteX1754" fmla="*/ 438660 w 2967861"/>
                <a:gd name="connsiteY1754" fmla="*/ 1057689 h 2340761"/>
                <a:gd name="connsiteX1755" fmla="*/ 438660 w 2967861"/>
                <a:gd name="connsiteY1755" fmla="*/ 1056758 h 2340761"/>
                <a:gd name="connsiteX1756" fmla="*/ 440833 w 2967861"/>
                <a:gd name="connsiteY1756" fmla="*/ 1056758 h 2340761"/>
                <a:gd name="connsiteX1757" fmla="*/ 443006 w 2967861"/>
                <a:gd name="connsiteY1757" fmla="*/ 1056758 h 2340761"/>
                <a:gd name="connsiteX1758" fmla="*/ 443937 w 2967861"/>
                <a:gd name="connsiteY1758" fmla="*/ 1054584 h 2340761"/>
                <a:gd name="connsiteX1759" fmla="*/ 446111 w 2967861"/>
                <a:gd name="connsiteY1759" fmla="*/ 1057689 h 2340761"/>
                <a:gd name="connsiteX1760" fmla="*/ 448284 w 2967861"/>
                <a:gd name="connsiteY1760" fmla="*/ 1062035 h 2340761"/>
                <a:gd name="connsiteX1761" fmla="*/ 448284 w 2967861"/>
                <a:gd name="connsiteY1761" fmla="*/ 1065140 h 2340761"/>
                <a:gd name="connsiteX1762" fmla="*/ 450457 w 2967861"/>
                <a:gd name="connsiteY1762" fmla="*/ 1071349 h 2340761"/>
                <a:gd name="connsiteX1763" fmla="*/ 465048 w 2967861"/>
                <a:gd name="connsiteY1763" fmla="*/ 1067002 h 2340761"/>
                <a:gd name="connsiteX1764" fmla="*/ 472188 w 2967861"/>
                <a:gd name="connsiteY1764" fmla="*/ 1087181 h 2340761"/>
                <a:gd name="connsiteX1765" fmla="*/ 479328 w 2967861"/>
                <a:gd name="connsiteY1765" fmla="*/ 1098668 h 2340761"/>
                <a:gd name="connsiteX1766" fmla="*/ 487710 w 2967861"/>
                <a:gd name="connsiteY1766" fmla="*/ 1103945 h 2340761"/>
                <a:gd name="connsiteX1767" fmla="*/ 497024 w 2967861"/>
                <a:gd name="connsiteY1767" fmla="*/ 1106118 h 2340761"/>
                <a:gd name="connsiteX1768" fmla="*/ 507579 w 2967861"/>
                <a:gd name="connsiteY1768" fmla="*/ 1111396 h 2340761"/>
                <a:gd name="connsiteX1769" fmla="*/ 521238 w 2967861"/>
                <a:gd name="connsiteY1769" fmla="*/ 1121020 h 2340761"/>
                <a:gd name="connsiteX1770" fmla="*/ 526516 w 2967861"/>
                <a:gd name="connsiteY1770" fmla="*/ 1126297 h 2340761"/>
                <a:gd name="connsiteX1771" fmla="*/ 526516 w 2967861"/>
                <a:gd name="connsiteY1771" fmla="*/ 1133748 h 2340761"/>
                <a:gd name="connsiteX1772" fmla="*/ 524343 w 2967861"/>
                <a:gd name="connsiteY1772" fmla="*/ 1141199 h 2340761"/>
                <a:gd name="connsiteX1773" fmla="*/ 522170 w 2967861"/>
                <a:gd name="connsiteY1773" fmla="*/ 1150823 h 2340761"/>
                <a:gd name="connsiteX1774" fmla="*/ 524343 w 2967861"/>
                <a:gd name="connsiteY1774" fmla="*/ 1161378 h 2340761"/>
                <a:gd name="connsiteX1775" fmla="*/ 528379 w 2967861"/>
                <a:gd name="connsiteY1775" fmla="*/ 1165724 h 2340761"/>
                <a:gd name="connsiteX1776" fmla="*/ 531483 w 2967861"/>
                <a:gd name="connsiteY1776" fmla="*/ 1166655 h 2340761"/>
                <a:gd name="connsiteX1777" fmla="*/ 536761 w 2967861"/>
                <a:gd name="connsiteY1777" fmla="*/ 1171002 h 2340761"/>
                <a:gd name="connsiteX1778" fmla="*/ 540797 w 2967861"/>
                <a:gd name="connsiteY1778" fmla="*/ 1174106 h 2340761"/>
                <a:gd name="connsiteX1779" fmla="*/ 543901 w 2967861"/>
                <a:gd name="connsiteY1779" fmla="*/ 1176279 h 2340761"/>
                <a:gd name="connsiteX1780" fmla="*/ 560665 w 2967861"/>
                <a:gd name="connsiteY1780" fmla="*/ 1225951 h 2340761"/>
                <a:gd name="connsiteX1781" fmla="*/ 564701 w 2967861"/>
                <a:gd name="connsiteY1781" fmla="*/ 1225951 h 2340761"/>
                <a:gd name="connsiteX1782" fmla="*/ 565632 w 2967861"/>
                <a:gd name="connsiteY1782" fmla="*/ 1228124 h 2340761"/>
                <a:gd name="connsiteX1783" fmla="*/ 567805 w 2967861"/>
                <a:gd name="connsiteY1783" fmla="*/ 1228124 h 2340761"/>
                <a:gd name="connsiteX1784" fmla="*/ 569978 w 2967861"/>
                <a:gd name="connsiteY1784" fmla="*/ 1230297 h 2340761"/>
                <a:gd name="connsiteX1785" fmla="*/ 575256 w 2967861"/>
                <a:gd name="connsiteY1785" fmla="*/ 1228124 h 2340761"/>
                <a:gd name="connsiteX1786" fmla="*/ 580534 w 2967861"/>
                <a:gd name="connsiteY1786" fmla="*/ 1225951 h 2340761"/>
                <a:gd name="connsiteX1787" fmla="*/ 582707 w 2967861"/>
                <a:gd name="connsiteY1787" fmla="*/ 1225019 h 2340761"/>
                <a:gd name="connsiteX1788" fmla="*/ 584880 w 2967861"/>
                <a:gd name="connsiteY1788" fmla="*/ 1220673 h 2340761"/>
                <a:gd name="connsiteX1789" fmla="*/ 584880 w 2967861"/>
                <a:gd name="connsiteY1789" fmla="*/ 1218500 h 2340761"/>
                <a:gd name="connsiteX1790" fmla="*/ 587053 w 2967861"/>
                <a:gd name="connsiteY1790" fmla="*/ 1215395 h 2340761"/>
                <a:gd name="connsiteX1791" fmla="*/ 587984 w 2967861"/>
                <a:gd name="connsiteY1791" fmla="*/ 1211049 h 2340761"/>
                <a:gd name="connsiteX1792" fmla="*/ 592020 w 2967861"/>
                <a:gd name="connsiteY1792" fmla="*/ 1210118 h 2340761"/>
                <a:gd name="connsiteX1793" fmla="*/ 597298 w 2967861"/>
                <a:gd name="connsiteY1793" fmla="*/ 1205772 h 2340761"/>
                <a:gd name="connsiteX1794" fmla="*/ 594193 w 2967861"/>
                <a:gd name="connsiteY1794" fmla="*/ 1188697 h 2340761"/>
                <a:gd name="connsiteX1795" fmla="*/ 587053 w 2967861"/>
                <a:gd name="connsiteY1795" fmla="*/ 1172864 h 2340761"/>
                <a:gd name="connsiteX1796" fmla="*/ 577740 w 2967861"/>
                <a:gd name="connsiteY1796" fmla="*/ 1161378 h 2340761"/>
                <a:gd name="connsiteX1797" fmla="*/ 577740 w 2967861"/>
                <a:gd name="connsiteY1797" fmla="*/ 1156411 h 2340761"/>
                <a:gd name="connsiteX1798" fmla="*/ 580844 w 2967861"/>
                <a:gd name="connsiteY1798" fmla="*/ 1158584 h 2340761"/>
                <a:gd name="connsiteX1799" fmla="*/ 580844 w 2967861"/>
                <a:gd name="connsiteY1799" fmla="*/ 1159515 h 2340761"/>
                <a:gd name="connsiteX1800" fmla="*/ 583017 w 2967861"/>
                <a:gd name="connsiteY1800" fmla="*/ 1161688 h 2340761"/>
                <a:gd name="connsiteX1801" fmla="*/ 585190 w 2967861"/>
                <a:gd name="connsiteY1801" fmla="*/ 1166035 h 2340761"/>
                <a:gd name="connsiteX1802" fmla="*/ 592331 w 2967861"/>
                <a:gd name="connsiteY1802" fmla="*/ 1163861 h 2340761"/>
                <a:gd name="connsiteX1803" fmla="*/ 595435 w 2967861"/>
                <a:gd name="connsiteY1803" fmla="*/ 1163861 h 2340761"/>
                <a:gd name="connsiteX1804" fmla="*/ 597608 w 2967861"/>
                <a:gd name="connsiteY1804" fmla="*/ 1163861 h 2340761"/>
                <a:gd name="connsiteX1805" fmla="*/ 599781 w 2967861"/>
                <a:gd name="connsiteY1805" fmla="*/ 1161688 h 2340761"/>
                <a:gd name="connsiteX1806" fmla="*/ 599781 w 2967861"/>
                <a:gd name="connsiteY1806" fmla="*/ 1159515 h 2340761"/>
                <a:gd name="connsiteX1807" fmla="*/ 599781 w 2967861"/>
                <a:gd name="connsiteY1807" fmla="*/ 1158584 h 2340761"/>
                <a:gd name="connsiteX1808" fmla="*/ 597608 w 2967861"/>
                <a:gd name="connsiteY1808" fmla="*/ 1154238 h 2340761"/>
                <a:gd name="connsiteX1809" fmla="*/ 597608 w 2967861"/>
                <a:gd name="connsiteY1809" fmla="*/ 1148960 h 2340761"/>
                <a:gd name="connsiteX1810" fmla="*/ 600713 w 2967861"/>
                <a:gd name="connsiteY1810" fmla="*/ 1148960 h 2340761"/>
                <a:gd name="connsiteX1811" fmla="*/ 600713 w 2967861"/>
                <a:gd name="connsiteY1811" fmla="*/ 1144614 h 2340761"/>
                <a:gd name="connsiteX1812" fmla="*/ 604748 w 2967861"/>
                <a:gd name="connsiteY1812" fmla="*/ 1144614 h 2340761"/>
                <a:gd name="connsiteX1813" fmla="*/ 607853 w 2967861"/>
                <a:gd name="connsiteY1813" fmla="*/ 1144614 h 2340761"/>
                <a:gd name="connsiteX1814" fmla="*/ 610026 w 2967861"/>
                <a:gd name="connsiteY1814" fmla="*/ 1146787 h 2340761"/>
                <a:gd name="connsiteX1815" fmla="*/ 612199 w 2967861"/>
                <a:gd name="connsiteY1815" fmla="*/ 1146787 h 2340761"/>
                <a:gd name="connsiteX1816" fmla="*/ 614372 w 2967861"/>
                <a:gd name="connsiteY1816" fmla="*/ 1148960 h 2340761"/>
                <a:gd name="connsiteX1817" fmla="*/ 619650 w 2967861"/>
                <a:gd name="connsiteY1817" fmla="*/ 1151133 h 2340761"/>
                <a:gd name="connsiteX1818" fmla="*/ 622754 w 2967861"/>
                <a:gd name="connsiteY1818" fmla="*/ 1152064 h 2340761"/>
                <a:gd name="connsiteX1819" fmla="*/ 624927 w 2967861"/>
                <a:gd name="connsiteY1819" fmla="*/ 1154238 h 2340761"/>
                <a:gd name="connsiteX1820" fmla="*/ 627100 w 2967861"/>
                <a:gd name="connsiteY1820" fmla="*/ 1156411 h 2340761"/>
                <a:gd name="connsiteX1821" fmla="*/ 630205 w 2967861"/>
                <a:gd name="connsiteY1821" fmla="*/ 1158584 h 2340761"/>
                <a:gd name="connsiteX1822" fmla="*/ 634241 w 2967861"/>
                <a:gd name="connsiteY1822" fmla="*/ 1161688 h 2340761"/>
                <a:gd name="connsiteX1823" fmla="*/ 632068 w 2967861"/>
                <a:gd name="connsiteY1823" fmla="*/ 1166966 h 2340761"/>
                <a:gd name="connsiteX1824" fmla="*/ 629894 w 2967861"/>
                <a:gd name="connsiteY1824" fmla="*/ 1171312 h 2340761"/>
                <a:gd name="connsiteX1825" fmla="*/ 629894 w 2967861"/>
                <a:gd name="connsiteY1825" fmla="*/ 1174416 h 2340761"/>
                <a:gd name="connsiteX1826" fmla="*/ 629894 w 2967861"/>
                <a:gd name="connsiteY1826" fmla="*/ 1178763 h 2340761"/>
                <a:gd name="connsiteX1827" fmla="*/ 629894 w 2967861"/>
                <a:gd name="connsiteY1827" fmla="*/ 1181867 h 2340761"/>
                <a:gd name="connsiteX1828" fmla="*/ 629894 w 2967861"/>
                <a:gd name="connsiteY1828" fmla="*/ 1186213 h 2340761"/>
                <a:gd name="connsiteX1829" fmla="*/ 629894 w 2967861"/>
                <a:gd name="connsiteY1829" fmla="*/ 1189318 h 2340761"/>
                <a:gd name="connsiteX1830" fmla="*/ 636103 w 2967861"/>
                <a:gd name="connsiteY1830" fmla="*/ 1206392 h 2340761"/>
                <a:gd name="connsiteX1831" fmla="*/ 648521 w 2967861"/>
                <a:gd name="connsiteY1831" fmla="*/ 1223467 h 2340761"/>
                <a:gd name="connsiteX1832" fmla="*/ 665285 w 2967861"/>
                <a:gd name="connsiteY1832" fmla="*/ 1234022 h 2340761"/>
                <a:gd name="connsiteX1833" fmla="*/ 680808 w 2967861"/>
                <a:gd name="connsiteY1833" fmla="*/ 1238368 h 2340761"/>
                <a:gd name="connsiteX1834" fmla="*/ 684843 w 2967861"/>
                <a:gd name="connsiteY1834" fmla="*/ 1236195 h 2340761"/>
                <a:gd name="connsiteX1835" fmla="*/ 687948 w 2967861"/>
                <a:gd name="connsiteY1835" fmla="*/ 1233091 h 2340761"/>
                <a:gd name="connsiteX1836" fmla="*/ 690121 w 2967861"/>
                <a:gd name="connsiteY1836" fmla="*/ 1228744 h 2340761"/>
                <a:gd name="connsiteX1837" fmla="*/ 695399 w 2967861"/>
                <a:gd name="connsiteY1837" fmla="*/ 1226571 h 2340761"/>
                <a:gd name="connsiteX1838" fmla="*/ 699434 w 2967861"/>
                <a:gd name="connsiteY1838" fmla="*/ 1225640 h 2340761"/>
                <a:gd name="connsiteX1839" fmla="*/ 704712 w 2967861"/>
                <a:gd name="connsiteY1839" fmla="*/ 1226571 h 2340761"/>
                <a:gd name="connsiteX1840" fmla="*/ 714025 w 2967861"/>
                <a:gd name="connsiteY1840" fmla="*/ 1230918 h 2340761"/>
                <a:gd name="connsiteX1841" fmla="*/ 721165 w 2967861"/>
                <a:gd name="connsiteY1841" fmla="*/ 1234022 h 2340761"/>
                <a:gd name="connsiteX1842" fmla="*/ 728306 w 2967861"/>
                <a:gd name="connsiteY1842" fmla="*/ 1236195 h 2340761"/>
                <a:gd name="connsiteX1843" fmla="*/ 735446 w 2967861"/>
                <a:gd name="connsiteY1843" fmla="*/ 1234022 h 2340761"/>
                <a:gd name="connsiteX1844" fmla="*/ 743828 w 2967861"/>
                <a:gd name="connsiteY1844" fmla="*/ 1226571 h 2340761"/>
                <a:gd name="connsiteX1845" fmla="*/ 750968 w 2967861"/>
                <a:gd name="connsiteY1845" fmla="*/ 1226571 h 2340761"/>
                <a:gd name="connsiteX1846" fmla="*/ 755004 w 2967861"/>
                <a:gd name="connsiteY1846" fmla="*/ 1226571 h 2340761"/>
                <a:gd name="connsiteX1847" fmla="*/ 758109 w 2967861"/>
                <a:gd name="connsiteY1847" fmla="*/ 1226571 h 2340761"/>
                <a:gd name="connsiteX1848" fmla="*/ 760282 w 2967861"/>
                <a:gd name="connsiteY1848" fmla="*/ 1228744 h 2340761"/>
                <a:gd name="connsiteX1849" fmla="*/ 762455 w 2967861"/>
                <a:gd name="connsiteY1849" fmla="*/ 1230918 h 2340761"/>
                <a:gd name="connsiteX1850" fmla="*/ 762455 w 2967861"/>
                <a:gd name="connsiteY1850" fmla="*/ 1234022 h 2340761"/>
                <a:gd name="connsiteX1851" fmla="*/ 764628 w 2967861"/>
                <a:gd name="connsiteY1851" fmla="*/ 1238368 h 2340761"/>
                <a:gd name="connsiteX1852" fmla="*/ 767732 w 2967861"/>
                <a:gd name="connsiteY1852" fmla="*/ 1251097 h 2340761"/>
                <a:gd name="connsiteX1853" fmla="*/ 765870 w 2967861"/>
                <a:gd name="connsiteY1853" fmla="*/ 1265377 h 2340761"/>
                <a:gd name="connsiteX1854" fmla="*/ 845033 w 2967861"/>
                <a:gd name="connsiteY1854" fmla="*/ 1136232 h 2340761"/>
                <a:gd name="connsiteX1855" fmla="*/ 825165 w 2967861"/>
                <a:gd name="connsiteY1855" fmla="*/ 1141509 h 2340761"/>
                <a:gd name="connsiteX1856" fmla="*/ 803434 w 2967861"/>
                <a:gd name="connsiteY1856" fmla="*/ 1143682 h 2340761"/>
                <a:gd name="connsiteX1857" fmla="*/ 781702 w 2967861"/>
                <a:gd name="connsiteY1857" fmla="*/ 1139336 h 2340761"/>
                <a:gd name="connsiteX1858" fmla="*/ 773320 w 2967861"/>
                <a:gd name="connsiteY1858" fmla="*/ 1136232 h 2340761"/>
                <a:gd name="connsiteX1859" fmla="*/ 766180 w 2967861"/>
                <a:gd name="connsiteY1859" fmla="*/ 1130954 h 2340761"/>
                <a:gd name="connsiteX1860" fmla="*/ 756867 w 2967861"/>
                <a:gd name="connsiteY1860" fmla="*/ 1124745 h 2340761"/>
                <a:gd name="connsiteX1861" fmla="*/ 742276 w 2967861"/>
                <a:gd name="connsiteY1861" fmla="*/ 1124745 h 2340761"/>
                <a:gd name="connsiteX1862" fmla="*/ 727685 w 2967861"/>
                <a:gd name="connsiteY1862" fmla="*/ 1126918 h 2340761"/>
                <a:gd name="connsiteX1863" fmla="*/ 713094 w 2967861"/>
                <a:gd name="connsiteY1863" fmla="*/ 1134369 h 2340761"/>
                <a:gd name="connsiteX1864" fmla="*/ 700676 w 2967861"/>
                <a:gd name="connsiteY1864" fmla="*/ 1139647 h 2340761"/>
                <a:gd name="connsiteX1865" fmla="*/ 686085 w 2967861"/>
                <a:gd name="connsiteY1865" fmla="*/ 1141820 h 2340761"/>
                <a:gd name="connsiteX1866" fmla="*/ 671494 w 2967861"/>
                <a:gd name="connsiteY1866" fmla="*/ 1136542 h 2340761"/>
                <a:gd name="connsiteX1867" fmla="*/ 666217 w 2967861"/>
                <a:gd name="connsiteY1867" fmla="*/ 1134369 h 2340761"/>
                <a:gd name="connsiteX1868" fmla="*/ 662181 w 2967861"/>
                <a:gd name="connsiteY1868" fmla="*/ 1132196 h 2340761"/>
                <a:gd name="connsiteX1869" fmla="*/ 659076 w 2967861"/>
                <a:gd name="connsiteY1869" fmla="*/ 1131265 h 2340761"/>
                <a:gd name="connsiteX1870" fmla="*/ 656903 w 2967861"/>
                <a:gd name="connsiteY1870" fmla="*/ 1126918 h 2340761"/>
                <a:gd name="connsiteX1871" fmla="*/ 656903 w 2967861"/>
                <a:gd name="connsiteY1871" fmla="*/ 1123814 h 2340761"/>
                <a:gd name="connsiteX1872" fmla="*/ 654730 w 2967861"/>
                <a:gd name="connsiteY1872" fmla="*/ 1116363 h 2340761"/>
                <a:gd name="connsiteX1873" fmla="*/ 654730 w 2967861"/>
                <a:gd name="connsiteY1873" fmla="*/ 1110154 h 2340761"/>
                <a:gd name="connsiteX1874" fmla="*/ 658766 w 2967861"/>
                <a:gd name="connsiteY1874" fmla="*/ 1099599 h 2340761"/>
                <a:gd name="connsiteX1875" fmla="*/ 665906 w 2967861"/>
                <a:gd name="connsiteY1875" fmla="*/ 1086871 h 2340761"/>
                <a:gd name="connsiteX1876" fmla="*/ 674288 w 2967861"/>
                <a:gd name="connsiteY1876" fmla="*/ 1071969 h 2340761"/>
                <a:gd name="connsiteX1877" fmla="*/ 683602 w 2967861"/>
                <a:gd name="connsiteY1877" fmla="*/ 1057068 h 2340761"/>
                <a:gd name="connsiteX1878" fmla="*/ 690742 w 2967861"/>
                <a:gd name="connsiteY1878" fmla="*/ 1043408 h 2340761"/>
                <a:gd name="connsiteX1879" fmla="*/ 694778 w 2967861"/>
                <a:gd name="connsiteY1879" fmla="*/ 1035026 h 2340761"/>
                <a:gd name="connsiteX1880" fmla="*/ 703160 w 2967861"/>
                <a:gd name="connsiteY1880" fmla="*/ 1037199 h 2340761"/>
                <a:gd name="connsiteX1881" fmla="*/ 710300 w 2967861"/>
                <a:gd name="connsiteY1881" fmla="*/ 1040304 h 2340761"/>
                <a:gd name="connsiteX1882" fmla="*/ 715578 w 2967861"/>
                <a:gd name="connsiteY1882" fmla="*/ 1042477 h 2340761"/>
                <a:gd name="connsiteX1883" fmla="*/ 721786 w 2967861"/>
                <a:gd name="connsiteY1883" fmla="*/ 1047755 h 2340761"/>
                <a:gd name="connsiteX1884" fmla="*/ 724891 w 2967861"/>
                <a:gd name="connsiteY1884" fmla="*/ 1049928 h 2340761"/>
                <a:gd name="connsiteX1885" fmla="*/ 727064 w 2967861"/>
                <a:gd name="connsiteY1885" fmla="*/ 1049928 h 2340761"/>
                <a:gd name="connsiteX1886" fmla="*/ 729237 w 2967861"/>
                <a:gd name="connsiteY1886" fmla="*/ 1049928 h 2340761"/>
                <a:gd name="connsiteX1887" fmla="*/ 730168 w 2967861"/>
                <a:gd name="connsiteY1887" fmla="*/ 1050859 h 2340761"/>
                <a:gd name="connsiteX1888" fmla="*/ 717751 w 2967861"/>
                <a:gd name="connsiteY1888" fmla="*/ 1055205 h 2340761"/>
                <a:gd name="connsiteX1889" fmla="*/ 721786 w 2967861"/>
                <a:gd name="connsiteY1889" fmla="*/ 1064829 h 2340761"/>
                <a:gd name="connsiteX1890" fmla="*/ 728927 w 2967861"/>
                <a:gd name="connsiteY1890" fmla="*/ 1072280 h 2340761"/>
                <a:gd name="connsiteX1891" fmla="*/ 734204 w 2967861"/>
                <a:gd name="connsiteY1891" fmla="*/ 1079731 h 2340761"/>
                <a:gd name="connsiteX1892" fmla="*/ 743518 w 2967861"/>
                <a:gd name="connsiteY1892" fmla="*/ 1080662 h 2340761"/>
                <a:gd name="connsiteX1893" fmla="*/ 755935 w 2967861"/>
                <a:gd name="connsiteY1893" fmla="*/ 1075384 h 2340761"/>
                <a:gd name="connsiteX1894" fmla="*/ 765249 w 2967861"/>
                <a:gd name="connsiteY1894" fmla="*/ 1067934 h 2340761"/>
                <a:gd name="connsiteX1895" fmla="*/ 780771 w 2967861"/>
                <a:gd name="connsiteY1895" fmla="*/ 1073211 h 2340761"/>
                <a:gd name="connsiteX1896" fmla="*/ 800640 w 2967861"/>
                <a:gd name="connsiteY1896" fmla="*/ 1084698 h 2340761"/>
                <a:gd name="connsiteX1897" fmla="*/ 821439 w 2967861"/>
                <a:gd name="connsiteY1897" fmla="*/ 1097426 h 2340761"/>
                <a:gd name="connsiteX1898" fmla="*/ 836030 w 2967861"/>
                <a:gd name="connsiteY1898" fmla="*/ 1110154 h 2340761"/>
                <a:gd name="connsiteX1899" fmla="*/ 844413 w 2967861"/>
                <a:gd name="connsiteY1899" fmla="*/ 1125056 h 2340761"/>
                <a:gd name="connsiteX1900" fmla="*/ 850621 w 2967861"/>
                <a:gd name="connsiteY1900" fmla="*/ 1125056 h 2340761"/>
                <a:gd name="connsiteX1901" fmla="*/ 845033 w 2967861"/>
                <a:gd name="connsiteY1901" fmla="*/ 1136232 h 2340761"/>
                <a:gd name="connsiteX1902" fmla="*/ 1025402 w 2967861"/>
                <a:gd name="connsiteY1902" fmla="*/ 1146787 h 2340761"/>
                <a:gd name="connsiteX1903" fmla="*/ 1022298 w 2967861"/>
                <a:gd name="connsiteY1903" fmla="*/ 1146787 h 2340761"/>
                <a:gd name="connsiteX1904" fmla="*/ 1018262 w 2967861"/>
                <a:gd name="connsiteY1904" fmla="*/ 1146787 h 2340761"/>
                <a:gd name="connsiteX1905" fmla="*/ 1015157 w 2967861"/>
                <a:gd name="connsiteY1905" fmla="*/ 1146787 h 2340761"/>
                <a:gd name="connsiteX1906" fmla="*/ 1011122 w 2967861"/>
                <a:gd name="connsiteY1906" fmla="*/ 1144614 h 2340761"/>
                <a:gd name="connsiteX1907" fmla="*/ 1008949 w 2967861"/>
                <a:gd name="connsiteY1907" fmla="*/ 1161688 h 2340761"/>
                <a:gd name="connsiteX1908" fmla="*/ 1011122 w 2967861"/>
                <a:gd name="connsiteY1908" fmla="*/ 1173175 h 2340761"/>
                <a:gd name="connsiteX1909" fmla="*/ 1016399 w 2967861"/>
                <a:gd name="connsiteY1909" fmla="*/ 1183730 h 2340761"/>
                <a:gd name="connsiteX1910" fmla="*/ 1020435 w 2967861"/>
                <a:gd name="connsiteY1910" fmla="*/ 1196458 h 2340761"/>
                <a:gd name="connsiteX1911" fmla="*/ 1022608 w 2967861"/>
                <a:gd name="connsiteY1911" fmla="*/ 1217569 h 2340761"/>
                <a:gd name="connsiteX1912" fmla="*/ 995600 w 2967861"/>
                <a:gd name="connsiteY1912" fmla="*/ 1218500 h 2340761"/>
                <a:gd name="connsiteX1913" fmla="*/ 976973 w 2967861"/>
                <a:gd name="connsiteY1913" fmla="*/ 1215395 h 2340761"/>
                <a:gd name="connsiteX1914" fmla="*/ 966418 w 2967861"/>
                <a:gd name="connsiteY1914" fmla="*/ 1205772 h 2340761"/>
                <a:gd name="connsiteX1915" fmla="*/ 962382 w 2967861"/>
                <a:gd name="connsiteY1915" fmla="*/ 1188697 h 2340761"/>
                <a:gd name="connsiteX1916" fmla="*/ 962382 w 2967861"/>
                <a:gd name="connsiteY1916" fmla="*/ 1165414 h 2340761"/>
                <a:gd name="connsiteX1917" fmla="*/ 974800 w 2967861"/>
                <a:gd name="connsiteY1917" fmla="*/ 1165414 h 2340761"/>
                <a:gd name="connsiteX1918" fmla="*/ 967660 w 2967861"/>
                <a:gd name="connsiteY1918" fmla="*/ 1151754 h 2340761"/>
                <a:gd name="connsiteX1919" fmla="*/ 955242 w 2967861"/>
                <a:gd name="connsiteY1919" fmla="*/ 1138094 h 2340761"/>
                <a:gd name="connsiteX1920" fmla="*/ 944686 w 2967861"/>
                <a:gd name="connsiteY1920" fmla="*/ 1121020 h 2340761"/>
                <a:gd name="connsiteX1921" fmla="*/ 933200 w 2967861"/>
                <a:gd name="connsiteY1921" fmla="*/ 1103945 h 2340761"/>
                <a:gd name="connsiteX1922" fmla="*/ 927922 w 2967861"/>
                <a:gd name="connsiteY1922" fmla="*/ 1086871 h 2340761"/>
                <a:gd name="connsiteX1923" fmla="*/ 931027 w 2967861"/>
                <a:gd name="connsiteY1923" fmla="*/ 1071038 h 2340761"/>
                <a:gd name="connsiteX1924" fmla="*/ 938167 w 2967861"/>
                <a:gd name="connsiteY1924" fmla="*/ 1059552 h 2340761"/>
                <a:gd name="connsiteX1925" fmla="*/ 949653 w 2967861"/>
                <a:gd name="connsiteY1925" fmla="*/ 1049928 h 2340761"/>
                <a:gd name="connsiteX1926" fmla="*/ 962071 w 2967861"/>
                <a:gd name="connsiteY1926" fmla="*/ 1044650 h 2340761"/>
                <a:gd name="connsiteX1927" fmla="*/ 974489 w 2967861"/>
                <a:gd name="connsiteY1927" fmla="*/ 1039373 h 2340761"/>
                <a:gd name="connsiteX1928" fmla="*/ 985976 w 2967861"/>
                <a:gd name="connsiteY1928" fmla="*/ 1029749 h 2340761"/>
                <a:gd name="connsiteX1929" fmla="*/ 995289 w 2967861"/>
                <a:gd name="connsiteY1929" fmla="*/ 1029749 h 2340761"/>
                <a:gd name="connsiteX1930" fmla="*/ 1000567 w 2967861"/>
                <a:gd name="connsiteY1930" fmla="*/ 1031922 h 2340761"/>
                <a:gd name="connsiteX1931" fmla="*/ 1005844 w 2967861"/>
                <a:gd name="connsiteY1931" fmla="*/ 1031922 h 2340761"/>
                <a:gd name="connsiteX1932" fmla="*/ 1011122 w 2967861"/>
                <a:gd name="connsiteY1932" fmla="*/ 1034095 h 2340761"/>
                <a:gd name="connsiteX1933" fmla="*/ 1008017 w 2967861"/>
                <a:gd name="connsiteY1933" fmla="*/ 1049928 h 2340761"/>
                <a:gd name="connsiteX1934" fmla="*/ 1000877 w 2967861"/>
                <a:gd name="connsiteY1934" fmla="*/ 1063587 h 2340761"/>
                <a:gd name="connsiteX1935" fmla="*/ 986286 w 2967861"/>
                <a:gd name="connsiteY1935" fmla="*/ 1068865 h 2340761"/>
                <a:gd name="connsiteX1936" fmla="*/ 966418 w 2967861"/>
                <a:gd name="connsiteY1936" fmla="*/ 1071038 h 2340761"/>
                <a:gd name="connsiteX1937" fmla="*/ 973558 w 2967861"/>
                <a:gd name="connsiteY1937" fmla="*/ 1086871 h 2340761"/>
                <a:gd name="connsiteX1938" fmla="*/ 985976 w 2967861"/>
                <a:gd name="connsiteY1938" fmla="*/ 1101772 h 2340761"/>
                <a:gd name="connsiteX1939" fmla="*/ 1001498 w 2967861"/>
                <a:gd name="connsiteY1939" fmla="*/ 1111396 h 2340761"/>
                <a:gd name="connsiteX1940" fmla="*/ 1000567 w 2967861"/>
                <a:gd name="connsiteY1940" fmla="*/ 1115742 h 2340761"/>
                <a:gd name="connsiteX1941" fmla="*/ 998394 w 2967861"/>
                <a:gd name="connsiteY1941" fmla="*/ 1116674 h 2340761"/>
                <a:gd name="connsiteX1942" fmla="*/ 996220 w 2967861"/>
                <a:gd name="connsiteY1942" fmla="*/ 1116674 h 2340761"/>
                <a:gd name="connsiteX1943" fmla="*/ 995289 w 2967861"/>
                <a:gd name="connsiteY1943" fmla="*/ 1121020 h 2340761"/>
                <a:gd name="connsiteX1944" fmla="*/ 1000567 w 2967861"/>
                <a:gd name="connsiteY1944" fmla="*/ 1130644 h 2340761"/>
                <a:gd name="connsiteX1945" fmla="*/ 1005844 w 2967861"/>
                <a:gd name="connsiteY1945" fmla="*/ 1139026 h 2340761"/>
                <a:gd name="connsiteX1946" fmla="*/ 1008017 w 2967861"/>
                <a:gd name="connsiteY1946" fmla="*/ 1143372 h 2340761"/>
                <a:gd name="connsiteX1947" fmla="*/ 1008949 w 2967861"/>
                <a:gd name="connsiteY1947" fmla="*/ 1144303 h 2340761"/>
                <a:gd name="connsiteX1948" fmla="*/ 1011122 w 2967861"/>
                <a:gd name="connsiteY1948" fmla="*/ 1143372 h 2340761"/>
                <a:gd name="connsiteX1949" fmla="*/ 1011122 w 2967861"/>
                <a:gd name="connsiteY1949" fmla="*/ 1141199 h 2340761"/>
                <a:gd name="connsiteX1950" fmla="*/ 1013295 w 2967861"/>
                <a:gd name="connsiteY1950" fmla="*/ 1138094 h 2340761"/>
                <a:gd name="connsiteX1951" fmla="*/ 1013295 w 2967861"/>
                <a:gd name="connsiteY1951" fmla="*/ 1133748 h 2340761"/>
                <a:gd name="connsiteX1952" fmla="*/ 1015468 w 2967861"/>
                <a:gd name="connsiteY1952" fmla="*/ 1131575 h 2340761"/>
                <a:gd name="connsiteX1953" fmla="*/ 1018573 w 2967861"/>
                <a:gd name="connsiteY1953" fmla="*/ 1133748 h 2340761"/>
                <a:gd name="connsiteX1954" fmla="*/ 1022608 w 2967861"/>
                <a:gd name="connsiteY1954" fmla="*/ 1138094 h 2340761"/>
                <a:gd name="connsiteX1955" fmla="*/ 1023540 w 2967861"/>
                <a:gd name="connsiteY1955" fmla="*/ 1139026 h 2340761"/>
                <a:gd name="connsiteX1956" fmla="*/ 1027575 w 2967861"/>
                <a:gd name="connsiteY1956" fmla="*/ 1141199 h 2340761"/>
                <a:gd name="connsiteX1957" fmla="*/ 1030680 w 2967861"/>
                <a:gd name="connsiteY1957" fmla="*/ 1144303 h 2340761"/>
                <a:gd name="connsiteX1958" fmla="*/ 1025402 w 2967861"/>
                <a:gd name="connsiteY1958" fmla="*/ 1146787 h 234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Lst>
              <a:rect l="l" t="t" r="r" b="b"/>
              <a:pathLst>
                <a:path w="2967861" h="2340761">
                  <a:moveTo>
                    <a:pt x="2965999" y="516271"/>
                  </a:moveTo>
                  <a:lnTo>
                    <a:pt x="2956685" y="502612"/>
                  </a:lnTo>
                  <a:lnTo>
                    <a:pt x="2945199" y="489883"/>
                  </a:lnTo>
                  <a:lnTo>
                    <a:pt x="2934644" y="477155"/>
                  </a:lnTo>
                  <a:lnTo>
                    <a:pt x="2930608" y="477155"/>
                  </a:lnTo>
                  <a:lnTo>
                    <a:pt x="2929677" y="477155"/>
                  </a:lnTo>
                  <a:lnTo>
                    <a:pt x="2927503" y="479328"/>
                  </a:lnTo>
                  <a:lnTo>
                    <a:pt x="2925330" y="479328"/>
                  </a:lnTo>
                  <a:lnTo>
                    <a:pt x="2923158" y="480260"/>
                  </a:lnTo>
                  <a:lnTo>
                    <a:pt x="2905462" y="477155"/>
                  </a:lnTo>
                  <a:lnTo>
                    <a:pt x="2896149" y="469705"/>
                  </a:lnTo>
                  <a:lnTo>
                    <a:pt x="2889008" y="460081"/>
                  </a:lnTo>
                  <a:lnTo>
                    <a:pt x="2881868" y="449526"/>
                  </a:lnTo>
                  <a:lnTo>
                    <a:pt x="2871313" y="439902"/>
                  </a:lnTo>
                  <a:lnTo>
                    <a:pt x="2866035" y="435555"/>
                  </a:lnTo>
                  <a:lnTo>
                    <a:pt x="2859827" y="435555"/>
                  </a:lnTo>
                  <a:lnTo>
                    <a:pt x="2854549" y="434624"/>
                  </a:lnTo>
                  <a:lnTo>
                    <a:pt x="2849271" y="434624"/>
                  </a:lnTo>
                  <a:lnTo>
                    <a:pt x="2843994" y="430278"/>
                  </a:lnTo>
                  <a:lnTo>
                    <a:pt x="2810776" y="395508"/>
                  </a:lnTo>
                  <a:lnTo>
                    <a:pt x="2751481" y="370051"/>
                  </a:lnTo>
                  <a:lnTo>
                    <a:pt x="2747445" y="370983"/>
                  </a:lnTo>
                  <a:lnTo>
                    <a:pt x="2744340" y="373156"/>
                  </a:lnTo>
                  <a:lnTo>
                    <a:pt x="2740305" y="377502"/>
                  </a:lnTo>
                  <a:lnTo>
                    <a:pt x="2735027" y="378433"/>
                  </a:lnTo>
                  <a:lnTo>
                    <a:pt x="2729750" y="378433"/>
                  </a:lnTo>
                  <a:lnTo>
                    <a:pt x="2723541" y="378433"/>
                  </a:lnTo>
                  <a:lnTo>
                    <a:pt x="2708950" y="373156"/>
                  </a:lnTo>
                  <a:lnTo>
                    <a:pt x="2696532" y="365705"/>
                  </a:lnTo>
                  <a:lnTo>
                    <a:pt x="2678836" y="362601"/>
                  </a:lnTo>
                  <a:lnTo>
                    <a:pt x="2678836" y="367878"/>
                  </a:lnTo>
                  <a:lnTo>
                    <a:pt x="2678836" y="373156"/>
                  </a:lnTo>
                  <a:lnTo>
                    <a:pt x="2676664" y="377502"/>
                  </a:lnTo>
                  <a:lnTo>
                    <a:pt x="2676664" y="380607"/>
                  </a:lnTo>
                  <a:lnTo>
                    <a:pt x="2678836" y="382780"/>
                  </a:lnTo>
                  <a:lnTo>
                    <a:pt x="2681010" y="385884"/>
                  </a:lnTo>
                  <a:lnTo>
                    <a:pt x="2684114" y="392093"/>
                  </a:lnTo>
                  <a:lnTo>
                    <a:pt x="2681941" y="397371"/>
                  </a:lnTo>
                  <a:lnTo>
                    <a:pt x="2681941" y="400475"/>
                  </a:lnTo>
                  <a:lnTo>
                    <a:pt x="2681010" y="404821"/>
                  </a:lnTo>
                  <a:lnTo>
                    <a:pt x="2678836" y="406994"/>
                  </a:lnTo>
                  <a:lnTo>
                    <a:pt x="2678836" y="412272"/>
                  </a:lnTo>
                  <a:lnTo>
                    <a:pt x="2671696" y="406994"/>
                  </a:lnTo>
                  <a:lnTo>
                    <a:pt x="2666419" y="402648"/>
                  </a:lnTo>
                  <a:lnTo>
                    <a:pt x="2660210" y="395198"/>
                  </a:lnTo>
                  <a:lnTo>
                    <a:pt x="2654932" y="389920"/>
                  </a:lnTo>
                  <a:lnTo>
                    <a:pt x="2651828" y="382469"/>
                  </a:lnTo>
                  <a:lnTo>
                    <a:pt x="2616437" y="382469"/>
                  </a:lnTo>
                  <a:lnTo>
                    <a:pt x="2581978" y="382469"/>
                  </a:lnTo>
                  <a:lnTo>
                    <a:pt x="2547518" y="385574"/>
                  </a:lnTo>
                  <a:lnTo>
                    <a:pt x="2544414" y="384642"/>
                  </a:lnTo>
                  <a:lnTo>
                    <a:pt x="2542240" y="380296"/>
                  </a:lnTo>
                  <a:lnTo>
                    <a:pt x="2538205" y="378123"/>
                  </a:lnTo>
                  <a:lnTo>
                    <a:pt x="2535100" y="365395"/>
                  </a:lnTo>
                  <a:lnTo>
                    <a:pt x="2532927" y="350493"/>
                  </a:lnTo>
                  <a:lnTo>
                    <a:pt x="2527650" y="333419"/>
                  </a:lnTo>
                  <a:lnTo>
                    <a:pt x="2515232" y="330314"/>
                  </a:lnTo>
                  <a:lnTo>
                    <a:pt x="2498468" y="327210"/>
                  </a:lnTo>
                  <a:lnTo>
                    <a:pt x="2481703" y="325037"/>
                  </a:lnTo>
                  <a:lnTo>
                    <a:pt x="2464008" y="325037"/>
                  </a:lnTo>
                  <a:lnTo>
                    <a:pt x="2451590" y="330314"/>
                  </a:lnTo>
                  <a:lnTo>
                    <a:pt x="2437931" y="325037"/>
                  </a:lnTo>
                  <a:lnTo>
                    <a:pt x="2427375" y="315413"/>
                  </a:lnTo>
                  <a:lnTo>
                    <a:pt x="2420235" y="304858"/>
                  </a:lnTo>
                  <a:lnTo>
                    <a:pt x="2414958" y="293371"/>
                  </a:lnTo>
                  <a:lnTo>
                    <a:pt x="2401298" y="293371"/>
                  </a:lnTo>
                  <a:lnTo>
                    <a:pt x="2388880" y="293371"/>
                  </a:lnTo>
                  <a:lnTo>
                    <a:pt x="2378325" y="297718"/>
                  </a:lnTo>
                  <a:lnTo>
                    <a:pt x="2373047" y="295544"/>
                  </a:lnTo>
                  <a:lnTo>
                    <a:pt x="2369012" y="293371"/>
                  </a:lnTo>
                  <a:lnTo>
                    <a:pt x="2365907" y="291198"/>
                  </a:lnTo>
                  <a:lnTo>
                    <a:pt x="2365907" y="288094"/>
                  </a:lnTo>
                  <a:lnTo>
                    <a:pt x="2363734" y="285921"/>
                  </a:lnTo>
                  <a:lnTo>
                    <a:pt x="2363734" y="282816"/>
                  </a:lnTo>
                  <a:lnTo>
                    <a:pt x="2361561" y="276607"/>
                  </a:lnTo>
                  <a:lnTo>
                    <a:pt x="2358457" y="273503"/>
                  </a:lnTo>
                  <a:lnTo>
                    <a:pt x="2351316" y="268225"/>
                  </a:lnTo>
                  <a:lnTo>
                    <a:pt x="2334552" y="262016"/>
                  </a:lnTo>
                  <a:lnTo>
                    <a:pt x="2315925" y="256739"/>
                  </a:lnTo>
                  <a:lnTo>
                    <a:pt x="2296057" y="251461"/>
                  </a:lnTo>
                  <a:lnTo>
                    <a:pt x="2276188" y="249288"/>
                  </a:lnTo>
                  <a:lnTo>
                    <a:pt x="2258493" y="249288"/>
                  </a:lnTo>
                  <a:lnTo>
                    <a:pt x="2247007" y="253634"/>
                  </a:lnTo>
                  <a:lnTo>
                    <a:pt x="2234589" y="256739"/>
                  </a:lnTo>
                  <a:lnTo>
                    <a:pt x="2237693" y="273813"/>
                  </a:lnTo>
                  <a:lnTo>
                    <a:pt x="2241729" y="286541"/>
                  </a:lnTo>
                  <a:lnTo>
                    <a:pt x="2243902" y="305479"/>
                  </a:lnTo>
                  <a:lnTo>
                    <a:pt x="2236762" y="305479"/>
                  </a:lnTo>
                  <a:lnTo>
                    <a:pt x="2232726" y="303306"/>
                  </a:lnTo>
                  <a:lnTo>
                    <a:pt x="2227448" y="303306"/>
                  </a:lnTo>
                  <a:lnTo>
                    <a:pt x="2225275" y="303306"/>
                  </a:lnTo>
                  <a:lnTo>
                    <a:pt x="2222171" y="303306"/>
                  </a:lnTo>
                  <a:lnTo>
                    <a:pt x="2218135" y="306410"/>
                  </a:lnTo>
                  <a:lnTo>
                    <a:pt x="2215030" y="310756"/>
                  </a:lnTo>
                  <a:lnTo>
                    <a:pt x="2207890" y="306410"/>
                  </a:lnTo>
                  <a:lnTo>
                    <a:pt x="2201681" y="303306"/>
                  </a:lnTo>
                  <a:lnTo>
                    <a:pt x="2198577" y="298028"/>
                  </a:lnTo>
                  <a:lnTo>
                    <a:pt x="2193299" y="293682"/>
                  </a:lnTo>
                  <a:lnTo>
                    <a:pt x="2188022" y="288404"/>
                  </a:lnTo>
                  <a:lnTo>
                    <a:pt x="2174362" y="310756"/>
                  </a:lnTo>
                  <a:lnTo>
                    <a:pt x="2165980" y="308583"/>
                  </a:lnTo>
                  <a:lnTo>
                    <a:pt x="2158840" y="306410"/>
                  </a:lnTo>
                  <a:lnTo>
                    <a:pt x="2152631" y="303306"/>
                  </a:lnTo>
                  <a:lnTo>
                    <a:pt x="2149526" y="298028"/>
                  </a:lnTo>
                  <a:lnTo>
                    <a:pt x="2147353" y="290577"/>
                  </a:lnTo>
                  <a:lnTo>
                    <a:pt x="2147353" y="280953"/>
                  </a:lnTo>
                  <a:lnTo>
                    <a:pt x="2140213" y="290577"/>
                  </a:lnTo>
                  <a:lnTo>
                    <a:pt x="2137109" y="301132"/>
                  </a:lnTo>
                  <a:lnTo>
                    <a:pt x="2133073" y="312619"/>
                  </a:lnTo>
                  <a:lnTo>
                    <a:pt x="2127795" y="321001"/>
                  </a:lnTo>
                  <a:lnTo>
                    <a:pt x="2125622" y="323174"/>
                  </a:lnTo>
                  <a:lnTo>
                    <a:pt x="2123449" y="325347"/>
                  </a:lnTo>
                  <a:lnTo>
                    <a:pt x="2112894" y="317896"/>
                  </a:lnTo>
                  <a:lnTo>
                    <a:pt x="2100476" y="310446"/>
                  </a:lnTo>
                  <a:lnTo>
                    <a:pt x="2091163" y="300822"/>
                  </a:lnTo>
                  <a:lnTo>
                    <a:pt x="2088989" y="295544"/>
                  </a:lnTo>
                  <a:lnTo>
                    <a:pt x="2088058" y="291198"/>
                  </a:lnTo>
                  <a:lnTo>
                    <a:pt x="2088058" y="288094"/>
                  </a:lnTo>
                  <a:lnTo>
                    <a:pt x="2085885" y="283747"/>
                  </a:lnTo>
                  <a:lnTo>
                    <a:pt x="2083712" y="280643"/>
                  </a:lnTo>
                  <a:lnTo>
                    <a:pt x="2090852" y="261706"/>
                  </a:lnTo>
                  <a:lnTo>
                    <a:pt x="2103270" y="248978"/>
                  </a:lnTo>
                  <a:lnTo>
                    <a:pt x="2093957" y="212034"/>
                  </a:lnTo>
                  <a:lnTo>
                    <a:pt x="2090852" y="212034"/>
                  </a:lnTo>
                  <a:lnTo>
                    <a:pt x="2090852" y="206757"/>
                  </a:lnTo>
                  <a:lnTo>
                    <a:pt x="2070984" y="208930"/>
                  </a:lnTo>
                  <a:lnTo>
                    <a:pt x="2058566" y="214208"/>
                  </a:lnTo>
                  <a:lnTo>
                    <a:pt x="2047079" y="223831"/>
                  </a:lnTo>
                  <a:lnTo>
                    <a:pt x="2036524" y="218554"/>
                  </a:lnTo>
                  <a:lnTo>
                    <a:pt x="2025038" y="212345"/>
                  </a:lnTo>
                  <a:lnTo>
                    <a:pt x="2014482" y="207067"/>
                  </a:lnTo>
                  <a:lnTo>
                    <a:pt x="2012310" y="209240"/>
                  </a:lnTo>
                  <a:lnTo>
                    <a:pt x="2012310" y="211414"/>
                  </a:lnTo>
                  <a:lnTo>
                    <a:pt x="2010136" y="211414"/>
                  </a:lnTo>
                  <a:lnTo>
                    <a:pt x="2007032" y="212345"/>
                  </a:lnTo>
                  <a:lnTo>
                    <a:pt x="2007032" y="218554"/>
                  </a:lnTo>
                  <a:lnTo>
                    <a:pt x="2007032" y="223831"/>
                  </a:lnTo>
                  <a:lnTo>
                    <a:pt x="2007032" y="226936"/>
                  </a:lnTo>
                  <a:lnTo>
                    <a:pt x="2007032" y="229109"/>
                  </a:lnTo>
                  <a:lnTo>
                    <a:pt x="2007032" y="232213"/>
                  </a:lnTo>
                  <a:lnTo>
                    <a:pt x="2002996" y="243700"/>
                  </a:lnTo>
                  <a:lnTo>
                    <a:pt x="1950841" y="239354"/>
                  </a:lnTo>
                  <a:lnTo>
                    <a:pt x="1948668" y="234076"/>
                  </a:lnTo>
                  <a:lnTo>
                    <a:pt x="1948668" y="228799"/>
                  </a:lnTo>
                  <a:lnTo>
                    <a:pt x="1946495" y="223521"/>
                  </a:lnTo>
                  <a:lnTo>
                    <a:pt x="1946495" y="218243"/>
                  </a:lnTo>
                  <a:lnTo>
                    <a:pt x="1946495" y="216070"/>
                  </a:lnTo>
                  <a:lnTo>
                    <a:pt x="1934077" y="206446"/>
                  </a:lnTo>
                  <a:lnTo>
                    <a:pt x="1921659" y="204273"/>
                  </a:lnTo>
                  <a:lnTo>
                    <a:pt x="1904895" y="204273"/>
                  </a:lnTo>
                  <a:lnTo>
                    <a:pt x="1887200" y="206446"/>
                  </a:lnTo>
                  <a:lnTo>
                    <a:pt x="1887200" y="219175"/>
                  </a:lnTo>
                  <a:lnTo>
                    <a:pt x="1877886" y="219175"/>
                  </a:lnTo>
                  <a:lnTo>
                    <a:pt x="1877886" y="218243"/>
                  </a:lnTo>
                  <a:lnTo>
                    <a:pt x="1875713" y="218243"/>
                  </a:lnTo>
                  <a:lnTo>
                    <a:pt x="1873540" y="216070"/>
                  </a:lnTo>
                  <a:lnTo>
                    <a:pt x="1875713" y="206446"/>
                  </a:lnTo>
                  <a:lnTo>
                    <a:pt x="1877886" y="198996"/>
                  </a:lnTo>
                  <a:lnTo>
                    <a:pt x="1880060" y="193718"/>
                  </a:lnTo>
                  <a:lnTo>
                    <a:pt x="1883164" y="188441"/>
                  </a:lnTo>
                  <a:lnTo>
                    <a:pt x="1883164" y="182232"/>
                  </a:lnTo>
                  <a:lnTo>
                    <a:pt x="1873851" y="186578"/>
                  </a:lnTo>
                  <a:lnTo>
                    <a:pt x="1866710" y="191856"/>
                  </a:lnTo>
                  <a:lnTo>
                    <a:pt x="1859570" y="197133"/>
                  </a:lnTo>
                  <a:lnTo>
                    <a:pt x="1854293" y="203342"/>
                  </a:lnTo>
                  <a:lnTo>
                    <a:pt x="1851188" y="201169"/>
                  </a:lnTo>
                  <a:lnTo>
                    <a:pt x="1849015" y="201169"/>
                  </a:lnTo>
                  <a:lnTo>
                    <a:pt x="1849015" y="198996"/>
                  </a:lnTo>
                  <a:lnTo>
                    <a:pt x="1849015" y="196823"/>
                  </a:lnTo>
                  <a:lnTo>
                    <a:pt x="1849015" y="195891"/>
                  </a:lnTo>
                  <a:lnTo>
                    <a:pt x="1851188" y="191545"/>
                  </a:lnTo>
                  <a:lnTo>
                    <a:pt x="1851188" y="188441"/>
                  </a:lnTo>
                  <a:lnTo>
                    <a:pt x="1834424" y="186267"/>
                  </a:lnTo>
                  <a:lnTo>
                    <a:pt x="1819833" y="188441"/>
                  </a:lnTo>
                  <a:lnTo>
                    <a:pt x="1807415" y="195891"/>
                  </a:lnTo>
                  <a:lnTo>
                    <a:pt x="1803379" y="195891"/>
                  </a:lnTo>
                  <a:lnTo>
                    <a:pt x="1815797" y="180990"/>
                  </a:lnTo>
                  <a:lnTo>
                    <a:pt x="1832561" y="169503"/>
                  </a:lnTo>
                  <a:lnTo>
                    <a:pt x="1849325" y="159880"/>
                  </a:lnTo>
                  <a:lnTo>
                    <a:pt x="1863916" y="151498"/>
                  </a:lnTo>
                  <a:lnTo>
                    <a:pt x="1869194" y="141874"/>
                  </a:lnTo>
                  <a:lnTo>
                    <a:pt x="1873230" y="132250"/>
                  </a:lnTo>
                  <a:lnTo>
                    <a:pt x="1878507" y="123868"/>
                  </a:lnTo>
                  <a:lnTo>
                    <a:pt x="1890925" y="114244"/>
                  </a:lnTo>
                  <a:lnTo>
                    <a:pt x="1890925" y="90029"/>
                  </a:lnTo>
                  <a:lnTo>
                    <a:pt x="1881612" y="77301"/>
                  </a:lnTo>
                  <a:lnTo>
                    <a:pt x="1873230" y="65815"/>
                  </a:lnTo>
                  <a:lnTo>
                    <a:pt x="1861743" y="57432"/>
                  </a:lnTo>
                  <a:lnTo>
                    <a:pt x="1847152" y="49982"/>
                  </a:lnTo>
                  <a:lnTo>
                    <a:pt x="1847152" y="47809"/>
                  </a:lnTo>
                  <a:lnTo>
                    <a:pt x="1847152" y="45636"/>
                  </a:lnTo>
                  <a:lnTo>
                    <a:pt x="1844979" y="43462"/>
                  </a:lnTo>
                  <a:lnTo>
                    <a:pt x="1844048" y="45636"/>
                  </a:lnTo>
                  <a:lnTo>
                    <a:pt x="1827284" y="50913"/>
                  </a:lnTo>
                  <a:lnTo>
                    <a:pt x="1812693" y="53086"/>
                  </a:lnTo>
                  <a:lnTo>
                    <a:pt x="1800275" y="55259"/>
                  </a:lnTo>
                  <a:lnTo>
                    <a:pt x="1787857" y="60537"/>
                  </a:lnTo>
                  <a:lnTo>
                    <a:pt x="1780717" y="50913"/>
                  </a:lnTo>
                  <a:lnTo>
                    <a:pt x="1773577" y="43462"/>
                  </a:lnTo>
                  <a:lnTo>
                    <a:pt x="1766436" y="40358"/>
                  </a:lnTo>
                  <a:lnTo>
                    <a:pt x="1751845" y="36012"/>
                  </a:lnTo>
                  <a:lnTo>
                    <a:pt x="1752777" y="30734"/>
                  </a:lnTo>
                  <a:lnTo>
                    <a:pt x="1754950" y="28561"/>
                  </a:lnTo>
                  <a:lnTo>
                    <a:pt x="1757123" y="25457"/>
                  </a:lnTo>
                  <a:lnTo>
                    <a:pt x="1760227" y="23283"/>
                  </a:lnTo>
                  <a:lnTo>
                    <a:pt x="1762401" y="22352"/>
                  </a:lnTo>
                  <a:lnTo>
                    <a:pt x="1767678" y="20179"/>
                  </a:lnTo>
                  <a:lnTo>
                    <a:pt x="1766747" y="14901"/>
                  </a:lnTo>
                  <a:lnTo>
                    <a:pt x="1762711" y="10555"/>
                  </a:lnTo>
                  <a:lnTo>
                    <a:pt x="1760538" y="7451"/>
                  </a:lnTo>
                  <a:lnTo>
                    <a:pt x="1759607" y="5278"/>
                  </a:lnTo>
                  <a:lnTo>
                    <a:pt x="1755571" y="0"/>
                  </a:lnTo>
                  <a:lnTo>
                    <a:pt x="1735702" y="0"/>
                  </a:lnTo>
                  <a:lnTo>
                    <a:pt x="1731666" y="18006"/>
                  </a:lnTo>
                  <a:lnTo>
                    <a:pt x="1721111" y="28561"/>
                  </a:lnTo>
                  <a:lnTo>
                    <a:pt x="1708693" y="38185"/>
                  </a:lnTo>
                  <a:lnTo>
                    <a:pt x="1695034" y="45636"/>
                  </a:lnTo>
                  <a:lnTo>
                    <a:pt x="1679511" y="53086"/>
                  </a:lnTo>
                  <a:lnTo>
                    <a:pt x="1679511" y="73265"/>
                  </a:lnTo>
                  <a:lnTo>
                    <a:pt x="1674234" y="73265"/>
                  </a:lnTo>
                  <a:lnTo>
                    <a:pt x="1668025" y="72334"/>
                  </a:lnTo>
                  <a:lnTo>
                    <a:pt x="1664921" y="72334"/>
                  </a:lnTo>
                  <a:lnTo>
                    <a:pt x="1659643" y="70161"/>
                  </a:lnTo>
                  <a:lnTo>
                    <a:pt x="1653434" y="75438"/>
                  </a:lnTo>
                  <a:lnTo>
                    <a:pt x="1646294" y="82889"/>
                  </a:lnTo>
                  <a:lnTo>
                    <a:pt x="1639153" y="88167"/>
                  </a:lnTo>
                  <a:lnTo>
                    <a:pt x="1632013" y="94376"/>
                  </a:lnTo>
                  <a:lnTo>
                    <a:pt x="1626736" y="94376"/>
                  </a:lnTo>
                  <a:lnTo>
                    <a:pt x="1616181" y="94376"/>
                  </a:lnTo>
                  <a:lnTo>
                    <a:pt x="1601590" y="94376"/>
                  </a:lnTo>
                  <a:lnTo>
                    <a:pt x="1586999" y="94376"/>
                  </a:lnTo>
                  <a:lnTo>
                    <a:pt x="1575512" y="94376"/>
                  </a:lnTo>
                  <a:lnTo>
                    <a:pt x="1572408" y="99653"/>
                  </a:lnTo>
                  <a:lnTo>
                    <a:pt x="1570235" y="104931"/>
                  </a:lnTo>
                  <a:lnTo>
                    <a:pt x="1567130" y="110208"/>
                  </a:lnTo>
                  <a:lnTo>
                    <a:pt x="1564957" y="117659"/>
                  </a:lnTo>
                  <a:lnTo>
                    <a:pt x="1543226" y="117659"/>
                  </a:lnTo>
                  <a:lnTo>
                    <a:pt x="1526462" y="123868"/>
                  </a:lnTo>
                  <a:lnTo>
                    <a:pt x="1511871" y="130077"/>
                  </a:lnTo>
                  <a:lnTo>
                    <a:pt x="1497280" y="141563"/>
                  </a:lnTo>
                  <a:lnTo>
                    <a:pt x="1484862" y="152118"/>
                  </a:lnTo>
                  <a:lnTo>
                    <a:pt x="1468098" y="161742"/>
                  </a:lnTo>
                  <a:lnTo>
                    <a:pt x="1462821" y="180679"/>
                  </a:lnTo>
                  <a:lnTo>
                    <a:pt x="1459716" y="198685"/>
                  </a:lnTo>
                  <a:lnTo>
                    <a:pt x="1455680" y="215760"/>
                  </a:lnTo>
                  <a:lnTo>
                    <a:pt x="1452576" y="215760"/>
                  </a:lnTo>
                  <a:lnTo>
                    <a:pt x="1445436" y="198685"/>
                  </a:lnTo>
                  <a:lnTo>
                    <a:pt x="1419358" y="203963"/>
                  </a:lnTo>
                  <a:lnTo>
                    <a:pt x="1395454" y="211414"/>
                  </a:lnTo>
                  <a:lnTo>
                    <a:pt x="1399490" y="233766"/>
                  </a:lnTo>
                  <a:lnTo>
                    <a:pt x="1404767" y="253945"/>
                  </a:lnTo>
                  <a:lnTo>
                    <a:pt x="1410045" y="275055"/>
                  </a:lnTo>
                  <a:lnTo>
                    <a:pt x="1419358" y="290888"/>
                  </a:lnTo>
                  <a:lnTo>
                    <a:pt x="1431776" y="304547"/>
                  </a:lnTo>
                  <a:lnTo>
                    <a:pt x="1431776" y="312929"/>
                  </a:lnTo>
                  <a:lnTo>
                    <a:pt x="1416254" y="302374"/>
                  </a:lnTo>
                  <a:lnTo>
                    <a:pt x="1399490" y="287473"/>
                  </a:lnTo>
                  <a:lnTo>
                    <a:pt x="1388934" y="272571"/>
                  </a:lnTo>
                  <a:lnTo>
                    <a:pt x="1368135" y="272571"/>
                  </a:lnTo>
                  <a:lnTo>
                    <a:pt x="1352612" y="275676"/>
                  </a:lnTo>
                  <a:lnTo>
                    <a:pt x="1338953" y="283127"/>
                  </a:lnTo>
                  <a:lnTo>
                    <a:pt x="1331812" y="274745"/>
                  </a:lnTo>
                  <a:lnTo>
                    <a:pt x="1328708" y="263258"/>
                  </a:lnTo>
                  <a:lnTo>
                    <a:pt x="1324672" y="252703"/>
                  </a:lnTo>
                  <a:lnTo>
                    <a:pt x="1321568" y="250530"/>
                  </a:lnTo>
                  <a:lnTo>
                    <a:pt x="1321568" y="249909"/>
                  </a:lnTo>
                  <a:lnTo>
                    <a:pt x="1319394" y="249909"/>
                  </a:lnTo>
                  <a:lnTo>
                    <a:pt x="1316290" y="249909"/>
                  </a:lnTo>
                  <a:lnTo>
                    <a:pt x="1312254" y="249909"/>
                  </a:lnTo>
                  <a:lnTo>
                    <a:pt x="1312254" y="284679"/>
                  </a:lnTo>
                  <a:lnTo>
                    <a:pt x="1289281" y="305789"/>
                  </a:lnTo>
                  <a:lnTo>
                    <a:pt x="1294559" y="320691"/>
                  </a:lnTo>
                  <a:lnTo>
                    <a:pt x="1299837" y="331246"/>
                  </a:lnTo>
                  <a:lnTo>
                    <a:pt x="1305114" y="343974"/>
                  </a:lnTo>
                  <a:lnTo>
                    <a:pt x="1309150" y="362911"/>
                  </a:lnTo>
                  <a:lnTo>
                    <a:pt x="1329018" y="370362"/>
                  </a:lnTo>
                  <a:lnTo>
                    <a:pt x="1350750" y="378744"/>
                  </a:lnTo>
                  <a:lnTo>
                    <a:pt x="1368445" y="386195"/>
                  </a:lnTo>
                  <a:lnTo>
                    <a:pt x="1368445" y="392403"/>
                  </a:lnTo>
                  <a:lnTo>
                    <a:pt x="1350750" y="386195"/>
                  </a:lnTo>
                  <a:lnTo>
                    <a:pt x="1332123" y="386195"/>
                  </a:lnTo>
                  <a:lnTo>
                    <a:pt x="1312254" y="386195"/>
                  </a:lnTo>
                  <a:lnTo>
                    <a:pt x="1314427" y="401096"/>
                  </a:lnTo>
                  <a:lnTo>
                    <a:pt x="1316601" y="418170"/>
                  </a:lnTo>
                  <a:lnTo>
                    <a:pt x="1319705" y="435245"/>
                  </a:lnTo>
                  <a:lnTo>
                    <a:pt x="1316601" y="453251"/>
                  </a:lnTo>
                  <a:lnTo>
                    <a:pt x="1310392" y="464737"/>
                  </a:lnTo>
                  <a:lnTo>
                    <a:pt x="1303251" y="479639"/>
                  </a:lnTo>
                  <a:lnTo>
                    <a:pt x="1296111" y="492367"/>
                  </a:lnTo>
                  <a:lnTo>
                    <a:pt x="1293006" y="494540"/>
                  </a:lnTo>
                  <a:lnTo>
                    <a:pt x="1290833" y="495472"/>
                  </a:lnTo>
                  <a:lnTo>
                    <a:pt x="1289902" y="497645"/>
                  </a:lnTo>
                  <a:lnTo>
                    <a:pt x="1269102" y="497645"/>
                  </a:lnTo>
                  <a:lnTo>
                    <a:pt x="1269102" y="492057"/>
                  </a:lnTo>
                  <a:lnTo>
                    <a:pt x="1276243" y="489883"/>
                  </a:lnTo>
                  <a:lnTo>
                    <a:pt x="1282452" y="486779"/>
                  </a:lnTo>
                  <a:lnTo>
                    <a:pt x="1287729" y="484606"/>
                  </a:lnTo>
                  <a:lnTo>
                    <a:pt x="1290833" y="480260"/>
                  </a:lnTo>
                  <a:lnTo>
                    <a:pt x="1296111" y="477155"/>
                  </a:lnTo>
                  <a:lnTo>
                    <a:pt x="1296111" y="460081"/>
                  </a:lnTo>
                  <a:lnTo>
                    <a:pt x="1300147" y="447352"/>
                  </a:lnTo>
                  <a:lnTo>
                    <a:pt x="1305424" y="435866"/>
                  </a:lnTo>
                  <a:lnTo>
                    <a:pt x="1302320" y="429657"/>
                  </a:lnTo>
                  <a:lnTo>
                    <a:pt x="1300147" y="423448"/>
                  </a:lnTo>
                  <a:lnTo>
                    <a:pt x="1296111" y="420344"/>
                  </a:lnTo>
                  <a:lnTo>
                    <a:pt x="1293006" y="415997"/>
                  </a:lnTo>
                  <a:lnTo>
                    <a:pt x="1290833" y="412893"/>
                  </a:lnTo>
                  <a:lnTo>
                    <a:pt x="1289902" y="407615"/>
                  </a:lnTo>
                  <a:lnTo>
                    <a:pt x="1289902" y="400165"/>
                  </a:lnTo>
                  <a:lnTo>
                    <a:pt x="1293006" y="390541"/>
                  </a:lnTo>
                  <a:lnTo>
                    <a:pt x="1296111" y="379054"/>
                  </a:lnTo>
                  <a:lnTo>
                    <a:pt x="1296111" y="366326"/>
                  </a:lnTo>
                  <a:lnTo>
                    <a:pt x="1293006" y="355771"/>
                  </a:lnTo>
                  <a:lnTo>
                    <a:pt x="1289902" y="340870"/>
                  </a:lnTo>
                  <a:lnTo>
                    <a:pt x="1283693" y="328141"/>
                  </a:lnTo>
                  <a:lnTo>
                    <a:pt x="1280589" y="318517"/>
                  </a:lnTo>
                  <a:lnTo>
                    <a:pt x="1282762" y="311067"/>
                  </a:lnTo>
                  <a:lnTo>
                    <a:pt x="1283693" y="299580"/>
                  </a:lnTo>
                  <a:lnTo>
                    <a:pt x="1287729" y="286852"/>
                  </a:lnTo>
                  <a:lnTo>
                    <a:pt x="1290833" y="271951"/>
                  </a:lnTo>
                  <a:lnTo>
                    <a:pt x="1293006" y="257049"/>
                  </a:lnTo>
                  <a:lnTo>
                    <a:pt x="1285866" y="249598"/>
                  </a:lnTo>
                  <a:lnTo>
                    <a:pt x="1280589" y="239975"/>
                  </a:lnTo>
                  <a:lnTo>
                    <a:pt x="1260720" y="239043"/>
                  </a:lnTo>
                  <a:lnTo>
                    <a:pt x="1243956" y="239975"/>
                  </a:lnTo>
                  <a:lnTo>
                    <a:pt x="1234643" y="246184"/>
                  </a:lnTo>
                  <a:lnTo>
                    <a:pt x="1227502" y="254566"/>
                  </a:lnTo>
                  <a:lnTo>
                    <a:pt x="1222225" y="266052"/>
                  </a:lnTo>
                  <a:lnTo>
                    <a:pt x="1218189" y="276607"/>
                  </a:lnTo>
                  <a:lnTo>
                    <a:pt x="1215085" y="290267"/>
                  </a:lnTo>
                  <a:lnTo>
                    <a:pt x="1211049" y="300822"/>
                  </a:lnTo>
                  <a:lnTo>
                    <a:pt x="1203909" y="310446"/>
                  </a:lnTo>
                  <a:lnTo>
                    <a:pt x="1193353" y="317896"/>
                  </a:lnTo>
                  <a:lnTo>
                    <a:pt x="1196458" y="338075"/>
                  </a:lnTo>
                  <a:lnTo>
                    <a:pt x="1198631" y="352977"/>
                  </a:lnTo>
                  <a:lnTo>
                    <a:pt x="1202667" y="370051"/>
                  </a:lnTo>
                  <a:lnTo>
                    <a:pt x="1200494" y="392403"/>
                  </a:lnTo>
                  <a:lnTo>
                    <a:pt x="1217258" y="392403"/>
                  </a:lnTo>
                  <a:lnTo>
                    <a:pt x="1218189" y="399854"/>
                  </a:lnTo>
                  <a:lnTo>
                    <a:pt x="1222225" y="405132"/>
                  </a:lnTo>
                  <a:lnTo>
                    <a:pt x="1224398" y="410409"/>
                  </a:lnTo>
                  <a:lnTo>
                    <a:pt x="1227502" y="414756"/>
                  </a:lnTo>
                  <a:lnTo>
                    <a:pt x="1232780" y="420033"/>
                  </a:lnTo>
                  <a:lnTo>
                    <a:pt x="1231849" y="423138"/>
                  </a:lnTo>
                  <a:lnTo>
                    <a:pt x="1231849" y="425311"/>
                  </a:lnTo>
                  <a:lnTo>
                    <a:pt x="1229676" y="427484"/>
                  </a:lnTo>
                  <a:lnTo>
                    <a:pt x="1220362" y="423138"/>
                  </a:lnTo>
                  <a:lnTo>
                    <a:pt x="1205771" y="415687"/>
                  </a:lnTo>
                  <a:lnTo>
                    <a:pt x="1190249" y="402959"/>
                  </a:lnTo>
                  <a:lnTo>
                    <a:pt x="1171622" y="390230"/>
                  </a:lnTo>
                  <a:lnTo>
                    <a:pt x="1159204" y="377502"/>
                  </a:lnTo>
                  <a:lnTo>
                    <a:pt x="1149891" y="366016"/>
                  </a:lnTo>
                  <a:lnTo>
                    <a:pt x="1142751" y="366016"/>
                  </a:lnTo>
                  <a:lnTo>
                    <a:pt x="1135611" y="366016"/>
                  </a:lnTo>
                  <a:lnTo>
                    <a:pt x="1130333" y="363842"/>
                  </a:lnTo>
                  <a:lnTo>
                    <a:pt x="1126297" y="362911"/>
                  </a:lnTo>
                  <a:lnTo>
                    <a:pt x="1119157" y="366016"/>
                  </a:lnTo>
                  <a:lnTo>
                    <a:pt x="1116052" y="368189"/>
                  </a:lnTo>
                  <a:lnTo>
                    <a:pt x="1112017" y="371293"/>
                  </a:lnTo>
                  <a:lnTo>
                    <a:pt x="1106739" y="375639"/>
                  </a:lnTo>
                  <a:lnTo>
                    <a:pt x="1106739" y="383090"/>
                  </a:lnTo>
                  <a:lnTo>
                    <a:pt x="1106739" y="388368"/>
                  </a:lnTo>
                  <a:lnTo>
                    <a:pt x="1108912" y="392714"/>
                  </a:lnTo>
                  <a:lnTo>
                    <a:pt x="1111085" y="395818"/>
                  </a:lnTo>
                  <a:lnTo>
                    <a:pt x="1114190" y="400165"/>
                  </a:lnTo>
                  <a:lnTo>
                    <a:pt x="1114190" y="405442"/>
                  </a:lnTo>
                  <a:lnTo>
                    <a:pt x="1112017" y="410720"/>
                  </a:lnTo>
                  <a:lnTo>
                    <a:pt x="1112017" y="415066"/>
                  </a:lnTo>
                  <a:lnTo>
                    <a:pt x="1111085" y="415997"/>
                  </a:lnTo>
                  <a:lnTo>
                    <a:pt x="1108912" y="420344"/>
                  </a:lnTo>
                  <a:lnTo>
                    <a:pt x="1106739" y="423448"/>
                  </a:lnTo>
                  <a:lnTo>
                    <a:pt x="1099599" y="422517"/>
                  </a:lnTo>
                  <a:lnTo>
                    <a:pt x="1096495" y="422517"/>
                  </a:lnTo>
                  <a:lnTo>
                    <a:pt x="1094321" y="420344"/>
                  </a:lnTo>
                  <a:lnTo>
                    <a:pt x="1092148" y="418170"/>
                  </a:lnTo>
                  <a:lnTo>
                    <a:pt x="1089044" y="415066"/>
                  </a:lnTo>
                  <a:lnTo>
                    <a:pt x="1086871" y="412893"/>
                  </a:lnTo>
                  <a:lnTo>
                    <a:pt x="1083766" y="412893"/>
                  </a:lnTo>
                  <a:lnTo>
                    <a:pt x="1072280" y="415997"/>
                  </a:lnTo>
                  <a:lnTo>
                    <a:pt x="1061724" y="420344"/>
                  </a:lnTo>
                  <a:lnTo>
                    <a:pt x="1048065" y="425621"/>
                  </a:lnTo>
                  <a:lnTo>
                    <a:pt x="1035647" y="430899"/>
                  </a:lnTo>
                  <a:lnTo>
                    <a:pt x="1030369" y="436176"/>
                  </a:lnTo>
                  <a:lnTo>
                    <a:pt x="1021056" y="436176"/>
                  </a:lnTo>
                  <a:lnTo>
                    <a:pt x="1028196" y="425621"/>
                  </a:lnTo>
                  <a:lnTo>
                    <a:pt x="1035336" y="420344"/>
                  </a:lnTo>
                  <a:lnTo>
                    <a:pt x="1044650" y="415066"/>
                  </a:lnTo>
                  <a:lnTo>
                    <a:pt x="1053963" y="407615"/>
                  </a:lnTo>
                  <a:lnTo>
                    <a:pt x="1040304" y="403269"/>
                  </a:lnTo>
                  <a:lnTo>
                    <a:pt x="1025713" y="400165"/>
                  </a:lnTo>
                  <a:lnTo>
                    <a:pt x="1010190" y="400165"/>
                  </a:lnTo>
                  <a:lnTo>
                    <a:pt x="1008017" y="407615"/>
                  </a:lnTo>
                  <a:lnTo>
                    <a:pt x="1008017" y="412893"/>
                  </a:lnTo>
                  <a:lnTo>
                    <a:pt x="1005844" y="415997"/>
                  </a:lnTo>
                  <a:lnTo>
                    <a:pt x="1003671" y="420344"/>
                  </a:lnTo>
                  <a:lnTo>
                    <a:pt x="1000567" y="423448"/>
                  </a:lnTo>
                  <a:lnTo>
                    <a:pt x="1000567" y="427794"/>
                  </a:lnTo>
                  <a:lnTo>
                    <a:pt x="996531" y="425621"/>
                  </a:lnTo>
                  <a:lnTo>
                    <a:pt x="995600" y="422517"/>
                  </a:lnTo>
                  <a:lnTo>
                    <a:pt x="993426" y="420344"/>
                  </a:lnTo>
                  <a:lnTo>
                    <a:pt x="991253" y="415997"/>
                  </a:lnTo>
                  <a:lnTo>
                    <a:pt x="990322" y="412893"/>
                  </a:lnTo>
                  <a:lnTo>
                    <a:pt x="986286" y="410720"/>
                  </a:lnTo>
                  <a:lnTo>
                    <a:pt x="983182" y="408547"/>
                  </a:lnTo>
                  <a:lnTo>
                    <a:pt x="981009" y="410720"/>
                  </a:lnTo>
                  <a:lnTo>
                    <a:pt x="975731" y="410720"/>
                  </a:lnTo>
                  <a:lnTo>
                    <a:pt x="969522" y="412893"/>
                  </a:lnTo>
                  <a:lnTo>
                    <a:pt x="957104" y="429967"/>
                  </a:lnTo>
                  <a:lnTo>
                    <a:pt x="942513" y="443627"/>
                  </a:lnTo>
                  <a:lnTo>
                    <a:pt x="930095" y="460702"/>
                  </a:lnTo>
                  <a:lnTo>
                    <a:pt x="932269" y="465979"/>
                  </a:lnTo>
                  <a:lnTo>
                    <a:pt x="932269" y="470325"/>
                  </a:lnTo>
                  <a:lnTo>
                    <a:pt x="932269" y="475603"/>
                  </a:lnTo>
                  <a:lnTo>
                    <a:pt x="932269" y="479949"/>
                  </a:lnTo>
                  <a:lnTo>
                    <a:pt x="930095" y="485227"/>
                  </a:lnTo>
                  <a:lnTo>
                    <a:pt x="926060" y="487400"/>
                  </a:lnTo>
                  <a:lnTo>
                    <a:pt x="925128" y="487400"/>
                  </a:lnTo>
                  <a:lnTo>
                    <a:pt x="922955" y="488331"/>
                  </a:lnTo>
                  <a:lnTo>
                    <a:pt x="920782" y="488331"/>
                  </a:lnTo>
                  <a:lnTo>
                    <a:pt x="915504" y="488331"/>
                  </a:lnTo>
                  <a:lnTo>
                    <a:pt x="911469" y="487400"/>
                  </a:lnTo>
                  <a:lnTo>
                    <a:pt x="908364" y="485227"/>
                  </a:lnTo>
                  <a:lnTo>
                    <a:pt x="906191" y="483054"/>
                  </a:lnTo>
                  <a:lnTo>
                    <a:pt x="900914" y="480881"/>
                  </a:lnTo>
                  <a:lnTo>
                    <a:pt x="900914" y="460702"/>
                  </a:lnTo>
                  <a:lnTo>
                    <a:pt x="908054" y="460702"/>
                  </a:lnTo>
                  <a:lnTo>
                    <a:pt x="911158" y="458528"/>
                  </a:lnTo>
                  <a:lnTo>
                    <a:pt x="913331" y="458528"/>
                  </a:lnTo>
                  <a:lnTo>
                    <a:pt x="917367" y="457597"/>
                  </a:lnTo>
                  <a:lnTo>
                    <a:pt x="917367" y="447973"/>
                  </a:lnTo>
                  <a:lnTo>
                    <a:pt x="911158" y="438349"/>
                  </a:lnTo>
                  <a:lnTo>
                    <a:pt x="904018" y="427794"/>
                  </a:lnTo>
                  <a:lnTo>
                    <a:pt x="896878" y="420344"/>
                  </a:lnTo>
                  <a:lnTo>
                    <a:pt x="866765" y="420344"/>
                  </a:lnTo>
                  <a:lnTo>
                    <a:pt x="873905" y="464737"/>
                  </a:lnTo>
                  <a:lnTo>
                    <a:pt x="877009" y="504785"/>
                  </a:lnTo>
                  <a:lnTo>
                    <a:pt x="869869" y="502612"/>
                  </a:lnTo>
                  <a:lnTo>
                    <a:pt x="862729" y="501680"/>
                  </a:lnTo>
                  <a:lnTo>
                    <a:pt x="855588" y="499507"/>
                  </a:lnTo>
                  <a:lnTo>
                    <a:pt x="850311" y="497334"/>
                  </a:lnTo>
                  <a:lnTo>
                    <a:pt x="840997" y="510062"/>
                  </a:lnTo>
                  <a:lnTo>
                    <a:pt x="830442" y="521549"/>
                  </a:lnTo>
                  <a:lnTo>
                    <a:pt x="813678" y="529000"/>
                  </a:lnTo>
                  <a:lnTo>
                    <a:pt x="815851" y="534277"/>
                  </a:lnTo>
                  <a:lnTo>
                    <a:pt x="815851" y="537382"/>
                  </a:lnTo>
                  <a:lnTo>
                    <a:pt x="815851" y="539555"/>
                  </a:lnTo>
                  <a:lnTo>
                    <a:pt x="818025" y="541728"/>
                  </a:lnTo>
                  <a:lnTo>
                    <a:pt x="818956" y="543901"/>
                  </a:lnTo>
                  <a:lnTo>
                    <a:pt x="821129" y="544832"/>
                  </a:lnTo>
                  <a:lnTo>
                    <a:pt x="821129" y="551041"/>
                  </a:lnTo>
                  <a:lnTo>
                    <a:pt x="818956" y="556319"/>
                  </a:lnTo>
                  <a:lnTo>
                    <a:pt x="818025" y="558492"/>
                  </a:lnTo>
                  <a:lnTo>
                    <a:pt x="815851" y="561596"/>
                  </a:lnTo>
                  <a:lnTo>
                    <a:pt x="813678" y="565943"/>
                  </a:lnTo>
                  <a:lnTo>
                    <a:pt x="799087" y="559734"/>
                  </a:lnTo>
                  <a:lnTo>
                    <a:pt x="786669" y="552283"/>
                  </a:lnTo>
                  <a:lnTo>
                    <a:pt x="774252" y="544832"/>
                  </a:lnTo>
                  <a:lnTo>
                    <a:pt x="774252" y="549179"/>
                  </a:lnTo>
                  <a:lnTo>
                    <a:pt x="767732" y="549179"/>
                  </a:lnTo>
                  <a:lnTo>
                    <a:pt x="767732" y="559734"/>
                  </a:lnTo>
                  <a:lnTo>
                    <a:pt x="769906" y="569358"/>
                  </a:lnTo>
                  <a:lnTo>
                    <a:pt x="772079" y="582086"/>
                  </a:lnTo>
                  <a:lnTo>
                    <a:pt x="764938" y="581155"/>
                  </a:lnTo>
                  <a:lnTo>
                    <a:pt x="760903" y="576808"/>
                  </a:lnTo>
                  <a:lnTo>
                    <a:pt x="755625" y="574635"/>
                  </a:lnTo>
                  <a:lnTo>
                    <a:pt x="752520" y="569358"/>
                  </a:lnTo>
                  <a:lnTo>
                    <a:pt x="748485" y="559734"/>
                  </a:lnTo>
                  <a:lnTo>
                    <a:pt x="745380" y="544832"/>
                  </a:lnTo>
                  <a:lnTo>
                    <a:pt x="743207" y="526827"/>
                  </a:lnTo>
                  <a:lnTo>
                    <a:pt x="741034" y="509752"/>
                  </a:lnTo>
                  <a:lnTo>
                    <a:pt x="738861" y="497024"/>
                  </a:lnTo>
                  <a:lnTo>
                    <a:pt x="753452" y="502301"/>
                  </a:lnTo>
                  <a:lnTo>
                    <a:pt x="768043" y="509752"/>
                  </a:lnTo>
                  <a:lnTo>
                    <a:pt x="784807" y="517203"/>
                  </a:lnTo>
                  <a:lnTo>
                    <a:pt x="802502" y="517203"/>
                  </a:lnTo>
                  <a:lnTo>
                    <a:pt x="819266" y="508821"/>
                  </a:lnTo>
                  <a:lnTo>
                    <a:pt x="831684" y="495161"/>
                  </a:lnTo>
                  <a:lnTo>
                    <a:pt x="833857" y="479328"/>
                  </a:lnTo>
                  <a:lnTo>
                    <a:pt x="830753" y="462254"/>
                  </a:lnTo>
                  <a:lnTo>
                    <a:pt x="819266" y="445179"/>
                  </a:lnTo>
                  <a:lnTo>
                    <a:pt x="806848" y="429347"/>
                  </a:lnTo>
                  <a:lnTo>
                    <a:pt x="792258" y="414445"/>
                  </a:lnTo>
                  <a:lnTo>
                    <a:pt x="777667" y="402959"/>
                  </a:lnTo>
                  <a:lnTo>
                    <a:pt x="765249" y="395508"/>
                  </a:lnTo>
                  <a:lnTo>
                    <a:pt x="732031" y="392403"/>
                  </a:lnTo>
                  <a:lnTo>
                    <a:pt x="726753" y="386195"/>
                  </a:lnTo>
                  <a:lnTo>
                    <a:pt x="721476" y="380917"/>
                  </a:lnTo>
                  <a:lnTo>
                    <a:pt x="719303" y="375639"/>
                  </a:lnTo>
                  <a:lnTo>
                    <a:pt x="717130" y="371293"/>
                  </a:lnTo>
                  <a:lnTo>
                    <a:pt x="711852" y="371293"/>
                  </a:lnTo>
                  <a:lnTo>
                    <a:pt x="704712" y="373466"/>
                  </a:lnTo>
                  <a:lnTo>
                    <a:pt x="692294" y="378744"/>
                  </a:lnTo>
                  <a:lnTo>
                    <a:pt x="690121" y="375639"/>
                  </a:lnTo>
                  <a:lnTo>
                    <a:pt x="689190" y="373466"/>
                  </a:lnTo>
                  <a:lnTo>
                    <a:pt x="687016" y="373466"/>
                  </a:lnTo>
                  <a:lnTo>
                    <a:pt x="684843" y="370362"/>
                  </a:lnTo>
                  <a:lnTo>
                    <a:pt x="684843" y="366016"/>
                  </a:lnTo>
                  <a:lnTo>
                    <a:pt x="687016" y="363842"/>
                  </a:lnTo>
                  <a:lnTo>
                    <a:pt x="687016" y="362911"/>
                  </a:lnTo>
                  <a:lnTo>
                    <a:pt x="689190" y="362911"/>
                  </a:lnTo>
                  <a:lnTo>
                    <a:pt x="690121" y="360738"/>
                  </a:lnTo>
                  <a:lnTo>
                    <a:pt x="692294" y="358565"/>
                  </a:lnTo>
                  <a:lnTo>
                    <a:pt x="689190" y="343664"/>
                  </a:lnTo>
                  <a:lnTo>
                    <a:pt x="682981" y="336213"/>
                  </a:lnTo>
                  <a:lnTo>
                    <a:pt x="675840" y="334040"/>
                  </a:lnTo>
                  <a:lnTo>
                    <a:pt x="668700" y="333108"/>
                  </a:lnTo>
                  <a:lnTo>
                    <a:pt x="660318" y="328762"/>
                  </a:lnTo>
                  <a:lnTo>
                    <a:pt x="653178" y="321311"/>
                  </a:lnTo>
                  <a:lnTo>
                    <a:pt x="636414" y="323485"/>
                  </a:lnTo>
                  <a:lnTo>
                    <a:pt x="619650" y="327831"/>
                  </a:lnTo>
                  <a:lnTo>
                    <a:pt x="607232" y="330935"/>
                  </a:lnTo>
                  <a:lnTo>
                    <a:pt x="595745" y="340559"/>
                  </a:lnTo>
                  <a:lnTo>
                    <a:pt x="589536" y="355460"/>
                  </a:lnTo>
                  <a:lnTo>
                    <a:pt x="583328" y="351114"/>
                  </a:lnTo>
                  <a:lnTo>
                    <a:pt x="581465" y="351114"/>
                  </a:lnTo>
                  <a:lnTo>
                    <a:pt x="579292" y="348941"/>
                  </a:lnTo>
                  <a:lnTo>
                    <a:pt x="577119" y="348941"/>
                  </a:lnTo>
                  <a:lnTo>
                    <a:pt x="574014" y="348941"/>
                  </a:lnTo>
                  <a:lnTo>
                    <a:pt x="569978" y="348941"/>
                  </a:lnTo>
                  <a:lnTo>
                    <a:pt x="564701" y="348941"/>
                  </a:lnTo>
                  <a:lnTo>
                    <a:pt x="564701" y="362601"/>
                  </a:lnTo>
                  <a:lnTo>
                    <a:pt x="560665" y="360428"/>
                  </a:lnTo>
                  <a:lnTo>
                    <a:pt x="559734" y="360428"/>
                  </a:lnTo>
                  <a:lnTo>
                    <a:pt x="557561" y="360428"/>
                  </a:lnTo>
                  <a:lnTo>
                    <a:pt x="555387" y="358254"/>
                  </a:lnTo>
                  <a:lnTo>
                    <a:pt x="535519" y="363532"/>
                  </a:lnTo>
                  <a:lnTo>
                    <a:pt x="520928" y="375019"/>
                  </a:lnTo>
                  <a:lnTo>
                    <a:pt x="511615" y="392093"/>
                  </a:lnTo>
                  <a:lnTo>
                    <a:pt x="494850" y="392093"/>
                  </a:lnTo>
                  <a:lnTo>
                    <a:pt x="494850" y="406994"/>
                  </a:lnTo>
                  <a:lnTo>
                    <a:pt x="479328" y="415377"/>
                  </a:lnTo>
                  <a:lnTo>
                    <a:pt x="466910" y="430278"/>
                  </a:lnTo>
                  <a:lnTo>
                    <a:pt x="453251" y="452630"/>
                  </a:lnTo>
                  <a:lnTo>
                    <a:pt x="442696" y="476845"/>
                  </a:lnTo>
                  <a:lnTo>
                    <a:pt x="431209" y="501060"/>
                  </a:lnTo>
                  <a:lnTo>
                    <a:pt x="420654" y="524343"/>
                  </a:lnTo>
                  <a:lnTo>
                    <a:pt x="408236" y="544522"/>
                  </a:lnTo>
                  <a:lnTo>
                    <a:pt x="394577" y="561596"/>
                  </a:lnTo>
                  <a:lnTo>
                    <a:pt x="396750" y="565943"/>
                  </a:lnTo>
                  <a:lnTo>
                    <a:pt x="396750" y="569047"/>
                  </a:lnTo>
                  <a:lnTo>
                    <a:pt x="396750" y="571220"/>
                  </a:lnTo>
                  <a:lnTo>
                    <a:pt x="398923" y="571220"/>
                  </a:lnTo>
                  <a:lnTo>
                    <a:pt x="401096" y="571220"/>
                  </a:lnTo>
                  <a:lnTo>
                    <a:pt x="404200" y="573393"/>
                  </a:lnTo>
                  <a:lnTo>
                    <a:pt x="394887" y="581775"/>
                  </a:lnTo>
                  <a:lnTo>
                    <a:pt x="384332" y="586122"/>
                  </a:lnTo>
                  <a:lnTo>
                    <a:pt x="371914" y="593572"/>
                  </a:lnTo>
                  <a:lnTo>
                    <a:pt x="369741" y="596677"/>
                  </a:lnTo>
                  <a:lnTo>
                    <a:pt x="367568" y="602886"/>
                  </a:lnTo>
                  <a:lnTo>
                    <a:pt x="366636" y="605990"/>
                  </a:lnTo>
                  <a:lnTo>
                    <a:pt x="364463" y="610336"/>
                  </a:lnTo>
                  <a:lnTo>
                    <a:pt x="360427" y="613441"/>
                  </a:lnTo>
                  <a:lnTo>
                    <a:pt x="359496" y="611268"/>
                  </a:lnTo>
                  <a:lnTo>
                    <a:pt x="357323" y="610336"/>
                  </a:lnTo>
                  <a:lnTo>
                    <a:pt x="355150" y="608163"/>
                  </a:lnTo>
                  <a:lnTo>
                    <a:pt x="352045" y="605990"/>
                  </a:lnTo>
                  <a:lnTo>
                    <a:pt x="345836" y="611268"/>
                  </a:lnTo>
                  <a:lnTo>
                    <a:pt x="340559" y="617477"/>
                  </a:lnTo>
                  <a:lnTo>
                    <a:pt x="335281" y="622754"/>
                  </a:lnTo>
                  <a:lnTo>
                    <a:pt x="331246" y="625859"/>
                  </a:lnTo>
                  <a:lnTo>
                    <a:pt x="325968" y="640760"/>
                  </a:lnTo>
                  <a:lnTo>
                    <a:pt x="323795" y="652247"/>
                  </a:lnTo>
                  <a:lnTo>
                    <a:pt x="320690" y="660629"/>
                  </a:lnTo>
                  <a:lnTo>
                    <a:pt x="311377" y="670252"/>
                  </a:lnTo>
                  <a:lnTo>
                    <a:pt x="313550" y="692605"/>
                  </a:lnTo>
                  <a:lnTo>
                    <a:pt x="316655" y="709679"/>
                  </a:lnTo>
                  <a:lnTo>
                    <a:pt x="320690" y="724581"/>
                  </a:lnTo>
                  <a:lnTo>
                    <a:pt x="322864" y="742586"/>
                  </a:lnTo>
                  <a:lnTo>
                    <a:pt x="323795" y="764938"/>
                  </a:lnTo>
                  <a:lnTo>
                    <a:pt x="327831" y="764938"/>
                  </a:lnTo>
                  <a:lnTo>
                    <a:pt x="330004" y="767112"/>
                  </a:lnTo>
                  <a:lnTo>
                    <a:pt x="330935" y="767112"/>
                  </a:lnTo>
                  <a:lnTo>
                    <a:pt x="333108" y="767112"/>
                  </a:lnTo>
                  <a:lnTo>
                    <a:pt x="335281" y="769285"/>
                  </a:lnTo>
                  <a:lnTo>
                    <a:pt x="352977" y="764938"/>
                  </a:lnTo>
                  <a:lnTo>
                    <a:pt x="364463" y="759661"/>
                  </a:lnTo>
                  <a:lnTo>
                    <a:pt x="375018" y="752210"/>
                  </a:lnTo>
                  <a:lnTo>
                    <a:pt x="384332" y="742586"/>
                  </a:lnTo>
                  <a:lnTo>
                    <a:pt x="398923" y="735136"/>
                  </a:lnTo>
                  <a:lnTo>
                    <a:pt x="409478" y="762765"/>
                  </a:lnTo>
                  <a:lnTo>
                    <a:pt x="415687" y="786980"/>
                  </a:lnTo>
                  <a:lnTo>
                    <a:pt x="424069" y="809332"/>
                  </a:lnTo>
                  <a:lnTo>
                    <a:pt x="438660" y="829511"/>
                  </a:lnTo>
                  <a:lnTo>
                    <a:pt x="438660" y="833857"/>
                  </a:lnTo>
                  <a:lnTo>
                    <a:pt x="444869" y="833857"/>
                  </a:lnTo>
                  <a:lnTo>
                    <a:pt x="453251" y="818956"/>
                  </a:lnTo>
                  <a:lnTo>
                    <a:pt x="462564" y="807470"/>
                  </a:lnTo>
                  <a:lnTo>
                    <a:pt x="474051" y="796914"/>
                  </a:lnTo>
                  <a:lnTo>
                    <a:pt x="481191" y="784186"/>
                  </a:lnTo>
                  <a:lnTo>
                    <a:pt x="488331" y="767112"/>
                  </a:lnTo>
                  <a:lnTo>
                    <a:pt x="491436" y="744759"/>
                  </a:lnTo>
                  <a:lnTo>
                    <a:pt x="515340" y="735136"/>
                  </a:lnTo>
                  <a:lnTo>
                    <a:pt x="516271" y="734204"/>
                  </a:lnTo>
                  <a:lnTo>
                    <a:pt x="516271" y="729858"/>
                  </a:lnTo>
                  <a:lnTo>
                    <a:pt x="518444" y="727685"/>
                  </a:lnTo>
                  <a:lnTo>
                    <a:pt x="518444" y="726754"/>
                  </a:lnTo>
                  <a:lnTo>
                    <a:pt x="520618" y="724581"/>
                  </a:lnTo>
                  <a:lnTo>
                    <a:pt x="522791" y="722407"/>
                  </a:lnTo>
                  <a:lnTo>
                    <a:pt x="528068" y="720234"/>
                  </a:lnTo>
                  <a:lnTo>
                    <a:pt x="524032" y="704402"/>
                  </a:lnTo>
                  <a:lnTo>
                    <a:pt x="516892" y="690742"/>
                  </a:lnTo>
                  <a:lnTo>
                    <a:pt x="506337" y="680187"/>
                  </a:lnTo>
                  <a:lnTo>
                    <a:pt x="494850" y="670563"/>
                  </a:lnTo>
                  <a:lnTo>
                    <a:pt x="501059" y="645106"/>
                  </a:lnTo>
                  <a:lnTo>
                    <a:pt x="509441" y="622754"/>
                  </a:lnTo>
                  <a:lnTo>
                    <a:pt x="523101" y="603817"/>
                  </a:lnTo>
                  <a:lnTo>
                    <a:pt x="537692" y="587984"/>
                  </a:lnTo>
                  <a:lnTo>
                    <a:pt x="550110" y="570910"/>
                  </a:lnTo>
                  <a:lnTo>
                    <a:pt x="559423" y="550731"/>
                  </a:lnTo>
                  <a:lnTo>
                    <a:pt x="564701" y="524343"/>
                  </a:lnTo>
                  <a:lnTo>
                    <a:pt x="581465" y="523412"/>
                  </a:lnTo>
                  <a:lnTo>
                    <a:pt x="595125" y="521238"/>
                  </a:lnTo>
                  <a:lnTo>
                    <a:pt x="601334" y="526516"/>
                  </a:lnTo>
                  <a:lnTo>
                    <a:pt x="606611" y="531794"/>
                  </a:lnTo>
                  <a:lnTo>
                    <a:pt x="611889" y="537071"/>
                  </a:lnTo>
                  <a:lnTo>
                    <a:pt x="602575" y="554146"/>
                  </a:lnTo>
                  <a:lnTo>
                    <a:pt x="590157" y="569047"/>
                  </a:lnTo>
                  <a:lnTo>
                    <a:pt x="575566" y="583949"/>
                  </a:lnTo>
                  <a:lnTo>
                    <a:pt x="560976" y="596677"/>
                  </a:lnTo>
                  <a:lnTo>
                    <a:pt x="552593" y="615614"/>
                  </a:lnTo>
                  <a:lnTo>
                    <a:pt x="550420" y="628342"/>
                  </a:lnTo>
                  <a:lnTo>
                    <a:pt x="552593" y="643244"/>
                  </a:lnTo>
                  <a:lnTo>
                    <a:pt x="553525" y="655972"/>
                  </a:lnTo>
                  <a:lnTo>
                    <a:pt x="552593" y="667458"/>
                  </a:lnTo>
                  <a:lnTo>
                    <a:pt x="553525" y="682360"/>
                  </a:lnTo>
                  <a:lnTo>
                    <a:pt x="557561" y="690742"/>
                  </a:lnTo>
                  <a:lnTo>
                    <a:pt x="562838" y="698193"/>
                  </a:lnTo>
                  <a:lnTo>
                    <a:pt x="568116" y="705643"/>
                  </a:lnTo>
                  <a:lnTo>
                    <a:pt x="572152" y="715267"/>
                  </a:lnTo>
                  <a:lnTo>
                    <a:pt x="593883" y="712163"/>
                  </a:lnTo>
                  <a:lnTo>
                    <a:pt x="613751" y="705954"/>
                  </a:lnTo>
                  <a:lnTo>
                    <a:pt x="631447" y="697572"/>
                  </a:lnTo>
                  <a:lnTo>
                    <a:pt x="638587" y="697572"/>
                  </a:lnTo>
                  <a:lnTo>
                    <a:pt x="644796" y="698503"/>
                  </a:lnTo>
                  <a:lnTo>
                    <a:pt x="647900" y="700676"/>
                  </a:lnTo>
                  <a:lnTo>
                    <a:pt x="653178" y="702849"/>
                  </a:lnTo>
                  <a:lnTo>
                    <a:pt x="659387" y="705022"/>
                  </a:lnTo>
                  <a:lnTo>
                    <a:pt x="652246" y="715578"/>
                  </a:lnTo>
                  <a:lnTo>
                    <a:pt x="642933" y="719924"/>
                  </a:lnTo>
                  <a:lnTo>
                    <a:pt x="633620" y="717751"/>
                  </a:lnTo>
                  <a:lnTo>
                    <a:pt x="621202" y="715578"/>
                  </a:lnTo>
                  <a:lnTo>
                    <a:pt x="608784" y="715578"/>
                  </a:lnTo>
                  <a:lnTo>
                    <a:pt x="601644" y="719924"/>
                  </a:lnTo>
                  <a:lnTo>
                    <a:pt x="595435" y="723028"/>
                  </a:lnTo>
                  <a:lnTo>
                    <a:pt x="589226" y="727375"/>
                  </a:lnTo>
                  <a:lnTo>
                    <a:pt x="579913" y="728306"/>
                  </a:lnTo>
                  <a:lnTo>
                    <a:pt x="583017" y="745380"/>
                  </a:lnTo>
                  <a:lnTo>
                    <a:pt x="585190" y="755004"/>
                  </a:lnTo>
                  <a:lnTo>
                    <a:pt x="589226" y="762455"/>
                  </a:lnTo>
                  <a:lnTo>
                    <a:pt x="590157" y="773010"/>
                  </a:lnTo>
                  <a:lnTo>
                    <a:pt x="592331" y="790085"/>
                  </a:lnTo>
                  <a:lnTo>
                    <a:pt x="587053" y="787911"/>
                  </a:lnTo>
                  <a:lnTo>
                    <a:pt x="581775" y="785738"/>
                  </a:lnTo>
                  <a:lnTo>
                    <a:pt x="579602" y="784807"/>
                  </a:lnTo>
                  <a:lnTo>
                    <a:pt x="577429" y="780461"/>
                  </a:lnTo>
                  <a:lnTo>
                    <a:pt x="575256" y="777356"/>
                  </a:lnTo>
                  <a:lnTo>
                    <a:pt x="572152" y="773010"/>
                  </a:lnTo>
                  <a:lnTo>
                    <a:pt x="572152" y="769906"/>
                  </a:lnTo>
                  <a:lnTo>
                    <a:pt x="566874" y="770837"/>
                  </a:lnTo>
                  <a:lnTo>
                    <a:pt x="562838" y="773010"/>
                  </a:lnTo>
                  <a:lnTo>
                    <a:pt x="559734" y="777356"/>
                  </a:lnTo>
                  <a:lnTo>
                    <a:pt x="555698" y="778288"/>
                  </a:lnTo>
                  <a:lnTo>
                    <a:pt x="552593" y="782634"/>
                  </a:lnTo>
                  <a:lnTo>
                    <a:pt x="548558" y="808090"/>
                  </a:lnTo>
                  <a:lnTo>
                    <a:pt x="548558" y="839756"/>
                  </a:lnTo>
                  <a:lnTo>
                    <a:pt x="543280" y="841929"/>
                  </a:lnTo>
                  <a:lnTo>
                    <a:pt x="539244" y="841929"/>
                  </a:lnTo>
                  <a:lnTo>
                    <a:pt x="536140" y="842860"/>
                  </a:lnTo>
                  <a:lnTo>
                    <a:pt x="532104" y="847207"/>
                  </a:lnTo>
                  <a:lnTo>
                    <a:pt x="531173" y="849380"/>
                  </a:lnTo>
                  <a:lnTo>
                    <a:pt x="528999" y="854657"/>
                  </a:lnTo>
                  <a:lnTo>
                    <a:pt x="509131" y="850311"/>
                  </a:lnTo>
                  <a:lnTo>
                    <a:pt x="494540" y="849380"/>
                  </a:lnTo>
                  <a:lnTo>
                    <a:pt x="485227" y="852484"/>
                  </a:lnTo>
                  <a:lnTo>
                    <a:pt x="478086" y="856830"/>
                  </a:lnTo>
                  <a:lnTo>
                    <a:pt x="472809" y="862108"/>
                  </a:lnTo>
                  <a:lnTo>
                    <a:pt x="463495" y="867386"/>
                  </a:lnTo>
                  <a:lnTo>
                    <a:pt x="452940" y="871732"/>
                  </a:lnTo>
                  <a:lnTo>
                    <a:pt x="443627" y="871732"/>
                  </a:lnTo>
                  <a:lnTo>
                    <a:pt x="436487" y="865523"/>
                  </a:lnTo>
                  <a:lnTo>
                    <a:pt x="431209" y="862418"/>
                  </a:lnTo>
                  <a:lnTo>
                    <a:pt x="423138" y="862418"/>
                  </a:lnTo>
                  <a:lnTo>
                    <a:pt x="411651" y="867696"/>
                  </a:lnTo>
                  <a:lnTo>
                    <a:pt x="406373" y="864592"/>
                  </a:lnTo>
                  <a:lnTo>
                    <a:pt x="402338" y="862418"/>
                  </a:lnTo>
                  <a:lnTo>
                    <a:pt x="401406" y="860245"/>
                  </a:lnTo>
                  <a:lnTo>
                    <a:pt x="397371" y="858072"/>
                  </a:lnTo>
                  <a:lnTo>
                    <a:pt x="392093" y="854968"/>
                  </a:lnTo>
                  <a:lnTo>
                    <a:pt x="392093" y="842239"/>
                  </a:lnTo>
                  <a:lnTo>
                    <a:pt x="394266" y="825165"/>
                  </a:lnTo>
                  <a:lnTo>
                    <a:pt x="395197" y="807159"/>
                  </a:lnTo>
                  <a:lnTo>
                    <a:pt x="397371" y="793500"/>
                  </a:lnTo>
                  <a:lnTo>
                    <a:pt x="399544" y="786049"/>
                  </a:lnTo>
                  <a:lnTo>
                    <a:pt x="399544" y="777667"/>
                  </a:lnTo>
                  <a:lnTo>
                    <a:pt x="387126" y="780771"/>
                  </a:lnTo>
                  <a:lnTo>
                    <a:pt x="375639" y="785117"/>
                  </a:lnTo>
                  <a:lnTo>
                    <a:pt x="360117" y="786049"/>
                  </a:lnTo>
                  <a:lnTo>
                    <a:pt x="361048" y="803123"/>
                  </a:lnTo>
                  <a:lnTo>
                    <a:pt x="361048" y="823302"/>
                  </a:lnTo>
                  <a:lnTo>
                    <a:pt x="365084" y="845654"/>
                  </a:lnTo>
                  <a:lnTo>
                    <a:pt x="372224" y="864592"/>
                  </a:lnTo>
                  <a:lnTo>
                    <a:pt x="370051" y="865523"/>
                  </a:lnTo>
                  <a:lnTo>
                    <a:pt x="370051" y="867696"/>
                  </a:lnTo>
                  <a:lnTo>
                    <a:pt x="370051" y="869869"/>
                  </a:lnTo>
                  <a:lnTo>
                    <a:pt x="367878" y="872042"/>
                  </a:lnTo>
                  <a:lnTo>
                    <a:pt x="353287" y="877320"/>
                  </a:lnTo>
                  <a:lnTo>
                    <a:pt x="337765" y="882597"/>
                  </a:lnTo>
                  <a:lnTo>
                    <a:pt x="324105" y="887875"/>
                  </a:lnTo>
                  <a:lnTo>
                    <a:pt x="313550" y="895326"/>
                  </a:lnTo>
                  <a:lnTo>
                    <a:pt x="308273" y="906812"/>
                  </a:lnTo>
                  <a:lnTo>
                    <a:pt x="306099" y="917367"/>
                  </a:lnTo>
                  <a:lnTo>
                    <a:pt x="298959" y="928854"/>
                  </a:lnTo>
                  <a:lnTo>
                    <a:pt x="264500" y="939409"/>
                  </a:lnTo>
                  <a:lnTo>
                    <a:pt x="262327" y="943755"/>
                  </a:lnTo>
                  <a:lnTo>
                    <a:pt x="260154" y="946860"/>
                  </a:lnTo>
                  <a:lnTo>
                    <a:pt x="260154" y="951206"/>
                  </a:lnTo>
                  <a:lnTo>
                    <a:pt x="260154" y="954310"/>
                  </a:lnTo>
                  <a:lnTo>
                    <a:pt x="260154" y="958657"/>
                  </a:lnTo>
                  <a:lnTo>
                    <a:pt x="259222" y="961761"/>
                  </a:lnTo>
                  <a:lnTo>
                    <a:pt x="257049" y="963934"/>
                  </a:lnTo>
                  <a:lnTo>
                    <a:pt x="251771" y="966107"/>
                  </a:lnTo>
                  <a:lnTo>
                    <a:pt x="247736" y="967039"/>
                  </a:lnTo>
                  <a:lnTo>
                    <a:pt x="242458" y="969212"/>
                  </a:lnTo>
                  <a:lnTo>
                    <a:pt x="238422" y="973558"/>
                  </a:lnTo>
                  <a:lnTo>
                    <a:pt x="235318" y="971385"/>
                  </a:lnTo>
                  <a:lnTo>
                    <a:pt x="231282" y="969212"/>
                  </a:lnTo>
                  <a:lnTo>
                    <a:pt x="228178" y="969212"/>
                  </a:lnTo>
                  <a:lnTo>
                    <a:pt x="226004" y="967039"/>
                  </a:lnTo>
                  <a:lnTo>
                    <a:pt x="220727" y="966107"/>
                  </a:lnTo>
                  <a:lnTo>
                    <a:pt x="215449" y="966107"/>
                  </a:lnTo>
                  <a:lnTo>
                    <a:pt x="215449" y="986286"/>
                  </a:lnTo>
                  <a:lnTo>
                    <a:pt x="209240" y="986286"/>
                  </a:lnTo>
                  <a:lnTo>
                    <a:pt x="203963" y="986286"/>
                  </a:lnTo>
                  <a:lnTo>
                    <a:pt x="198685" y="988459"/>
                  </a:lnTo>
                  <a:lnTo>
                    <a:pt x="194650" y="989391"/>
                  </a:lnTo>
                  <a:lnTo>
                    <a:pt x="188441" y="989391"/>
                  </a:lnTo>
                  <a:lnTo>
                    <a:pt x="184405" y="991564"/>
                  </a:lnTo>
                  <a:lnTo>
                    <a:pt x="181300" y="991564"/>
                  </a:lnTo>
                  <a:lnTo>
                    <a:pt x="179127" y="993737"/>
                  </a:lnTo>
                  <a:lnTo>
                    <a:pt x="175091" y="995910"/>
                  </a:lnTo>
                  <a:lnTo>
                    <a:pt x="171987" y="996842"/>
                  </a:lnTo>
                  <a:lnTo>
                    <a:pt x="181300" y="1006465"/>
                  </a:lnTo>
                  <a:lnTo>
                    <a:pt x="193718" y="1013916"/>
                  </a:lnTo>
                  <a:lnTo>
                    <a:pt x="206136" y="1018262"/>
                  </a:lnTo>
                  <a:lnTo>
                    <a:pt x="218554" y="1021367"/>
                  </a:lnTo>
                  <a:lnTo>
                    <a:pt x="220727" y="1040304"/>
                  </a:lnTo>
                  <a:lnTo>
                    <a:pt x="222900" y="1056137"/>
                  </a:lnTo>
                  <a:lnTo>
                    <a:pt x="222900" y="1073211"/>
                  </a:lnTo>
                  <a:lnTo>
                    <a:pt x="218864" y="1088113"/>
                  </a:lnTo>
                  <a:lnTo>
                    <a:pt x="218864" y="1090286"/>
                  </a:lnTo>
                  <a:lnTo>
                    <a:pt x="218864" y="1091217"/>
                  </a:lnTo>
                  <a:lnTo>
                    <a:pt x="216691" y="1091217"/>
                  </a:lnTo>
                  <a:lnTo>
                    <a:pt x="216691" y="1093390"/>
                  </a:lnTo>
                  <a:lnTo>
                    <a:pt x="215760" y="1095563"/>
                  </a:lnTo>
                  <a:lnTo>
                    <a:pt x="202100" y="1100841"/>
                  </a:lnTo>
                  <a:lnTo>
                    <a:pt x="184405" y="1105187"/>
                  </a:lnTo>
                  <a:lnTo>
                    <a:pt x="166709" y="1105187"/>
                  </a:lnTo>
                  <a:lnTo>
                    <a:pt x="149945" y="1100841"/>
                  </a:lnTo>
                  <a:lnTo>
                    <a:pt x="135354" y="1095563"/>
                  </a:lnTo>
                  <a:lnTo>
                    <a:pt x="130077" y="1095563"/>
                  </a:lnTo>
                  <a:lnTo>
                    <a:pt x="126041" y="1097736"/>
                  </a:lnTo>
                  <a:lnTo>
                    <a:pt x="122936" y="1097736"/>
                  </a:lnTo>
                  <a:lnTo>
                    <a:pt x="120763" y="1097736"/>
                  </a:lnTo>
                  <a:lnTo>
                    <a:pt x="118590" y="1098668"/>
                  </a:lnTo>
                  <a:lnTo>
                    <a:pt x="116417" y="1103014"/>
                  </a:lnTo>
                  <a:lnTo>
                    <a:pt x="115796" y="1106739"/>
                  </a:lnTo>
                  <a:lnTo>
                    <a:pt x="111760" y="1119468"/>
                  </a:lnTo>
                  <a:lnTo>
                    <a:pt x="111760" y="1140578"/>
                  </a:lnTo>
                  <a:lnTo>
                    <a:pt x="111760" y="1163861"/>
                  </a:lnTo>
                  <a:lnTo>
                    <a:pt x="113934" y="1188076"/>
                  </a:lnTo>
                  <a:lnTo>
                    <a:pt x="116107" y="1208255"/>
                  </a:lnTo>
                  <a:lnTo>
                    <a:pt x="116107" y="1223157"/>
                  </a:lnTo>
                  <a:lnTo>
                    <a:pt x="119211" y="1223157"/>
                  </a:lnTo>
                  <a:lnTo>
                    <a:pt x="119211" y="1228434"/>
                  </a:lnTo>
                  <a:lnTo>
                    <a:pt x="126351" y="1228434"/>
                  </a:lnTo>
                  <a:lnTo>
                    <a:pt x="131629" y="1227503"/>
                  </a:lnTo>
                  <a:lnTo>
                    <a:pt x="135665" y="1227503"/>
                  </a:lnTo>
                  <a:lnTo>
                    <a:pt x="138769" y="1223157"/>
                  </a:lnTo>
                  <a:lnTo>
                    <a:pt x="144978" y="1225330"/>
                  </a:lnTo>
                  <a:lnTo>
                    <a:pt x="148083" y="1225330"/>
                  </a:lnTo>
                  <a:lnTo>
                    <a:pt x="152118" y="1227503"/>
                  </a:lnTo>
                  <a:lnTo>
                    <a:pt x="155223" y="1228434"/>
                  </a:lnTo>
                  <a:lnTo>
                    <a:pt x="157396" y="1230607"/>
                  </a:lnTo>
                  <a:lnTo>
                    <a:pt x="157396" y="1232780"/>
                  </a:lnTo>
                  <a:lnTo>
                    <a:pt x="157396" y="1234953"/>
                  </a:lnTo>
                  <a:lnTo>
                    <a:pt x="159569" y="1234953"/>
                  </a:lnTo>
                  <a:lnTo>
                    <a:pt x="159569" y="1235885"/>
                  </a:lnTo>
                  <a:lnTo>
                    <a:pt x="153360" y="1252959"/>
                  </a:lnTo>
                  <a:lnTo>
                    <a:pt x="142805" y="1265688"/>
                  </a:lnTo>
                  <a:lnTo>
                    <a:pt x="130387" y="1277174"/>
                  </a:lnTo>
                  <a:lnTo>
                    <a:pt x="116728" y="1287729"/>
                  </a:lnTo>
                  <a:lnTo>
                    <a:pt x="104310" y="1299216"/>
                  </a:lnTo>
                  <a:lnTo>
                    <a:pt x="94996" y="1314117"/>
                  </a:lnTo>
                  <a:lnTo>
                    <a:pt x="94065" y="1324672"/>
                  </a:lnTo>
                  <a:lnTo>
                    <a:pt x="94996" y="1337401"/>
                  </a:lnTo>
                  <a:lnTo>
                    <a:pt x="94996" y="1348887"/>
                  </a:lnTo>
                  <a:lnTo>
                    <a:pt x="91892" y="1357269"/>
                  </a:lnTo>
                  <a:lnTo>
                    <a:pt x="77301" y="1366893"/>
                  </a:lnTo>
                  <a:lnTo>
                    <a:pt x="62710" y="1374344"/>
                  </a:lnTo>
                  <a:lnTo>
                    <a:pt x="48119" y="1383967"/>
                  </a:lnTo>
                  <a:lnTo>
                    <a:pt x="35701" y="1394523"/>
                  </a:lnTo>
                  <a:lnTo>
                    <a:pt x="31666" y="1401973"/>
                  </a:lnTo>
                  <a:lnTo>
                    <a:pt x="24525" y="1415633"/>
                  </a:lnTo>
                  <a:lnTo>
                    <a:pt x="17385" y="1431466"/>
                  </a:lnTo>
                  <a:lnTo>
                    <a:pt x="10245" y="1450403"/>
                  </a:lnTo>
                  <a:lnTo>
                    <a:pt x="3104" y="1466236"/>
                  </a:lnTo>
                  <a:lnTo>
                    <a:pt x="0" y="1481137"/>
                  </a:lnTo>
                  <a:lnTo>
                    <a:pt x="0" y="1492623"/>
                  </a:lnTo>
                  <a:lnTo>
                    <a:pt x="3104" y="1500074"/>
                  </a:lnTo>
                  <a:lnTo>
                    <a:pt x="9313" y="1509698"/>
                  </a:lnTo>
                  <a:lnTo>
                    <a:pt x="12418" y="1518080"/>
                  </a:lnTo>
                  <a:lnTo>
                    <a:pt x="12418" y="1532981"/>
                  </a:lnTo>
                  <a:lnTo>
                    <a:pt x="10245" y="1542605"/>
                  </a:lnTo>
                  <a:lnTo>
                    <a:pt x="7140" y="1555334"/>
                  </a:lnTo>
                  <a:lnTo>
                    <a:pt x="3104" y="1570235"/>
                  </a:lnTo>
                  <a:lnTo>
                    <a:pt x="2173" y="1587309"/>
                  </a:lnTo>
                  <a:lnTo>
                    <a:pt x="5278" y="1597865"/>
                  </a:lnTo>
                  <a:lnTo>
                    <a:pt x="5278" y="1622079"/>
                  </a:lnTo>
                  <a:lnTo>
                    <a:pt x="14591" y="1633566"/>
                  </a:lnTo>
                  <a:lnTo>
                    <a:pt x="29182" y="1646294"/>
                  </a:lnTo>
                  <a:lnTo>
                    <a:pt x="45946" y="1659022"/>
                  </a:lnTo>
                  <a:lnTo>
                    <a:pt x="56501" y="1671751"/>
                  </a:lnTo>
                  <a:lnTo>
                    <a:pt x="65815" y="1695965"/>
                  </a:lnTo>
                  <a:lnTo>
                    <a:pt x="78232" y="1705589"/>
                  </a:lnTo>
                  <a:lnTo>
                    <a:pt x="92823" y="1713040"/>
                  </a:lnTo>
                  <a:lnTo>
                    <a:pt x="107414" y="1720491"/>
                  </a:lnTo>
                  <a:lnTo>
                    <a:pt x="122005" y="1727941"/>
                  </a:lnTo>
                  <a:lnTo>
                    <a:pt x="132560" y="1740670"/>
                  </a:lnTo>
                  <a:lnTo>
                    <a:pt x="139701" y="1738497"/>
                  </a:lnTo>
                  <a:lnTo>
                    <a:pt x="145910" y="1736323"/>
                  </a:lnTo>
                  <a:lnTo>
                    <a:pt x="149014" y="1733219"/>
                  </a:lnTo>
                  <a:lnTo>
                    <a:pt x="153050" y="1731046"/>
                  </a:lnTo>
                  <a:lnTo>
                    <a:pt x="161432" y="1733219"/>
                  </a:lnTo>
                  <a:lnTo>
                    <a:pt x="172918" y="1736323"/>
                  </a:lnTo>
                  <a:lnTo>
                    <a:pt x="185336" y="1736323"/>
                  </a:lnTo>
                  <a:lnTo>
                    <a:pt x="189372" y="1723595"/>
                  </a:lnTo>
                  <a:lnTo>
                    <a:pt x="224763" y="1731046"/>
                  </a:lnTo>
                  <a:lnTo>
                    <a:pt x="239354" y="1725768"/>
                  </a:lnTo>
                  <a:lnTo>
                    <a:pt x="257980" y="1718318"/>
                  </a:lnTo>
                  <a:lnTo>
                    <a:pt x="275676" y="1710867"/>
                  </a:lnTo>
                  <a:lnTo>
                    <a:pt x="290267" y="1713040"/>
                  </a:lnTo>
                  <a:lnTo>
                    <a:pt x="302685" y="1713971"/>
                  </a:lnTo>
                  <a:lnTo>
                    <a:pt x="316344" y="1716144"/>
                  </a:lnTo>
                  <a:lnTo>
                    <a:pt x="336213" y="1747810"/>
                  </a:lnTo>
                  <a:lnTo>
                    <a:pt x="343353" y="1747810"/>
                  </a:lnTo>
                  <a:lnTo>
                    <a:pt x="348631" y="1747810"/>
                  </a:lnTo>
                  <a:lnTo>
                    <a:pt x="353908" y="1745637"/>
                  </a:lnTo>
                  <a:lnTo>
                    <a:pt x="356081" y="1743464"/>
                  </a:lnTo>
                  <a:lnTo>
                    <a:pt x="360117" y="1740359"/>
                  </a:lnTo>
                  <a:lnTo>
                    <a:pt x="367257" y="1742532"/>
                  </a:lnTo>
                  <a:lnTo>
                    <a:pt x="372535" y="1742532"/>
                  </a:lnTo>
                  <a:lnTo>
                    <a:pt x="375639" y="1743464"/>
                  </a:lnTo>
                  <a:lnTo>
                    <a:pt x="379675" y="1747810"/>
                  </a:lnTo>
                  <a:lnTo>
                    <a:pt x="382780" y="1749983"/>
                  </a:lnTo>
                  <a:lnTo>
                    <a:pt x="388989" y="1753088"/>
                  </a:lnTo>
                  <a:lnTo>
                    <a:pt x="382780" y="1775440"/>
                  </a:lnTo>
                  <a:lnTo>
                    <a:pt x="377502" y="1795619"/>
                  </a:lnTo>
                  <a:lnTo>
                    <a:pt x="372224" y="1817971"/>
                  </a:lnTo>
                  <a:lnTo>
                    <a:pt x="388989" y="1835045"/>
                  </a:lnTo>
                  <a:lnTo>
                    <a:pt x="404511" y="1855224"/>
                  </a:lnTo>
                  <a:lnTo>
                    <a:pt x="421275" y="1877576"/>
                  </a:lnTo>
                  <a:lnTo>
                    <a:pt x="431830" y="1899928"/>
                  </a:lnTo>
                  <a:lnTo>
                    <a:pt x="435866" y="1917003"/>
                  </a:lnTo>
                  <a:lnTo>
                    <a:pt x="435866" y="1929731"/>
                  </a:lnTo>
                  <a:lnTo>
                    <a:pt x="438039" y="1942459"/>
                  </a:lnTo>
                  <a:lnTo>
                    <a:pt x="445179" y="1957361"/>
                  </a:lnTo>
                  <a:lnTo>
                    <a:pt x="438970" y="1972262"/>
                  </a:lnTo>
                  <a:lnTo>
                    <a:pt x="431830" y="1989337"/>
                  </a:lnTo>
                  <a:lnTo>
                    <a:pt x="421275" y="2009516"/>
                  </a:lnTo>
                  <a:lnTo>
                    <a:pt x="414135" y="2027522"/>
                  </a:lnTo>
                  <a:lnTo>
                    <a:pt x="410099" y="2048632"/>
                  </a:lnTo>
                  <a:lnTo>
                    <a:pt x="412272" y="2066638"/>
                  </a:lnTo>
                  <a:lnTo>
                    <a:pt x="419412" y="2081539"/>
                  </a:lnTo>
                  <a:lnTo>
                    <a:pt x="430899" y="2096441"/>
                  </a:lnTo>
                  <a:lnTo>
                    <a:pt x="441454" y="2113515"/>
                  </a:lnTo>
                  <a:lnTo>
                    <a:pt x="448594" y="2128416"/>
                  </a:lnTo>
                  <a:lnTo>
                    <a:pt x="448594" y="2133694"/>
                  </a:lnTo>
                  <a:lnTo>
                    <a:pt x="448594" y="2138972"/>
                  </a:lnTo>
                  <a:lnTo>
                    <a:pt x="446421" y="2143318"/>
                  </a:lnTo>
                  <a:lnTo>
                    <a:pt x="445490" y="2148595"/>
                  </a:lnTo>
                  <a:lnTo>
                    <a:pt x="445490" y="2151700"/>
                  </a:lnTo>
                  <a:lnTo>
                    <a:pt x="445490" y="2156046"/>
                  </a:lnTo>
                  <a:lnTo>
                    <a:pt x="452630" y="2159151"/>
                  </a:lnTo>
                  <a:lnTo>
                    <a:pt x="450457" y="2163497"/>
                  </a:lnTo>
                  <a:lnTo>
                    <a:pt x="448284" y="2166601"/>
                  </a:lnTo>
                  <a:lnTo>
                    <a:pt x="448284" y="2170948"/>
                  </a:lnTo>
                  <a:lnTo>
                    <a:pt x="446111" y="2176225"/>
                  </a:lnTo>
                  <a:lnTo>
                    <a:pt x="448284" y="2181503"/>
                  </a:lnTo>
                  <a:lnTo>
                    <a:pt x="450457" y="2181503"/>
                  </a:lnTo>
                  <a:lnTo>
                    <a:pt x="452630" y="2185849"/>
                  </a:lnTo>
                  <a:lnTo>
                    <a:pt x="455734" y="2186780"/>
                  </a:lnTo>
                  <a:lnTo>
                    <a:pt x="459770" y="2191127"/>
                  </a:lnTo>
                  <a:lnTo>
                    <a:pt x="459770" y="2193300"/>
                  </a:lnTo>
                  <a:lnTo>
                    <a:pt x="455734" y="2206028"/>
                  </a:lnTo>
                  <a:lnTo>
                    <a:pt x="465048" y="2224034"/>
                  </a:lnTo>
                  <a:lnTo>
                    <a:pt x="479639" y="2242971"/>
                  </a:lnTo>
                  <a:lnTo>
                    <a:pt x="494230" y="2260046"/>
                  </a:lnTo>
                  <a:lnTo>
                    <a:pt x="504785" y="2278051"/>
                  </a:lnTo>
                  <a:lnTo>
                    <a:pt x="506958" y="2290780"/>
                  </a:lnTo>
                  <a:lnTo>
                    <a:pt x="506958" y="2303508"/>
                  </a:lnTo>
                  <a:lnTo>
                    <a:pt x="506958" y="2314994"/>
                  </a:lnTo>
                  <a:lnTo>
                    <a:pt x="509131" y="2324618"/>
                  </a:lnTo>
                  <a:lnTo>
                    <a:pt x="512236" y="2327723"/>
                  </a:lnTo>
                  <a:lnTo>
                    <a:pt x="516271" y="2333000"/>
                  </a:lnTo>
                  <a:lnTo>
                    <a:pt x="519376" y="2335173"/>
                  </a:lnTo>
                  <a:lnTo>
                    <a:pt x="523411" y="2339520"/>
                  </a:lnTo>
                  <a:lnTo>
                    <a:pt x="528689" y="2342624"/>
                  </a:lnTo>
                  <a:lnTo>
                    <a:pt x="553835" y="2337347"/>
                  </a:lnTo>
                  <a:lnTo>
                    <a:pt x="582086" y="2332069"/>
                  </a:lnTo>
                  <a:lnTo>
                    <a:pt x="609095" y="2324618"/>
                  </a:lnTo>
                  <a:lnTo>
                    <a:pt x="636103" y="2317168"/>
                  </a:lnTo>
                  <a:lnTo>
                    <a:pt x="657834" y="2303508"/>
                  </a:lnTo>
                  <a:lnTo>
                    <a:pt x="675530" y="2287675"/>
                  </a:lnTo>
                  <a:lnTo>
                    <a:pt x="684843" y="2270601"/>
                  </a:lnTo>
                  <a:lnTo>
                    <a:pt x="691984" y="2253526"/>
                  </a:lnTo>
                  <a:lnTo>
                    <a:pt x="715888" y="2233347"/>
                  </a:lnTo>
                  <a:lnTo>
                    <a:pt x="718992" y="2218446"/>
                  </a:lnTo>
                  <a:lnTo>
                    <a:pt x="721165" y="2203544"/>
                  </a:lnTo>
                  <a:lnTo>
                    <a:pt x="723339" y="2188643"/>
                  </a:lnTo>
                  <a:lnTo>
                    <a:pt x="728616" y="2175915"/>
                  </a:lnTo>
                  <a:lnTo>
                    <a:pt x="748485" y="2171568"/>
                  </a:lnTo>
                  <a:lnTo>
                    <a:pt x="752520" y="2168464"/>
                  </a:lnTo>
                  <a:lnTo>
                    <a:pt x="753452" y="2164118"/>
                  </a:lnTo>
                  <a:lnTo>
                    <a:pt x="757488" y="2161013"/>
                  </a:lnTo>
                  <a:lnTo>
                    <a:pt x="759661" y="2158840"/>
                  </a:lnTo>
                  <a:lnTo>
                    <a:pt x="762765" y="2155736"/>
                  </a:lnTo>
                  <a:lnTo>
                    <a:pt x="768043" y="2151390"/>
                  </a:lnTo>
                  <a:lnTo>
                    <a:pt x="764938" y="2131211"/>
                  </a:lnTo>
                  <a:lnTo>
                    <a:pt x="757798" y="2114136"/>
                  </a:lnTo>
                  <a:lnTo>
                    <a:pt x="748485" y="2103581"/>
                  </a:lnTo>
                  <a:lnTo>
                    <a:pt x="757798" y="2084644"/>
                  </a:lnTo>
                  <a:lnTo>
                    <a:pt x="772389" y="2071915"/>
                  </a:lnTo>
                  <a:lnTo>
                    <a:pt x="790084" y="2062291"/>
                  </a:lnTo>
                  <a:lnTo>
                    <a:pt x="808711" y="2053909"/>
                  </a:lnTo>
                  <a:lnTo>
                    <a:pt x="824234" y="2042423"/>
                  </a:lnTo>
                  <a:lnTo>
                    <a:pt x="835720" y="2019140"/>
                  </a:lnTo>
                  <a:lnTo>
                    <a:pt x="837893" y="1996787"/>
                  </a:lnTo>
                  <a:lnTo>
                    <a:pt x="831684" y="1974435"/>
                  </a:lnTo>
                  <a:lnTo>
                    <a:pt x="824544" y="1952083"/>
                  </a:lnTo>
                  <a:lnTo>
                    <a:pt x="817404" y="1931904"/>
                  </a:lnTo>
                  <a:lnTo>
                    <a:pt x="810263" y="1909552"/>
                  </a:lnTo>
                  <a:lnTo>
                    <a:pt x="807159" y="1887200"/>
                  </a:lnTo>
                  <a:lnTo>
                    <a:pt x="812437" y="1862985"/>
                  </a:lnTo>
                  <a:lnTo>
                    <a:pt x="827027" y="1837529"/>
                  </a:lnTo>
                  <a:lnTo>
                    <a:pt x="845654" y="1815177"/>
                  </a:lnTo>
                  <a:lnTo>
                    <a:pt x="867385" y="1794066"/>
                  </a:lnTo>
                  <a:lnTo>
                    <a:pt x="890358" y="1776060"/>
                  </a:lnTo>
                  <a:lnTo>
                    <a:pt x="912090" y="1757123"/>
                  </a:lnTo>
                  <a:lnTo>
                    <a:pt x="931958" y="1736944"/>
                  </a:lnTo>
                  <a:lnTo>
                    <a:pt x="945618" y="1718938"/>
                  </a:lnTo>
                  <a:lnTo>
                    <a:pt x="958036" y="1696586"/>
                  </a:lnTo>
                  <a:lnTo>
                    <a:pt x="968591" y="1674234"/>
                  </a:lnTo>
                  <a:lnTo>
                    <a:pt x="975731" y="1655297"/>
                  </a:lnTo>
                  <a:lnTo>
                    <a:pt x="979767" y="1642569"/>
                  </a:lnTo>
                  <a:lnTo>
                    <a:pt x="979767" y="1631393"/>
                  </a:lnTo>
                  <a:lnTo>
                    <a:pt x="985044" y="1621769"/>
                  </a:lnTo>
                  <a:lnTo>
                    <a:pt x="985044" y="1618665"/>
                  </a:lnTo>
                  <a:lnTo>
                    <a:pt x="963313" y="1621769"/>
                  </a:lnTo>
                  <a:lnTo>
                    <a:pt x="939409" y="1627046"/>
                  </a:lnTo>
                  <a:lnTo>
                    <a:pt x="914263" y="1633255"/>
                  </a:lnTo>
                  <a:lnTo>
                    <a:pt x="895636" y="1641637"/>
                  </a:lnTo>
                  <a:lnTo>
                    <a:pt x="880114" y="1640706"/>
                  </a:lnTo>
                  <a:lnTo>
                    <a:pt x="874836" y="1634497"/>
                  </a:lnTo>
                  <a:lnTo>
                    <a:pt x="872663" y="1629220"/>
                  </a:lnTo>
                  <a:lnTo>
                    <a:pt x="872663" y="1623942"/>
                  </a:lnTo>
                  <a:lnTo>
                    <a:pt x="872663" y="1616491"/>
                  </a:lnTo>
                  <a:lnTo>
                    <a:pt x="868627" y="1611214"/>
                  </a:lnTo>
                  <a:lnTo>
                    <a:pt x="854036" y="1599727"/>
                  </a:lnTo>
                  <a:lnTo>
                    <a:pt x="836341" y="1589172"/>
                  </a:lnTo>
                  <a:lnTo>
                    <a:pt x="819577" y="1577686"/>
                  </a:lnTo>
                  <a:lnTo>
                    <a:pt x="809022" y="1564957"/>
                  </a:lnTo>
                  <a:lnTo>
                    <a:pt x="804986" y="1553471"/>
                  </a:lnTo>
                  <a:lnTo>
                    <a:pt x="802813" y="1545089"/>
                  </a:lnTo>
                  <a:lnTo>
                    <a:pt x="799708" y="1533602"/>
                  </a:lnTo>
                  <a:lnTo>
                    <a:pt x="797535" y="1530498"/>
                  </a:lnTo>
                  <a:lnTo>
                    <a:pt x="792258" y="1526152"/>
                  </a:lnTo>
                  <a:lnTo>
                    <a:pt x="786980" y="1523047"/>
                  </a:lnTo>
                  <a:lnTo>
                    <a:pt x="782944" y="1517770"/>
                  </a:lnTo>
                  <a:lnTo>
                    <a:pt x="779840" y="1513423"/>
                  </a:lnTo>
                  <a:lnTo>
                    <a:pt x="779840" y="1476480"/>
                  </a:lnTo>
                  <a:lnTo>
                    <a:pt x="777667" y="1471203"/>
                  </a:lnTo>
                  <a:lnTo>
                    <a:pt x="772389" y="1466856"/>
                  </a:lnTo>
                  <a:lnTo>
                    <a:pt x="768353" y="1463752"/>
                  </a:lnTo>
                  <a:lnTo>
                    <a:pt x="763076" y="1459406"/>
                  </a:lnTo>
                  <a:lnTo>
                    <a:pt x="759971" y="1456301"/>
                  </a:lnTo>
                  <a:lnTo>
                    <a:pt x="750658" y="1436122"/>
                  </a:lnTo>
                  <a:lnTo>
                    <a:pt x="743518" y="1415943"/>
                  </a:lnTo>
                  <a:lnTo>
                    <a:pt x="736377" y="1393591"/>
                  </a:lnTo>
                  <a:lnTo>
                    <a:pt x="724891" y="1374654"/>
                  </a:lnTo>
                  <a:lnTo>
                    <a:pt x="712473" y="1357580"/>
                  </a:lnTo>
                  <a:lnTo>
                    <a:pt x="712473" y="1350129"/>
                  </a:lnTo>
                  <a:lnTo>
                    <a:pt x="716509" y="1350129"/>
                  </a:lnTo>
                  <a:lnTo>
                    <a:pt x="719613" y="1357580"/>
                  </a:lnTo>
                  <a:lnTo>
                    <a:pt x="723649" y="1363788"/>
                  </a:lnTo>
                  <a:lnTo>
                    <a:pt x="726753" y="1366893"/>
                  </a:lnTo>
                  <a:lnTo>
                    <a:pt x="730789" y="1369066"/>
                  </a:lnTo>
                  <a:lnTo>
                    <a:pt x="733894" y="1371239"/>
                  </a:lnTo>
                  <a:lnTo>
                    <a:pt x="737930" y="1372170"/>
                  </a:lnTo>
                  <a:lnTo>
                    <a:pt x="738861" y="1376517"/>
                  </a:lnTo>
                  <a:lnTo>
                    <a:pt x="745070" y="1378690"/>
                  </a:lnTo>
                  <a:lnTo>
                    <a:pt x="755625" y="1386141"/>
                  </a:lnTo>
                  <a:lnTo>
                    <a:pt x="762765" y="1396696"/>
                  </a:lnTo>
                  <a:lnTo>
                    <a:pt x="768043" y="1409424"/>
                  </a:lnTo>
                  <a:lnTo>
                    <a:pt x="774252" y="1423084"/>
                  </a:lnTo>
                  <a:lnTo>
                    <a:pt x="779529" y="1435812"/>
                  </a:lnTo>
                  <a:lnTo>
                    <a:pt x="799398" y="1448540"/>
                  </a:lnTo>
                  <a:lnTo>
                    <a:pt x="804675" y="1459095"/>
                  </a:lnTo>
                  <a:lnTo>
                    <a:pt x="806848" y="1472755"/>
                  </a:lnTo>
                  <a:lnTo>
                    <a:pt x="809022" y="1485483"/>
                  </a:lnTo>
                  <a:lnTo>
                    <a:pt x="812126" y="1496038"/>
                  </a:lnTo>
                  <a:lnTo>
                    <a:pt x="824544" y="1510940"/>
                  </a:lnTo>
                  <a:lnTo>
                    <a:pt x="838204" y="1525841"/>
                  </a:lnTo>
                  <a:lnTo>
                    <a:pt x="850621" y="1542916"/>
                  </a:lnTo>
                  <a:lnTo>
                    <a:pt x="859935" y="1560922"/>
                  </a:lnTo>
                  <a:lnTo>
                    <a:pt x="860866" y="1572408"/>
                  </a:lnTo>
                  <a:lnTo>
                    <a:pt x="860866" y="1582963"/>
                  </a:lnTo>
                  <a:lnTo>
                    <a:pt x="863039" y="1594450"/>
                  </a:lnTo>
                  <a:lnTo>
                    <a:pt x="868317" y="1605005"/>
                  </a:lnTo>
                  <a:lnTo>
                    <a:pt x="870490" y="1609351"/>
                  </a:lnTo>
                  <a:lnTo>
                    <a:pt x="872663" y="1611524"/>
                  </a:lnTo>
                  <a:lnTo>
                    <a:pt x="874836" y="1612456"/>
                  </a:lnTo>
                  <a:lnTo>
                    <a:pt x="875767" y="1612456"/>
                  </a:lnTo>
                  <a:lnTo>
                    <a:pt x="879803" y="1614629"/>
                  </a:lnTo>
                  <a:lnTo>
                    <a:pt x="889117" y="1614629"/>
                  </a:lnTo>
                  <a:lnTo>
                    <a:pt x="901534" y="1611524"/>
                  </a:lnTo>
                  <a:lnTo>
                    <a:pt x="913952" y="1604074"/>
                  </a:lnTo>
                  <a:lnTo>
                    <a:pt x="928543" y="1597865"/>
                  </a:lnTo>
                  <a:lnTo>
                    <a:pt x="946239" y="1592587"/>
                  </a:lnTo>
                  <a:lnTo>
                    <a:pt x="963003" y="1589483"/>
                  </a:lnTo>
                  <a:lnTo>
                    <a:pt x="979767" y="1582032"/>
                  </a:lnTo>
                  <a:lnTo>
                    <a:pt x="992185" y="1572408"/>
                  </a:lnTo>
                  <a:lnTo>
                    <a:pt x="1002740" y="1560922"/>
                  </a:lnTo>
                  <a:lnTo>
                    <a:pt x="1016399" y="1553471"/>
                  </a:lnTo>
                  <a:lnTo>
                    <a:pt x="1039372" y="1553471"/>
                  </a:lnTo>
                  <a:lnTo>
                    <a:pt x="1039372" y="1544468"/>
                  </a:lnTo>
                  <a:lnTo>
                    <a:pt x="1057999" y="1531740"/>
                  </a:lnTo>
                  <a:lnTo>
                    <a:pt x="1075694" y="1520253"/>
                  </a:lnTo>
                  <a:lnTo>
                    <a:pt x="1075694" y="1500074"/>
                  </a:lnTo>
                  <a:lnTo>
                    <a:pt x="1089354" y="1494797"/>
                  </a:lnTo>
                  <a:lnTo>
                    <a:pt x="1095563" y="1487346"/>
                  </a:lnTo>
                  <a:lnTo>
                    <a:pt x="1101772" y="1477722"/>
                  </a:lnTo>
                  <a:lnTo>
                    <a:pt x="1108912" y="1468098"/>
                  </a:lnTo>
                  <a:lnTo>
                    <a:pt x="1087181" y="1450092"/>
                  </a:lnTo>
                  <a:lnTo>
                    <a:pt x="1060172" y="1435191"/>
                  </a:lnTo>
                  <a:lnTo>
                    <a:pt x="1057999" y="1420290"/>
                  </a:lnTo>
                  <a:lnTo>
                    <a:pt x="1055826" y="1401352"/>
                  </a:lnTo>
                  <a:lnTo>
                    <a:pt x="1035958" y="1416254"/>
                  </a:lnTo>
                  <a:lnTo>
                    <a:pt x="1019193" y="1435191"/>
                  </a:lnTo>
                  <a:lnTo>
                    <a:pt x="1008638" y="1435191"/>
                  </a:lnTo>
                  <a:lnTo>
                    <a:pt x="999325" y="1437364"/>
                  </a:lnTo>
                  <a:lnTo>
                    <a:pt x="992185" y="1438295"/>
                  </a:lnTo>
                  <a:lnTo>
                    <a:pt x="990011" y="1433018"/>
                  </a:lnTo>
                  <a:lnTo>
                    <a:pt x="989080" y="1427740"/>
                  </a:lnTo>
                  <a:lnTo>
                    <a:pt x="989080" y="1422463"/>
                  </a:lnTo>
                  <a:lnTo>
                    <a:pt x="986907" y="1416254"/>
                  </a:lnTo>
                  <a:lnTo>
                    <a:pt x="984734" y="1410976"/>
                  </a:lnTo>
                  <a:lnTo>
                    <a:pt x="979456" y="1408803"/>
                  </a:lnTo>
                  <a:lnTo>
                    <a:pt x="977283" y="1408803"/>
                  </a:lnTo>
                  <a:lnTo>
                    <a:pt x="975110" y="1408803"/>
                  </a:lnTo>
                  <a:lnTo>
                    <a:pt x="975110" y="1410976"/>
                  </a:lnTo>
                  <a:lnTo>
                    <a:pt x="974179" y="1413149"/>
                  </a:lnTo>
                  <a:lnTo>
                    <a:pt x="972006" y="1418427"/>
                  </a:lnTo>
                  <a:lnTo>
                    <a:pt x="964865" y="1407872"/>
                  </a:lnTo>
                  <a:lnTo>
                    <a:pt x="957725" y="1392970"/>
                  </a:lnTo>
                  <a:lnTo>
                    <a:pt x="948412" y="1375896"/>
                  </a:lnTo>
                  <a:lnTo>
                    <a:pt x="943134" y="1358821"/>
                  </a:lnTo>
                  <a:lnTo>
                    <a:pt x="939098" y="1343920"/>
                  </a:lnTo>
                  <a:lnTo>
                    <a:pt x="946239" y="1343920"/>
                  </a:lnTo>
                  <a:lnTo>
                    <a:pt x="950274" y="1343920"/>
                  </a:lnTo>
                  <a:lnTo>
                    <a:pt x="952448" y="1343920"/>
                  </a:lnTo>
                  <a:lnTo>
                    <a:pt x="953379" y="1343920"/>
                  </a:lnTo>
                  <a:lnTo>
                    <a:pt x="955552" y="1343920"/>
                  </a:lnTo>
                  <a:lnTo>
                    <a:pt x="967039" y="1353544"/>
                  </a:lnTo>
                  <a:lnTo>
                    <a:pt x="972316" y="1363167"/>
                  </a:lnTo>
                  <a:lnTo>
                    <a:pt x="975421" y="1373723"/>
                  </a:lnTo>
                  <a:lnTo>
                    <a:pt x="984734" y="1381173"/>
                  </a:lnTo>
                  <a:lnTo>
                    <a:pt x="997152" y="1388624"/>
                  </a:lnTo>
                  <a:lnTo>
                    <a:pt x="1008638" y="1393902"/>
                  </a:lnTo>
                  <a:lnTo>
                    <a:pt x="1019193" y="1401352"/>
                  </a:lnTo>
                  <a:lnTo>
                    <a:pt x="1031611" y="1401352"/>
                  </a:lnTo>
                  <a:lnTo>
                    <a:pt x="1040925" y="1400421"/>
                  </a:lnTo>
                  <a:lnTo>
                    <a:pt x="1048065" y="1398248"/>
                  </a:lnTo>
                  <a:lnTo>
                    <a:pt x="1059551" y="1393902"/>
                  </a:lnTo>
                  <a:lnTo>
                    <a:pt x="1066692" y="1407561"/>
                  </a:lnTo>
                  <a:lnTo>
                    <a:pt x="1071969" y="1418116"/>
                  </a:lnTo>
                  <a:lnTo>
                    <a:pt x="1102082" y="1420290"/>
                  </a:lnTo>
                  <a:lnTo>
                    <a:pt x="1133438" y="1422463"/>
                  </a:lnTo>
                  <a:lnTo>
                    <a:pt x="1164793" y="1422463"/>
                  </a:lnTo>
                  <a:lnTo>
                    <a:pt x="1194906" y="1418116"/>
                  </a:lnTo>
                  <a:lnTo>
                    <a:pt x="1206392" y="1429603"/>
                  </a:lnTo>
                  <a:lnTo>
                    <a:pt x="1218810" y="1437985"/>
                  </a:lnTo>
                  <a:lnTo>
                    <a:pt x="1231228" y="1447609"/>
                  </a:lnTo>
                  <a:lnTo>
                    <a:pt x="1238368" y="1458164"/>
                  </a:lnTo>
                  <a:lnTo>
                    <a:pt x="1235264" y="1471824"/>
                  </a:lnTo>
                  <a:lnTo>
                    <a:pt x="1238368" y="1474928"/>
                  </a:lnTo>
                  <a:lnTo>
                    <a:pt x="1242404" y="1479274"/>
                  </a:lnTo>
                  <a:lnTo>
                    <a:pt x="1247681" y="1482379"/>
                  </a:lnTo>
                  <a:lnTo>
                    <a:pt x="1251717" y="1486725"/>
                  </a:lnTo>
                  <a:lnTo>
                    <a:pt x="1262273" y="1487656"/>
                  </a:lnTo>
                  <a:lnTo>
                    <a:pt x="1271586" y="1487656"/>
                  </a:lnTo>
                  <a:lnTo>
                    <a:pt x="1284004" y="1486725"/>
                  </a:lnTo>
                  <a:lnTo>
                    <a:pt x="1288039" y="1524910"/>
                  </a:lnTo>
                  <a:lnTo>
                    <a:pt x="1296422" y="1556575"/>
                  </a:lnTo>
                  <a:lnTo>
                    <a:pt x="1308840" y="1586068"/>
                  </a:lnTo>
                  <a:lnTo>
                    <a:pt x="1327466" y="1613697"/>
                  </a:lnTo>
                  <a:lnTo>
                    <a:pt x="1327466" y="1615870"/>
                  </a:lnTo>
                  <a:lnTo>
                    <a:pt x="1325293" y="1618044"/>
                  </a:lnTo>
                  <a:lnTo>
                    <a:pt x="1323120" y="1621148"/>
                  </a:lnTo>
                  <a:lnTo>
                    <a:pt x="1322188" y="1625494"/>
                  </a:lnTo>
                  <a:lnTo>
                    <a:pt x="1323120" y="1628599"/>
                  </a:lnTo>
                  <a:lnTo>
                    <a:pt x="1329329" y="1645673"/>
                  </a:lnTo>
                  <a:lnTo>
                    <a:pt x="1339884" y="1665852"/>
                  </a:lnTo>
                  <a:lnTo>
                    <a:pt x="1351370" y="1678581"/>
                  </a:lnTo>
                  <a:lnTo>
                    <a:pt x="1352302" y="1680754"/>
                  </a:lnTo>
                  <a:lnTo>
                    <a:pt x="1354475" y="1680754"/>
                  </a:lnTo>
                  <a:lnTo>
                    <a:pt x="1356648" y="1682927"/>
                  </a:lnTo>
                  <a:lnTo>
                    <a:pt x="1358821" y="1682927"/>
                  </a:lnTo>
                  <a:lnTo>
                    <a:pt x="1378690" y="1658712"/>
                  </a:lnTo>
                  <a:lnTo>
                    <a:pt x="1391108" y="1633255"/>
                  </a:lnTo>
                  <a:lnTo>
                    <a:pt x="1400421" y="1601590"/>
                  </a:lnTo>
                  <a:lnTo>
                    <a:pt x="1403525" y="1564647"/>
                  </a:lnTo>
                  <a:lnTo>
                    <a:pt x="1415943" y="1557196"/>
                  </a:lnTo>
                  <a:lnTo>
                    <a:pt x="1425257" y="1547572"/>
                  </a:lnTo>
                  <a:lnTo>
                    <a:pt x="1434570" y="1540122"/>
                  </a:lnTo>
                  <a:lnTo>
                    <a:pt x="1451334" y="1540122"/>
                  </a:lnTo>
                  <a:lnTo>
                    <a:pt x="1463752" y="1507214"/>
                  </a:lnTo>
                  <a:lnTo>
                    <a:pt x="1470892" y="1501937"/>
                  </a:lnTo>
                  <a:lnTo>
                    <a:pt x="1478032" y="1499764"/>
                  </a:lnTo>
                  <a:lnTo>
                    <a:pt x="1485172" y="1499764"/>
                  </a:lnTo>
                  <a:lnTo>
                    <a:pt x="1488277" y="1497591"/>
                  </a:lnTo>
                  <a:lnTo>
                    <a:pt x="1493555" y="1490140"/>
                  </a:lnTo>
                  <a:lnTo>
                    <a:pt x="1497590" y="1475239"/>
                  </a:lnTo>
                  <a:lnTo>
                    <a:pt x="1512181" y="1475239"/>
                  </a:lnTo>
                  <a:lnTo>
                    <a:pt x="1526772" y="1477412"/>
                  </a:lnTo>
                  <a:lnTo>
                    <a:pt x="1543536" y="1475239"/>
                  </a:lnTo>
                  <a:lnTo>
                    <a:pt x="1544468" y="1473065"/>
                  </a:lnTo>
                  <a:lnTo>
                    <a:pt x="1546641" y="1472134"/>
                  </a:lnTo>
                  <a:lnTo>
                    <a:pt x="1548814" y="1467788"/>
                  </a:lnTo>
                  <a:lnTo>
                    <a:pt x="1550987" y="1465615"/>
                  </a:lnTo>
                  <a:lnTo>
                    <a:pt x="1554092" y="1462510"/>
                  </a:lnTo>
                  <a:lnTo>
                    <a:pt x="1565578" y="1480516"/>
                  </a:lnTo>
                  <a:lnTo>
                    <a:pt x="1573960" y="1495418"/>
                  </a:lnTo>
                  <a:lnTo>
                    <a:pt x="1585447" y="1509077"/>
                  </a:lnTo>
                  <a:lnTo>
                    <a:pt x="1592587" y="1523979"/>
                  </a:lnTo>
                  <a:lnTo>
                    <a:pt x="1597864" y="1541984"/>
                  </a:lnTo>
                  <a:lnTo>
                    <a:pt x="1597864" y="1564337"/>
                  </a:lnTo>
                  <a:lnTo>
                    <a:pt x="1600037" y="1566509"/>
                  </a:lnTo>
                  <a:lnTo>
                    <a:pt x="1600969" y="1566509"/>
                  </a:lnTo>
                  <a:lnTo>
                    <a:pt x="1600969" y="1567441"/>
                  </a:lnTo>
                  <a:lnTo>
                    <a:pt x="1603142" y="1567441"/>
                  </a:lnTo>
                  <a:lnTo>
                    <a:pt x="1610282" y="1567441"/>
                  </a:lnTo>
                  <a:lnTo>
                    <a:pt x="1617422" y="1566509"/>
                  </a:lnTo>
                  <a:lnTo>
                    <a:pt x="1621458" y="1564337"/>
                  </a:lnTo>
                  <a:lnTo>
                    <a:pt x="1626736" y="1559990"/>
                  </a:lnTo>
                  <a:lnTo>
                    <a:pt x="1629840" y="1556886"/>
                  </a:lnTo>
                  <a:lnTo>
                    <a:pt x="1641327" y="1569614"/>
                  </a:lnTo>
                  <a:lnTo>
                    <a:pt x="1648467" y="1586688"/>
                  </a:lnTo>
                  <a:lnTo>
                    <a:pt x="1650640" y="1606867"/>
                  </a:lnTo>
                  <a:lnTo>
                    <a:pt x="1650640" y="1629220"/>
                  </a:lnTo>
                  <a:lnTo>
                    <a:pt x="1650640" y="1649399"/>
                  </a:lnTo>
                  <a:lnTo>
                    <a:pt x="1650640" y="1668336"/>
                  </a:lnTo>
                  <a:lnTo>
                    <a:pt x="1653745" y="1683237"/>
                  </a:lnTo>
                  <a:lnTo>
                    <a:pt x="1653745" y="1686342"/>
                  </a:lnTo>
                  <a:lnTo>
                    <a:pt x="1663058" y="1683237"/>
                  </a:lnTo>
                  <a:lnTo>
                    <a:pt x="1663058" y="1686342"/>
                  </a:lnTo>
                  <a:lnTo>
                    <a:pt x="1672371" y="1699070"/>
                  </a:lnTo>
                  <a:lnTo>
                    <a:pt x="1677649" y="1713971"/>
                  </a:lnTo>
                  <a:lnTo>
                    <a:pt x="1682927" y="1728873"/>
                  </a:lnTo>
                  <a:lnTo>
                    <a:pt x="1686962" y="1745947"/>
                  </a:lnTo>
                  <a:lnTo>
                    <a:pt x="1693171" y="1760849"/>
                  </a:lnTo>
                  <a:lnTo>
                    <a:pt x="1702485" y="1768299"/>
                  </a:lnTo>
                  <a:lnTo>
                    <a:pt x="1704658" y="1770472"/>
                  </a:lnTo>
                  <a:lnTo>
                    <a:pt x="1715213" y="1775750"/>
                  </a:lnTo>
                  <a:lnTo>
                    <a:pt x="1726699" y="1785374"/>
                  </a:lnTo>
                  <a:lnTo>
                    <a:pt x="1737255" y="1785374"/>
                  </a:lnTo>
                  <a:lnTo>
                    <a:pt x="1736323" y="1758986"/>
                  </a:lnTo>
                  <a:lnTo>
                    <a:pt x="1729183" y="1733529"/>
                  </a:lnTo>
                  <a:lnTo>
                    <a:pt x="1717696" y="1711177"/>
                  </a:lnTo>
                  <a:lnTo>
                    <a:pt x="1703106" y="1696276"/>
                  </a:lnTo>
                  <a:lnTo>
                    <a:pt x="1700001" y="1694103"/>
                  </a:lnTo>
                  <a:lnTo>
                    <a:pt x="1695965" y="1694103"/>
                  </a:lnTo>
                  <a:lnTo>
                    <a:pt x="1692861" y="1694103"/>
                  </a:lnTo>
                  <a:lnTo>
                    <a:pt x="1688825" y="1694103"/>
                  </a:lnTo>
                  <a:lnTo>
                    <a:pt x="1687894" y="1691930"/>
                  </a:lnTo>
                  <a:lnTo>
                    <a:pt x="1681685" y="1681374"/>
                  </a:lnTo>
                  <a:lnTo>
                    <a:pt x="1680753" y="1671751"/>
                  </a:lnTo>
                  <a:lnTo>
                    <a:pt x="1676718" y="1664300"/>
                  </a:lnTo>
                  <a:lnTo>
                    <a:pt x="1667404" y="1659022"/>
                  </a:lnTo>
                  <a:lnTo>
                    <a:pt x="1676718" y="1634808"/>
                  </a:lnTo>
                  <a:lnTo>
                    <a:pt x="1683858" y="1605315"/>
                  </a:lnTo>
                  <a:lnTo>
                    <a:pt x="1700622" y="1618975"/>
                  </a:lnTo>
                  <a:lnTo>
                    <a:pt x="1716144" y="1631703"/>
                  </a:lnTo>
                  <a:lnTo>
                    <a:pt x="1730735" y="1644431"/>
                  </a:lnTo>
                  <a:lnTo>
                    <a:pt x="1742222" y="1659333"/>
                  </a:lnTo>
                  <a:lnTo>
                    <a:pt x="1747499" y="1679512"/>
                  </a:lnTo>
                  <a:lnTo>
                    <a:pt x="1754640" y="1679512"/>
                  </a:lnTo>
                  <a:lnTo>
                    <a:pt x="1815176" y="1629841"/>
                  </a:lnTo>
                  <a:lnTo>
                    <a:pt x="1813003" y="1600348"/>
                  </a:lnTo>
                  <a:lnTo>
                    <a:pt x="1807726" y="1576133"/>
                  </a:lnTo>
                  <a:lnTo>
                    <a:pt x="1796239" y="1558128"/>
                  </a:lnTo>
                  <a:lnTo>
                    <a:pt x="1783822" y="1541053"/>
                  </a:lnTo>
                  <a:lnTo>
                    <a:pt x="1767057" y="1525220"/>
                  </a:lnTo>
                  <a:lnTo>
                    <a:pt x="1769230" y="1510319"/>
                  </a:lnTo>
                  <a:lnTo>
                    <a:pt x="1774508" y="1500695"/>
                  </a:lnTo>
                  <a:lnTo>
                    <a:pt x="1780717" y="1495418"/>
                  </a:lnTo>
                  <a:lnTo>
                    <a:pt x="1787857" y="1489209"/>
                  </a:lnTo>
                  <a:lnTo>
                    <a:pt x="1794066" y="1480827"/>
                  </a:lnTo>
                  <a:lnTo>
                    <a:pt x="1800275" y="1480827"/>
                  </a:lnTo>
                  <a:lnTo>
                    <a:pt x="1805553" y="1481758"/>
                  </a:lnTo>
                  <a:lnTo>
                    <a:pt x="1807726" y="1481758"/>
                  </a:lnTo>
                  <a:lnTo>
                    <a:pt x="1810830" y="1483931"/>
                  </a:lnTo>
                  <a:lnTo>
                    <a:pt x="1813003" y="1488277"/>
                  </a:lnTo>
                  <a:lnTo>
                    <a:pt x="1816108" y="1493555"/>
                  </a:lnTo>
                  <a:lnTo>
                    <a:pt x="1818281" y="1496659"/>
                  </a:lnTo>
                  <a:lnTo>
                    <a:pt x="1816108" y="1501006"/>
                  </a:lnTo>
                  <a:lnTo>
                    <a:pt x="1815176" y="1504110"/>
                  </a:lnTo>
                  <a:lnTo>
                    <a:pt x="1811141" y="1506283"/>
                  </a:lnTo>
                  <a:lnTo>
                    <a:pt x="1808036" y="1506283"/>
                  </a:lnTo>
                  <a:lnTo>
                    <a:pt x="1804000" y="1508456"/>
                  </a:lnTo>
                  <a:lnTo>
                    <a:pt x="1804000" y="1518080"/>
                  </a:lnTo>
                  <a:lnTo>
                    <a:pt x="1804000" y="1523358"/>
                  </a:lnTo>
                  <a:lnTo>
                    <a:pt x="1806173" y="1528635"/>
                  </a:lnTo>
                  <a:lnTo>
                    <a:pt x="1808346" y="1533913"/>
                  </a:lnTo>
                  <a:lnTo>
                    <a:pt x="1811451" y="1532981"/>
                  </a:lnTo>
                  <a:lnTo>
                    <a:pt x="1813624" y="1532981"/>
                  </a:lnTo>
                  <a:lnTo>
                    <a:pt x="1815797" y="1532981"/>
                  </a:lnTo>
                  <a:lnTo>
                    <a:pt x="1816729" y="1530808"/>
                  </a:lnTo>
                  <a:lnTo>
                    <a:pt x="1818902" y="1530808"/>
                  </a:lnTo>
                  <a:lnTo>
                    <a:pt x="1826042" y="1526462"/>
                  </a:lnTo>
                  <a:lnTo>
                    <a:pt x="1830078" y="1523358"/>
                  </a:lnTo>
                  <a:lnTo>
                    <a:pt x="1831009" y="1521184"/>
                  </a:lnTo>
                  <a:lnTo>
                    <a:pt x="1835045" y="1518080"/>
                  </a:lnTo>
                  <a:lnTo>
                    <a:pt x="1838150" y="1513734"/>
                  </a:lnTo>
                  <a:lnTo>
                    <a:pt x="1837218" y="1508456"/>
                  </a:lnTo>
                  <a:lnTo>
                    <a:pt x="1837218" y="1503179"/>
                  </a:lnTo>
                  <a:lnTo>
                    <a:pt x="1835045" y="1501006"/>
                  </a:lnTo>
                  <a:lnTo>
                    <a:pt x="1835045" y="1498832"/>
                  </a:lnTo>
                  <a:lnTo>
                    <a:pt x="1835045" y="1495728"/>
                  </a:lnTo>
                  <a:lnTo>
                    <a:pt x="1835045" y="1491382"/>
                  </a:lnTo>
                  <a:lnTo>
                    <a:pt x="1835045" y="1483931"/>
                  </a:lnTo>
                  <a:lnTo>
                    <a:pt x="1862054" y="1478653"/>
                  </a:lnTo>
                  <a:lnTo>
                    <a:pt x="1891236" y="1469030"/>
                  </a:lnTo>
                  <a:lnTo>
                    <a:pt x="1916382" y="1458474"/>
                  </a:lnTo>
                  <a:lnTo>
                    <a:pt x="1940286" y="1443573"/>
                  </a:lnTo>
                  <a:lnTo>
                    <a:pt x="1958913" y="1423394"/>
                  </a:lnTo>
                  <a:lnTo>
                    <a:pt x="1967295" y="1408493"/>
                  </a:lnTo>
                  <a:lnTo>
                    <a:pt x="1974435" y="1394833"/>
                  </a:lnTo>
                  <a:lnTo>
                    <a:pt x="1981575" y="1379932"/>
                  </a:lnTo>
                  <a:lnTo>
                    <a:pt x="1993993" y="1371550"/>
                  </a:lnTo>
                  <a:lnTo>
                    <a:pt x="1993993" y="1351992"/>
                  </a:lnTo>
                  <a:lnTo>
                    <a:pt x="1993062" y="1329639"/>
                  </a:lnTo>
                  <a:lnTo>
                    <a:pt x="1989026" y="1309460"/>
                  </a:lnTo>
                  <a:lnTo>
                    <a:pt x="1981886" y="1289281"/>
                  </a:lnTo>
                  <a:lnTo>
                    <a:pt x="1973504" y="1274380"/>
                  </a:lnTo>
                  <a:lnTo>
                    <a:pt x="1958913" y="1264756"/>
                  </a:lnTo>
                  <a:lnTo>
                    <a:pt x="1964190" y="1252028"/>
                  </a:lnTo>
                  <a:lnTo>
                    <a:pt x="1969468" y="1244577"/>
                  </a:lnTo>
                  <a:lnTo>
                    <a:pt x="1976608" y="1237127"/>
                  </a:lnTo>
                  <a:lnTo>
                    <a:pt x="1983748" y="1227503"/>
                  </a:lnTo>
                  <a:lnTo>
                    <a:pt x="2003617" y="1227503"/>
                  </a:lnTo>
                  <a:lnTo>
                    <a:pt x="2003617" y="1214774"/>
                  </a:lnTo>
                  <a:lnTo>
                    <a:pt x="1998339" y="1214774"/>
                  </a:lnTo>
                  <a:lnTo>
                    <a:pt x="1987784" y="1209497"/>
                  </a:lnTo>
                  <a:lnTo>
                    <a:pt x="1978471" y="1209497"/>
                  </a:lnTo>
                  <a:lnTo>
                    <a:pt x="1969157" y="1212601"/>
                  </a:lnTo>
                  <a:lnTo>
                    <a:pt x="1958602" y="1218810"/>
                  </a:lnTo>
                  <a:lnTo>
                    <a:pt x="1954567" y="1212601"/>
                  </a:lnTo>
                  <a:lnTo>
                    <a:pt x="1951462" y="1209497"/>
                  </a:lnTo>
                  <a:lnTo>
                    <a:pt x="1947426" y="1205151"/>
                  </a:lnTo>
                  <a:lnTo>
                    <a:pt x="1942149" y="1202046"/>
                  </a:lnTo>
                  <a:lnTo>
                    <a:pt x="1935008" y="1197700"/>
                  </a:lnTo>
                  <a:lnTo>
                    <a:pt x="1942149" y="1184972"/>
                  </a:lnTo>
                  <a:lnTo>
                    <a:pt x="1954567" y="1174416"/>
                  </a:lnTo>
                  <a:lnTo>
                    <a:pt x="1966985" y="1164793"/>
                  </a:lnTo>
                  <a:lnTo>
                    <a:pt x="1978471" y="1153306"/>
                  </a:lnTo>
                  <a:lnTo>
                    <a:pt x="1983748" y="1155479"/>
                  </a:lnTo>
                  <a:lnTo>
                    <a:pt x="1987784" y="1155479"/>
                  </a:lnTo>
                  <a:lnTo>
                    <a:pt x="1990889" y="1157652"/>
                  </a:lnTo>
                  <a:lnTo>
                    <a:pt x="1993993" y="1157652"/>
                  </a:lnTo>
                  <a:lnTo>
                    <a:pt x="1990889" y="1165103"/>
                  </a:lnTo>
                  <a:lnTo>
                    <a:pt x="1988716" y="1168208"/>
                  </a:lnTo>
                  <a:lnTo>
                    <a:pt x="1987784" y="1174416"/>
                  </a:lnTo>
                  <a:lnTo>
                    <a:pt x="1985611" y="1177521"/>
                  </a:lnTo>
                  <a:lnTo>
                    <a:pt x="1983438" y="1182799"/>
                  </a:lnTo>
                  <a:lnTo>
                    <a:pt x="1983438" y="1187145"/>
                  </a:lnTo>
                  <a:lnTo>
                    <a:pt x="1995856" y="1181867"/>
                  </a:lnTo>
                  <a:lnTo>
                    <a:pt x="2010447" y="1175658"/>
                  </a:lnTo>
                  <a:lnTo>
                    <a:pt x="2022865" y="1172554"/>
                  </a:lnTo>
                  <a:lnTo>
                    <a:pt x="2034351" y="1174727"/>
                  </a:lnTo>
                  <a:lnTo>
                    <a:pt x="2043664" y="1174727"/>
                  </a:lnTo>
                  <a:lnTo>
                    <a:pt x="2039629" y="1182178"/>
                  </a:lnTo>
                  <a:lnTo>
                    <a:pt x="2037456" y="1187455"/>
                  </a:lnTo>
                  <a:lnTo>
                    <a:pt x="2034351" y="1192733"/>
                  </a:lnTo>
                  <a:lnTo>
                    <a:pt x="2030315" y="1198010"/>
                  </a:lnTo>
                  <a:lnTo>
                    <a:pt x="2034351" y="1204219"/>
                  </a:lnTo>
                  <a:lnTo>
                    <a:pt x="2037456" y="1205151"/>
                  </a:lnTo>
                  <a:lnTo>
                    <a:pt x="2039629" y="1207324"/>
                  </a:lnTo>
                  <a:lnTo>
                    <a:pt x="2041802" y="1207324"/>
                  </a:lnTo>
                  <a:lnTo>
                    <a:pt x="2044906" y="1207324"/>
                  </a:lnTo>
                  <a:lnTo>
                    <a:pt x="2048942" y="1207324"/>
                  </a:lnTo>
                  <a:lnTo>
                    <a:pt x="2054220" y="1207324"/>
                  </a:lnTo>
                  <a:lnTo>
                    <a:pt x="2054220" y="1218810"/>
                  </a:lnTo>
                  <a:lnTo>
                    <a:pt x="2052046" y="1233712"/>
                  </a:lnTo>
                  <a:lnTo>
                    <a:pt x="2052046" y="1246440"/>
                  </a:lnTo>
                  <a:lnTo>
                    <a:pt x="2054220" y="1254822"/>
                  </a:lnTo>
                  <a:lnTo>
                    <a:pt x="2054220" y="1264446"/>
                  </a:lnTo>
                  <a:lnTo>
                    <a:pt x="2078124" y="1261341"/>
                  </a:lnTo>
                  <a:lnTo>
                    <a:pt x="2092715" y="1255132"/>
                  </a:lnTo>
                  <a:lnTo>
                    <a:pt x="2099855" y="1247682"/>
                  </a:lnTo>
                  <a:lnTo>
                    <a:pt x="2102960" y="1239300"/>
                  </a:lnTo>
                  <a:lnTo>
                    <a:pt x="2100787" y="1226571"/>
                  </a:lnTo>
                  <a:lnTo>
                    <a:pt x="2097682" y="1215085"/>
                  </a:lnTo>
                  <a:lnTo>
                    <a:pt x="2090542" y="1202357"/>
                  </a:lnTo>
                  <a:lnTo>
                    <a:pt x="2085264" y="1189628"/>
                  </a:lnTo>
                  <a:lnTo>
                    <a:pt x="2078124" y="1178142"/>
                  </a:lnTo>
                  <a:lnTo>
                    <a:pt x="2074088" y="1167587"/>
                  </a:lnTo>
                  <a:lnTo>
                    <a:pt x="2078124" y="1165414"/>
                  </a:lnTo>
                  <a:lnTo>
                    <a:pt x="2081228" y="1165414"/>
                  </a:lnTo>
                  <a:lnTo>
                    <a:pt x="2083402" y="1165414"/>
                  </a:lnTo>
                  <a:lnTo>
                    <a:pt x="2085575" y="1163241"/>
                  </a:lnTo>
                  <a:lnTo>
                    <a:pt x="2087748" y="1163241"/>
                  </a:lnTo>
                  <a:lnTo>
                    <a:pt x="2098303" y="1155790"/>
                  </a:lnTo>
                  <a:lnTo>
                    <a:pt x="2105443" y="1145235"/>
                  </a:lnTo>
                  <a:lnTo>
                    <a:pt x="2110721" y="1133748"/>
                  </a:lnTo>
                  <a:lnTo>
                    <a:pt x="2117861" y="1123193"/>
                  </a:lnTo>
                  <a:lnTo>
                    <a:pt x="2127175" y="1113569"/>
                  </a:lnTo>
                  <a:lnTo>
                    <a:pt x="2137730" y="1111396"/>
                  </a:lnTo>
                  <a:lnTo>
                    <a:pt x="2149216" y="1111396"/>
                  </a:lnTo>
                  <a:lnTo>
                    <a:pt x="2161634" y="1113569"/>
                  </a:lnTo>
                  <a:lnTo>
                    <a:pt x="2174052" y="1110465"/>
                  </a:lnTo>
                  <a:lnTo>
                    <a:pt x="2178088" y="1106118"/>
                  </a:lnTo>
                  <a:lnTo>
                    <a:pt x="2185228" y="1096495"/>
                  </a:lnTo>
                  <a:lnTo>
                    <a:pt x="2195783" y="1083766"/>
                  </a:lnTo>
                  <a:lnTo>
                    <a:pt x="2208201" y="1071038"/>
                  </a:lnTo>
                  <a:lnTo>
                    <a:pt x="2219687" y="1056137"/>
                  </a:lnTo>
                  <a:lnTo>
                    <a:pt x="2230242" y="1043408"/>
                  </a:lnTo>
                  <a:lnTo>
                    <a:pt x="2239556" y="1031922"/>
                  </a:lnTo>
                  <a:lnTo>
                    <a:pt x="2243592" y="1028817"/>
                  </a:lnTo>
                  <a:lnTo>
                    <a:pt x="2250732" y="1011743"/>
                  </a:lnTo>
                  <a:lnTo>
                    <a:pt x="2256010" y="999015"/>
                  </a:lnTo>
                  <a:lnTo>
                    <a:pt x="2263150" y="986286"/>
                  </a:lnTo>
                  <a:lnTo>
                    <a:pt x="2273705" y="974800"/>
                  </a:lnTo>
                  <a:lnTo>
                    <a:pt x="2270600" y="962072"/>
                  </a:lnTo>
                  <a:lnTo>
                    <a:pt x="2266565" y="952448"/>
                  </a:lnTo>
                  <a:lnTo>
                    <a:pt x="2263460" y="942824"/>
                  </a:lnTo>
                  <a:lnTo>
                    <a:pt x="2263460" y="932269"/>
                  </a:lnTo>
                  <a:lnTo>
                    <a:pt x="2265633" y="922645"/>
                  </a:lnTo>
                  <a:lnTo>
                    <a:pt x="2270911" y="917367"/>
                  </a:lnTo>
                  <a:lnTo>
                    <a:pt x="2273084" y="912090"/>
                  </a:lnTo>
                  <a:lnTo>
                    <a:pt x="2270911" y="902466"/>
                  </a:lnTo>
                  <a:lnTo>
                    <a:pt x="2266875" y="887565"/>
                  </a:lnTo>
                  <a:lnTo>
                    <a:pt x="2263771" y="877941"/>
                  </a:lnTo>
                  <a:lnTo>
                    <a:pt x="2258493" y="870490"/>
                  </a:lnTo>
                  <a:lnTo>
                    <a:pt x="2251353" y="862108"/>
                  </a:lnTo>
                  <a:lnTo>
                    <a:pt x="2242039" y="862108"/>
                  </a:lnTo>
                  <a:lnTo>
                    <a:pt x="2236762" y="862108"/>
                  </a:lnTo>
                  <a:lnTo>
                    <a:pt x="2230553" y="863039"/>
                  </a:lnTo>
                  <a:lnTo>
                    <a:pt x="2227448" y="865213"/>
                  </a:lnTo>
                  <a:lnTo>
                    <a:pt x="2223413" y="869559"/>
                  </a:lnTo>
                  <a:lnTo>
                    <a:pt x="2216272" y="867386"/>
                  </a:lnTo>
                  <a:lnTo>
                    <a:pt x="2213168" y="865213"/>
                  </a:lnTo>
                  <a:lnTo>
                    <a:pt x="2209132" y="862108"/>
                  </a:lnTo>
                  <a:lnTo>
                    <a:pt x="2208201" y="857762"/>
                  </a:lnTo>
                  <a:lnTo>
                    <a:pt x="2206028" y="854657"/>
                  </a:lnTo>
                  <a:lnTo>
                    <a:pt x="2203854" y="848448"/>
                  </a:lnTo>
                  <a:lnTo>
                    <a:pt x="2188332" y="848448"/>
                  </a:lnTo>
                  <a:lnTo>
                    <a:pt x="2188332" y="837893"/>
                  </a:lnTo>
                  <a:lnTo>
                    <a:pt x="2200750" y="828269"/>
                  </a:lnTo>
                  <a:lnTo>
                    <a:pt x="2206028" y="820819"/>
                  </a:lnTo>
                  <a:lnTo>
                    <a:pt x="2211305" y="812437"/>
                  </a:lnTo>
                  <a:lnTo>
                    <a:pt x="2218446" y="804986"/>
                  </a:lnTo>
                  <a:lnTo>
                    <a:pt x="2247627" y="795362"/>
                  </a:lnTo>
                  <a:lnTo>
                    <a:pt x="2256941" y="785738"/>
                  </a:lnTo>
                  <a:lnTo>
                    <a:pt x="2264081" y="773010"/>
                  </a:lnTo>
                  <a:lnTo>
                    <a:pt x="2271221" y="760282"/>
                  </a:lnTo>
                  <a:lnTo>
                    <a:pt x="2278361" y="746622"/>
                  </a:lnTo>
                  <a:lnTo>
                    <a:pt x="2290779" y="736067"/>
                  </a:lnTo>
                  <a:lnTo>
                    <a:pt x="2305370" y="726443"/>
                  </a:lnTo>
                  <a:lnTo>
                    <a:pt x="2317788" y="713715"/>
                  </a:lnTo>
                  <a:lnTo>
                    <a:pt x="2354110" y="718993"/>
                  </a:lnTo>
                  <a:lnTo>
                    <a:pt x="2363424" y="730479"/>
                  </a:lnTo>
                  <a:lnTo>
                    <a:pt x="2375841" y="732652"/>
                  </a:lnTo>
                  <a:lnTo>
                    <a:pt x="2390432" y="726443"/>
                  </a:lnTo>
                  <a:lnTo>
                    <a:pt x="2407196" y="723339"/>
                  </a:lnTo>
                  <a:lnTo>
                    <a:pt x="2407196" y="743518"/>
                  </a:lnTo>
                  <a:lnTo>
                    <a:pt x="2422719" y="743518"/>
                  </a:lnTo>
                  <a:lnTo>
                    <a:pt x="2439483" y="741345"/>
                  </a:lnTo>
                  <a:lnTo>
                    <a:pt x="2451901" y="739171"/>
                  </a:lnTo>
                  <a:lnTo>
                    <a:pt x="2463387" y="733894"/>
                  </a:lnTo>
                  <a:lnTo>
                    <a:pt x="2463387" y="730789"/>
                  </a:lnTo>
                  <a:lnTo>
                    <a:pt x="2461214" y="726443"/>
                  </a:lnTo>
                  <a:lnTo>
                    <a:pt x="2459041" y="721166"/>
                  </a:lnTo>
                  <a:lnTo>
                    <a:pt x="2458110" y="718061"/>
                  </a:lnTo>
                  <a:lnTo>
                    <a:pt x="2458110" y="713715"/>
                  </a:lnTo>
                  <a:lnTo>
                    <a:pt x="2458110" y="710610"/>
                  </a:lnTo>
                  <a:lnTo>
                    <a:pt x="2463387" y="700987"/>
                  </a:lnTo>
                  <a:lnTo>
                    <a:pt x="2473942" y="688258"/>
                  </a:lnTo>
                  <a:lnTo>
                    <a:pt x="2485429" y="674599"/>
                  </a:lnTo>
                  <a:lnTo>
                    <a:pt x="2497847" y="664044"/>
                  </a:lnTo>
                  <a:lnTo>
                    <a:pt x="2507160" y="658766"/>
                  </a:lnTo>
                  <a:lnTo>
                    <a:pt x="2510265" y="656593"/>
                  </a:lnTo>
                  <a:lnTo>
                    <a:pt x="2515542" y="658766"/>
                  </a:lnTo>
                  <a:lnTo>
                    <a:pt x="2519578" y="659697"/>
                  </a:lnTo>
                  <a:lnTo>
                    <a:pt x="2524855" y="661871"/>
                  </a:lnTo>
                  <a:lnTo>
                    <a:pt x="2530133" y="666217"/>
                  </a:lnTo>
                  <a:lnTo>
                    <a:pt x="2530133" y="669321"/>
                  </a:lnTo>
                  <a:lnTo>
                    <a:pt x="2529202" y="673667"/>
                  </a:lnTo>
                  <a:lnTo>
                    <a:pt x="2529202" y="674599"/>
                  </a:lnTo>
                  <a:lnTo>
                    <a:pt x="2529202" y="676772"/>
                  </a:lnTo>
                  <a:lnTo>
                    <a:pt x="2527028" y="678945"/>
                  </a:lnTo>
                  <a:lnTo>
                    <a:pt x="2527028" y="684223"/>
                  </a:lnTo>
                  <a:lnTo>
                    <a:pt x="2529202" y="688569"/>
                  </a:lnTo>
                  <a:lnTo>
                    <a:pt x="2529202" y="689500"/>
                  </a:lnTo>
                  <a:lnTo>
                    <a:pt x="2530133" y="695709"/>
                  </a:lnTo>
                  <a:lnTo>
                    <a:pt x="2546897" y="688258"/>
                  </a:lnTo>
                  <a:lnTo>
                    <a:pt x="2559315" y="678635"/>
                  </a:lnTo>
                  <a:lnTo>
                    <a:pt x="2568628" y="665906"/>
                  </a:lnTo>
                  <a:lnTo>
                    <a:pt x="2577942" y="651005"/>
                  </a:lnTo>
                  <a:lnTo>
                    <a:pt x="2587255" y="637345"/>
                  </a:lnTo>
                  <a:lnTo>
                    <a:pt x="2588186" y="636414"/>
                  </a:lnTo>
                  <a:lnTo>
                    <a:pt x="2590359" y="634241"/>
                  </a:lnTo>
                  <a:lnTo>
                    <a:pt x="2593464" y="632068"/>
                  </a:lnTo>
                  <a:lnTo>
                    <a:pt x="2595637" y="634241"/>
                  </a:lnTo>
                  <a:lnTo>
                    <a:pt x="2595637" y="636414"/>
                  </a:lnTo>
                  <a:lnTo>
                    <a:pt x="2597810" y="636414"/>
                  </a:lnTo>
                  <a:lnTo>
                    <a:pt x="2597810" y="637345"/>
                  </a:lnTo>
                  <a:lnTo>
                    <a:pt x="2592533" y="651005"/>
                  </a:lnTo>
                  <a:lnTo>
                    <a:pt x="2588497" y="665906"/>
                  </a:lnTo>
                  <a:lnTo>
                    <a:pt x="2583219" y="678635"/>
                  </a:lnTo>
                  <a:lnTo>
                    <a:pt x="2570802" y="688258"/>
                  </a:lnTo>
                  <a:lnTo>
                    <a:pt x="2558384" y="696640"/>
                  </a:lnTo>
                  <a:lnTo>
                    <a:pt x="2546897" y="706264"/>
                  </a:lnTo>
                  <a:lnTo>
                    <a:pt x="2532306" y="728616"/>
                  </a:lnTo>
                  <a:lnTo>
                    <a:pt x="2517715" y="750968"/>
                  </a:lnTo>
                  <a:lnTo>
                    <a:pt x="2510575" y="758419"/>
                  </a:lnTo>
                  <a:lnTo>
                    <a:pt x="2500020" y="761524"/>
                  </a:lnTo>
                  <a:lnTo>
                    <a:pt x="2490706" y="765870"/>
                  </a:lnTo>
                  <a:lnTo>
                    <a:pt x="2483566" y="771147"/>
                  </a:lnTo>
                  <a:lnTo>
                    <a:pt x="2476426" y="786049"/>
                  </a:lnTo>
                  <a:lnTo>
                    <a:pt x="2478599" y="798777"/>
                  </a:lnTo>
                  <a:lnTo>
                    <a:pt x="2483877" y="808401"/>
                  </a:lnTo>
                  <a:lnTo>
                    <a:pt x="2480772" y="815852"/>
                  </a:lnTo>
                  <a:lnTo>
                    <a:pt x="2478599" y="821129"/>
                  </a:lnTo>
                  <a:lnTo>
                    <a:pt x="2473322" y="825475"/>
                  </a:lnTo>
                  <a:lnTo>
                    <a:pt x="2469286" y="828580"/>
                  </a:lnTo>
                  <a:lnTo>
                    <a:pt x="2464008" y="832926"/>
                  </a:lnTo>
                  <a:lnTo>
                    <a:pt x="2461835" y="865833"/>
                  </a:lnTo>
                  <a:lnTo>
                    <a:pt x="2464008" y="893463"/>
                  </a:lnTo>
                  <a:lnTo>
                    <a:pt x="2473322" y="917678"/>
                  </a:lnTo>
                  <a:lnTo>
                    <a:pt x="2487912" y="937857"/>
                  </a:lnTo>
                  <a:lnTo>
                    <a:pt x="2487912" y="943134"/>
                  </a:lnTo>
                  <a:lnTo>
                    <a:pt x="2494121" y="943134"/>
                  </a:lnTo>
                  <a:lnTo>
                    <a:pt x="2498157" y="922955"/>
                  </a:lnTo>
                  <a:lnTo>
                    <a:pt x="2510575" y="922955"/>
                  </a:lnTo>
                  <a:lnTo>
                    <a:pt x="2515852" y="904950"/>
                  </a:lnTo>
                  <a:lnTo>
                    <a:pt x="2522993" y="890048"/>
                  </a:lnTo>
                  <a:lnTo>
                    <a:pt x="2527028" y="890048"/>
                  </a:lnTo>
                  <a:lnTo>
                    <a:pt x="2529202" y="890048"/>
                  </a:lnTo>
                  <a:lnTo>
                    <a:pt x="2530133" y="890048"/>
                  </a:lnTo>
                  <a:lnTo>
                    <a:pt x="2534169" y="890048"/>
                  </a:lnTo>
                  <a:lnTo>
                    <a:pt x="2537273" y="890048"/>
                  </a:lnTo>
                  <a:lnTo>
                    <a:pt x="2539446" y="875147"/>
                  </a:lnTo>
                  <a:lnTo>
                    <a:pt x="2541620" y="867696"/>
                  </a:lnTo>
                  <a:lnTo>
                    <a:pt x="2546897" y="860245"/>
                  </a:lnTo>
                  <a:lnTo>
                    <a:pt x="2554037" y="848759"/>
                  </a:lnTo>
                  <a:lnTo>
                    <a:pt x="2566455" y="848759"/>
                  </a:lnTo>
                  <a:lnTo>
                    <a:pt x="2566455" y="840377"/>
                  </a:lnTo>
                  <a:lnTo>
                    <a:pt x="2566455" y="832926"/>
                  </a:lnTo>
                  <a:lnTo>
                    <a:pt x="2568628" y="827649"/>
                  </a:lnTo>
                  <a:lnTo>
                    <a:pt x="2570802" y="821440"/>
                  </a:lnTo>
                  <a:lnTo>
                    <a:pt x="2572975" y="820508"/>
                  </a:lnTo>
                  <a:lnTo>
                    <a:pt x="2573906" y="818335"/>
                  </a:lnTo>
                  <a:lnTo>
                    <a:pt x="2576079" y="818335"/>
                  </a:lnTo>
                  <a:lnTo>
                    <a:pt x="2578252" y="818335"/>
                  </a:lnTo>
                  <a:lnTo>
                    <a:pt x="2583530" y="818335"/>
                  </a:lnTo>
                  <a:lnTo>
                    <a:pt x="2580425" y="794120"/>
                  </a:lnTo>
                  <a:lnTo>
                    <a:pt x="2580425" y="766491"/>
                  </a:lnTo>
                  <a:lnTo>
                    <a:pt x="2581356" y="742276"/>
                  </a:lnTo>
                  <a:lnTo>
                    <a:pt x="2590670" y="719924"/>
                  </a:lnTo>
                  <a:lnTo>
                    <a:pt x="2595948" y="718993"/>
                  </a:lnTo>
                  <a:lnTo>
                    <a:pt x="2607434" y="716819"/>
                  </a:lnTo>
                  <a:lnTo>
                    <a:pt x="2619852" y="716819"/>
                  </a:lnTo>
                  <a:lnTo>
                    <a:pt x="2629165" y="716819"/>
                  </a:lnTo>
                  <a:lnTo>
                    <a:pt x="2634443" y="714646"/>
                  </a:lnTo>
                  <a:lnTo>
                    <a:pt x="2634443" y="707196"/>
                  </a:lnTo>
                  <a:lnTo>
                    <a:pt x="2639720" y="704091"/>
                  </a:lnTo>
                  <a:lnTo>
                    <a:pt x="2646861" y="699745"/>
                  </a:lnTo>
                  <a:lnTo>
                    <a:pt x="2656174" y="697572"/>
                  </a:lnTo>
                  <a:lnTo>
                    <a:pt x="2663314" y="696640"/>
                  </a:lnTo>
                  <a:lnTo>
                    <a:pt x="2666419" y="701918"/>
                  </a:lnTo>
                  <a:lnTo>
                    <a:pt x="2672628" y="707196"/>
                  </a:lnTo>
                  <a:lnTo>
                    <a:pt x="2677905" y="711542"/>
                  </a:lnTo>
                  <a:lnTo>
                    <a:pt x="2685045" y="709369"/>
                  </a:lnTo>
                  <a:lnTo>
                    <a:pt x="2692186" y="705022"/>
                  </a:lnTo>
                  <a:lnTo>
                    <a:pt x="2702741" y="701918"/>
                  </a:lnTo>
                  <a:lnTo>
                    <a:pt x="2717332" y="699745"/>
                  </a:lnTo>
                  <a:lnTo>
                    <a:pt x="2724472" y="689190"/>
                  </a:lnTo>
                  <a:lnTo>
                    <a:pt x="2728508" y="677703"/>
                  </a:lnTo>
                  <a:lnTo>
                    <a:pt x="2729439" y="662802"/>
                  </a:lnTo>
                  <a:lnTo>
                    <a:pt x="2744030" y="657524"/>
                  </a:lnTo>
                  <a:lnTo>
                    <a:pt x="2757690" y="652247"/>
                  </a:lnTo>
                  <a:lnTo>
                    <a:pt x="2768245" y="644796"/>
                  </a:lnTo>
                  <a:lnTo>
                    <a:pt x="2773522" y="629895"/>
                  </a:lnTo>
                  <a:lnTo>
                    <a:pt x="2782836" y="632068"/>
                  </a:lnTo>
                  <a:lnTo>
                    <a:pt x="2789976" y="632999"/>
                  </a:lnTo>
                  <a:lnTo>
                    <a:pt x="2795254" y="637345"/>
                  </a:lnTo>
                  <a:lnTo>
                    <a:pt x="2802394" y="642623"/>
                  </a:lnTo>
                  <a:lnTo>
                    <a:pt x="2807671" y="640450"/>
                  </a:lnTo>
                  <a:lnTo>
                    <a:pt x="2811707" y="640450"/>
                  </a:lnTo>
                  <a:lnTo>
                    <a:pt x="2813880" y="638277"/>
                  </a:lnTo>
                  <a:lnTo>
                    <a:pt x="2816985" y="638277"/>
                  </a:lnTo>
                  <a:lnTo>
                    <a:pt x="2811707" y="612820"/>
                  </a:lnTo>
                  <a:lnTo>
                    <a:pt x="2800221" y="590468"/>
                  </a:lnTo>
                  <a:lnTo>
                    <a:pt x="2789666" y="577740"/>
                  </a:lnTo>
                  <a:lnTo>
                    <a:pt x="2792770" y="572462"/>
                  </a:lnTo>
                  <a:lnTo>
                    <a:pt x="2794943" y="570289"/>
                  </a:lnTo>
                  <a:lnTo>
                    <a:pt x="2797116" y="568116"/>
                  </a:lnTo>
                  <a:lnTo>
                    <a:pt x="2799290" y="568116"/>
                  </a:lnTo>
                  <a:lnTo>
                    <a:pt x="2800221" y="568116"/>
                  </a:lnTo>
                  <a:lnTo>
                    <a:pt x="2802394" y="570289"/>
                  </a:lnTo>
                  <a:lnTo>
                    <a:pt x="2804567" y="570289"/>
                  </a:lnTo>
                  <a:lnTo>
                    <a:pt x="2806740" y="570289"/>
                  </a:lnTo>
                  <a:lnTo>
                    <a:pt x="2809845" y="570289"/>
                  </a:lnTo>
                  <a:lnTo>
                    <a:pt x="2813880" y="568116"/>
                  </a:lnTo>
                  <a:lnTo>
                    <a:pt x="2822263" y="560665"/>
                  </a:lnTo>
                  <a:lnTo>
                    <a:pt x="2826298" y="547937"/>
                  </a:lnTo>
                  <a:lnTo>
                    <a:pt x="2829403" y="533036"/>
                  </a:lnTo>
                  <a:lnTo>
                    <a:pt x="2829403" y="520307"/>
                  </a:lnTo>
                  <a:lnTo>
                    <a:pt x="2833439" y="525585"/>
                  </a:lnTo>
                  <a:lnTo>
                    <a:pt x="2838716" y="533036"/>
                  </a:lnTo>
                  <a:lnTo>
                    <a:pt x="2842752" y="540486"/>
                  </a:lnTo>
                  <a:lnTo>
                    <a:pt x="2845856" y="538313"/>
                  </a:lnTo>
                  <a:lnTo>
                    <a:pt x="2848029" y="538313"/>
                  </a:lnTo>
                  <a:lnTo>
                    <a:pt x="2850203" y="538313"/>
                  </a:lnTo>
                  <a:lnTo>
                    <a:pt x="2851134" y="536140"/>
                  </a:lnTo>
                  <a:lnTo>
                    <a:pt x="2853307" y="536140"/>
                  </a:lnTo>
                  <a:lnTo>
                    <a:pt x="2860447" y="536140"/>
                  </a:lnTo>
                  <a:lnTo>
                    <a:pt x="2864483" y="538313"/>
                  </a:lnTo>
                  <a:lnTo>
                    <a:pt x="2865414" y="540486"/>
                  </a:lnTo>
                  <a:lnTo>
                    <a:pt x="2869450" y="542659"/>
                  </a:lnTo>
                  <a:lnTo>
                    <a:pt x="2872555" y="543591"/>
                  </a:lnTo>
                  <a:lnTo>
                    <a:pt x="2872555" y="557250"/>
                  </a:lnTo>
                  <a:lnTo>
                    <a:pt x="2887146" y="560355"/>
                  </a:lnTo>
                  <a:lnTo>
                    <a:pt x="2898632" y="565632"/>
                  </a:lnTo>
                  <a:lnTo>
                    <a:pt x="2905772" y="577119"/>
                  </a:lnTo>
                  <a:lnTo>
                    <a:pt x="2912913" y="577119"/>
                  </a:lnTo>
                  <a:lnTo>
                    <a:pt x="2916017" y="577119"/>
                  </a:lnTo>
                  <a:lnTo>
                    <a:pt x="2920053" y="577119"/>
                  </a:lnTo>
                  <a:lnTo>
                    <a:pt x="2923158" y="574946"/>
                  </a:lnTo>
                  <a:lnTo>
                    <a:pt x="2925330" y="572773"/>
                  </a:lnTo>
                  <a:lnTo>
                    <a:pt x="2928435" y="567495"/>
                  </a:lnTo>
                  <a:lnTo>
                    <a:pt x="2930608" y="564390"/>
                  </a:lnTo>
                  <a:lnTo>
                    <a:pt x="2930608" y="562217"/>
                  </a:lnTo>
                  <a:lnTo>
                    <a:pt x="2928435" y="557871"/>
                  </a:lnTo>
                  <a:lnTo>
                    <a:pt x="2927503" y="556940"/>
                  </a:lnTo>
                  <a:lnTo>
                    <a:pt x="2925330" y="554767"/>
                  </a:lnTo>
                  <a:lnTo>
                    <a:pt x="2921295" y="552594"/>
                  </a:lnTo>
                  <a:lnTo>
                    <a:pt x="2923468" y="547316"/>
                  </a:lnTo>
                  <a:lnTo>
                    <a:pt x="2925641" y="542038"/>
                  </a:lnTo>
                  <a:lnTo>
                    <a:pt x="2927814" y="539865"/>
                  </a:lnTo>
                  <a:lnTo>
                    <a:pt x="2930919" y="535519"/>
                  </a:lnTo>
                  <a:lnTo>
                    <a:pt x="2933092" y="532415"/>
                  </a:lnTo>
                  <a:lnTo>
                    <a:pt x="2969414" y="532415"/>
                  </a:lnTo>
                  <a:lnTo>
                    <a:pt x="2965999" y="516271"/>
                  </a:lnTo>
                  <a:close/>
                  <a:moveTo>
                    <a:pt x="758729" y="1039993"/>
                  </a:moveTo>
                  <a:lnTo>
                    <a:pt x="776425" y="1034716"/>
                  </a:lnTo>
                  <a:lnTo>
                    <a:pt x="791016" y="1027265"/>
                  </a:lnTo>
                  <a:lnTo>
                    <a:pt x="791016" y="1030370"/>
                  </a:lnTo>
                  <a:lnTo>
                    <a:pt x="791016" y="1034716"/>
                  </a:lnTo>
                  <a:lnTo>
                    <a:pt x="791016" y="1039993"/>
                  </a:lnTo>
                  <a:lnTo>
                    <a:pt x="788843" y="1045271"/>
                  </a:lnTo>
                  <a:lnTo>
                    <a:pt x="785738" y="1050549"/>
                  </a:lnTo>
                  <a:lnTo>
                    <a:pt x="785738" y="1057999"/>
                  </a:lnTo>
                  <a:lnTo>
                    <a:pt x="774252" y="1057999"/>
                  </a:lnTo>
                  <a:lnTo>
                    <a:pt x="765870" y="1057068"/>
                  </a:lnTo>
                  <a:lnTo>
                    <a:pt x="758729" y="1054895"/>
                  </a:lnTo>
                  <a:lnTo>
                    <a:pt x="758729" y="1039993"/>
                  </a:lnTo>
                  <a:close/>
                  <a:moveTo>
                    <a:pt x="644175" y="1152064"/>
                  </a:moveTo>
                  <a:lnTo>
                    <a:pt x="645106" y="1151133"/>
                  </a:lnTo>
                  <a:lnTo>
                    <a:pt x="645106" y="1148960"/>
                  </a:lnTo>
                  <a:lnTo>
                    <a:pt x="647279" y="1148960"/>
                  </a:lnTo>
                  <a:lnTo>
                    <a:pt x="649453" y="1146787"/>
                  </a:lnTo>
                  <a:lnTo>
                    <a:pt x="651626" y="1144614"/>
                  </a:lnTo>
                  <a:lnTo>
                    <a:pt x="666217" y="1144614"/>
                  </a:lnTo>
                  <a:lnTo>
                    <a:pt x="662181" y="1148960"/>
                  </a:lnTo>
                  <a:lnTo>
                    <a:pt x="659076" y="1151133"/>
                  </a:lnTo>
                  <a:lnTo>
                    <a:pt x="655041" y="1152064"/>
                  </a:lnTo>
                  <a:lnTo>
                    <a:pt x="651936" y="1154238"/>
                  </a:lnTo>
                  <a:lnTo>
                    <a:pt x="645727" y="1156411"/>
                  </a:lnTo>
                  <a:lnTo>
                    <a:pt x="642623" y="1156411"/>
                  </a:lnTo>
                  <a:lnTo>
                    <a:pt x="644175" y="1152064"/>
                  </a:lnTo>
                  <a:close/>
                  <a:moveTo>
                    <a:pt x="765870" y="1265377"/>
                  </a:moveTo>
                  <a:lnTo>
                    <a:pt x="759661" y="1282452"/>
                  </a:lnTo>
                  <a:lnTo>
                    <a:pt x="752520" y="1300457"/>
                  </a:lnTo>
                  <a:lnTo>
                    <a:pt x="751589" y="1315359"/>
                  </a:lnTo>
                  <a:lnTo>
                    <a:pt x="737930" y="1319705"/>
                  </a:lnTo>
                  <a:lnTo>
                    <a:pt x="725512" y="1320636"/>
                  </a:lnTo>
                  <a:lnTo>
                    <a:pt x="714957" y="1315359"/>
                  </a:lnTo>
                  <a:lnTo>
                    <a:pt x="701297" y="1312254"/>
                  </a:lnTo>
                  <a:lnTo>
                    <a:pt x="696019" y="1312254"/>
                  </a:lnTo>
                  <a:lnTo>
                    <a:pt x="692915" y="1312254"/>
                  </a:lnTo>
                  <a:lnTo>
                    <a:pt x="688879" y="1313186"/>
                  </a:lnTo>
                  <a:lnTo>
                    <a:pt x="685775" y="1317532"/>
                  </a:lnTo>
                  <a:lnTo>
                    <a:pt x="683602" y="1319705"/>
                  </a:lnTo>
                  <a:lnTo>
                    <a:pt x="681428" y="1322810"/>
                  </a:lnTo>
                  <a:lnTo>
                    <a:pt x="678324" y="1324983"/>
                  </a:lnTo>
                  <a:lnTo>
                    <a:pt x="673046" y="1322810"/>
                  </a:lnTo>
                  <a:lnTo>
                    <a:pt x="661560" y="1320636"/>
                  </a:lnTo>
                  <a:lnTo>
                    <a:pt x="646969" y="1319705"/>
                  </a:lnTo>
                  <a:lnTo>
                    <a:pt x="632378" y="1315359"/>
                  </a:lnTo>
                  <a:lnTo>
                    <a:pt x="617787" y="1313186"/>
                  </a:lnTo>
                  <a:lnTo>
                    <a:pt x="610647" y="1312254"/>
                  </a:lnTo>
                  <a:lnTo>
                    <a:pt x="596056" y="1306046"/>
                  </a:lnTo>
                  <a:lnTo>
                    <a:pt x="581465" y="1298595"/>
                  </a:lnTo>
                  <a:lnTo>
                    <a:pt x="566874" y="1295490"/>
                  </a:lnTo>
                  <a:lnTo>
                    <a:pt x="551352" y="1298595"/>
                  </a:lnTo>
                  <a:lnTo>
                    <a:pt x="539865" y="1306046"/>
                  </a:lnTo>
                  <a:lnTo>
                    <a:pt x="536761" y="1315669"/>
                  </a:lnTo>
                  <a:lnTo>
                    <a:pt x="532725" y="1325293"/>
                  </a:lnTo>
                  <a:lnTo>
                    <a:pt x="530552" y="1335848"/>
                  </a:lnTo>
                  <a:lnTo>
                    <a:pt x="523411" y="1334917"/>
                  </a:lnTo>
                  <a:lnTo>
                    <a:pt x="510994" y="1330571"/>
                  </a:lnTo>
                  <a:lnTo>
                    <a:pt x="496403" y="1327466"/>
                  </a:lnTo>
                  <a:lnTo>
                    <a:pt x="485848" y="1323120"/>
                  </a:lnTo>
                  <a:lnTo>
                    <a:pt x="478707" y="1320016"/>
                  </a:lnTo>
                  <a:lnTo>
                    <a:pt x="474671" y="1305114"/>
                  </a:lnTo>
                  <a:lnTo>
                    <a:pt x="460081" y="1297664"/>
                  </a:lnTo>
                  <a:lnTo>
                    <a:pt x="445490" y="1295490"/>
                  </a:lnTo>
                  <a:lnTo>
                    <a:pt x="430899" y="1295490"/>
                  </a:lnTo>
                  <a:lnTo>
                    <a:pt x="418481" y="1291144"/>
                  </a:lnTo>
                  <a:lnTo>
                    <a:pt x="415376" y="1288040"/>
                  </a:lnTo>
                  <a:lnTo>
                    <a:pt x="413203" y="1285867"/>
                  </a:lnTo>
                  <a:lnTo>
                    <a:pt x="409167" y="1282762"/>
                  </a:lnTo>
                  <a:lnTo>
                    <a:pt x="408236" y="1278416"/>
                  </a:lnTo>
                  <a:lnTo>
                    <a:pt x="402027" y="1275311"/>
                  </a:lnTo>
                  <a:lnTo>
                    <a:pt x="406063" y="1256374"/>
                  </a:lnTo>
                  <a:lnTo>
                    <a:pt x="409167" y="1238368"/>
                  </a:lnTo>
                  <a:lnTo>
                    <a:pt x="415376" y="1221294"/>
                  </a:lnTo>
                  <a:lnTo>
                    <a:pt x="410720" y="1221294"/>
                  </a:lnTo>
                  <a:lnTo>
                    <a:pt x="401406" y="1219121"/>
                  </a:lnTo>
                  <a:lnTo>
                    <a:pt x="381538" y="1218189"/>
                  </a:lnTo>
                  <a:lnTo>
                    <a:pt x="358565" y="1218189"/>
                  </a:lnTo>
                  <a:lnTo>
                    <a:pt x="330314" y="1218189"/>
                  </a:lnTo>
                  <a:lnTo>
                    <a:pt x="305168" y="1219121"/>
                  </a:lnTo>
                  <a:lnTo>
                    <a:pt x="281264" y="1223467"/>
                  </a:lnTo>
                  <a:lnTo>
                    <a:pt x="265742" y="1226571"/>
                  </a:lnTo>
                  <a:lnTo>
                    <a:pt x="254255" y="1234022"/>
                  </a:lnTo>
                  <a:lnTo>
                    <a:pt x="239664" y="1243646"/>
                  </a:lnTo>
                  <a:lnTo>
                    <a:pt x="225073" y="1251097"/>
                  </a:lnTo>
                  <a:lnTo>
                    <a:pt x="174160" y="1243646"/>
                  </a:lnTo>
                  <a:lnTo>
                    <a:pt x="174160" y="1234022"/>
                  </a:lnTo>
                  <a:lnTo>
                    <a:pt x="180369" y="1233091"/>
                  </a:lnTo>
                  <a:lnTo>
                    <a:pt x="183473" y="1230918"/>
                  </a:lnTo>
                  <a:lnTo>
                    <a:pt x="187509" y="1228744"/>
                  </a:lnTo>
                  <a:lnTo>
                    <a:pt x="190614" y="1226571"/>
                  </a:lnTo>
                  <a:lnTo>
                    <a:pt x="192787" y="1226571"/>
                  </a:lnTo>
                  <a:lnTo>
                    <a:pt x="195891" y="1228744"/>
                  </a:lnTo>
                  <a:lnTo>
                    <a:pt x="199927" y="1230918"/>
                  </a:lnTo>
                  <a:lnTo>
                    <a:pt x="205205" y="1233091"/>
                  </a:lnTo>
                  <a:lnTo>
                    <a:pt x="208309" y="1233091"/>
                  </a:lnTo>
                  <a:lnTo>
                    <a:pt x="214518" y="1230918"/>
                  </a:lnTo>
                  <a:lnTo>
                    <a:pt x="219796" y="1225640"/>
                  </a:lnTo>
                  <a:lnTo>
                    <a:pt x="222900" y="1219431"/>
                  </a:lnTo>
                  <a:lnTo>
                    <a:pt x="226936" y="1216327"/>
                  </a:lnTo>
                  <a:lnTo>
                    <a:pt x="232213" y="1211980"/>
                  </a:lnTo>
                  <a:lnTo>
                    <a:pt x="244631" y="1211049"/>
                  </a:lnTo>
                  <a:lnTo>
                    <a:pt x="244631" y="1204840"/>
                  </a:lnTo>
                  <a:lnTo>
                    <a:pt x="244631" y="1202978"/>
                  </a:lnTo>
                  <a:lnTo>
                    <a:pt x="244631" y="1200804"/>
                  </a:lnTo>
                  <a:lnTo>
                    <a:pt x="244631" y="1196458"/>
                  </a:lnTo>
                  <a:lnTo>
                    <a:pt x="248667" y="1195527"/>
                  </a:lnTo>
                  <a:lnTo>
                    <a:pt x="250840" y="1193354"/>
                  </a:lnTo>
                  <a:lnTo>
                    <a:pt x="251771" y="1191181"/>
                  </a:lnTo>
                  <a:lnTo>
                    <a:pt x="253945" y="1191181"/>
                  </a:lnTo>
                  <a:lnTo>
                    <a:pt x="256118" y="1189007"/>
                  </a:lnTo>
                  <a:lnTo>
                    <a:pt x="261395" y="1189007"/>
                  </a:lnTo>
                  <a:lnTo>
                    <a:pt x="259222" y="1185903"/>
                  </a:lnTo>
                  <a:lnTo>
                    <a:pt x="256118" y="1181557"/>
                  </a:lnTo>
                  <a:lnTo>
                    <a:pt x="253945" y="1180625"/>
                  </a:lnTo>
                  <a:lnTo>
                    <a:pt x="251771" y="1178452"/>
                  </a:lnTo>
                  <a:lnTo>
                    <a:pt x="251771" y="1174106"/>
                  </a:lnTo>
                  <a:lnTo>
                    <a:pt x="253945" y="1173175"/>
                  </a:lnTo>
                  <a:lnTo>
                    <a:pt x="257980" y="1159515"/>
                  </a:lnTo>
                  <a:lnTo>
                    <a:pt x="263258" y="1148960"/>
                  </a:lnTo>
                  <a:lnTo>
                    <a:pt x="270398" y="1139336"/>
                  </a:lnTo>
                  <a:lnTo>
                    <a:pt x="290267" y="1139336"/>
                  </a:lnTo>
                  <a:lnTo>
                    <a:pt x="295544" y="1130954"/>
                  </a:lnTo>
                  <a:lnTo>
                    <a:pt x="297717" y="1119468"/>
                  </a:lnTo>
                  <a:lnTo>
                    <a:pt x="300822" y="1108912"/>
                  </a:lnTo>
                  <a:lnTo>
                    <a:pt x="310135" y="1101462"/>
                  </a:lnTo>
                  <a:lnTo>
                    <a:pt x="314171" y="1099289"/>
                  </a:lnTo>
                  <a:lnTo>
                    <a:pt x="315102" y="1099289"/>
                  </a:lnTo>
                  <a:lnTo>
                    <a:pt x="319138" y="1099289"/>
                  </a:lnTo>
                  <a:lnTo>
                    <a:pt x="321311" y="1101462"/>
                  </a:lnTo>
                  <a:lnTo>
                    <a:pt x="322243" y="1104566"/>
                  </a:lnTo>
                  <a:lnTo>
                    <a:pt x="324416" y="1108912"/>
                  </a:lnTo>
                  <a:lnTo>
                    <a:pt x="344284" y="1104566"/>
                  </a:lnTo>
                  <a:lnTo>
                    <a:pt x="361048" y="1094942"/>
                  </a:lnTo>
                  <a:lnTo>
                    <a:pt x="373466" y="1084387"/>
                  </a:lnTo>
                  <a:lnTo>
                    <a:pt x="388057" y="1089665"/>
                  </a:lnTo>
                  <a:lnTo>
                    <a:pt x="399544" y="1101151"/>
                  </a:lnTo>
                  <a:lnTo>
                    <a:pt x="406684" y="1113880"/>
                  </a:lnTo>
                  <a:lnTo>
                    <a:pt x="415066" y="1124435"/>
                  </a:lnTo>
                  <a:lnTo>
                    <a:pt x="424379" y="1135921"/>
                  </a:lnTo>
                  <a:lnTo>
                    <a:pt x="453561" y="1156100"/>
                  </a:lnTo>
                  <a:lnTo>
                    <a:pt x="480570" y="1176279"/>
                  </a:lnTo>
                  <a:lnTo>
                    <a:pt x="480570" y="1180625"/>
                  </a:lnTo>
                  <a:lnTo>
                    <a:pt x="480570" y="1183730"/>
                  </a:lnTo>
                  <a:lnTo>
                    <a:pt x="479639" y="1185903"/>
                  </a:lnTo>
                  <a:lnTo>
                    <a:pt x="479639" y="1188076"/>
                  </a:lnTo>
                  <a:lnTo>
                    <a:pt x="477466" y="1189007"/>
                  </a:lnTo>
                  <a:lnTo>
                    <a:pt x="470325" y="1196458"/>
                  </a:lnTo>
                  <a:lnTo>
                    <a:pt x="458839" y="1200804"/>
                  </a:lnTo>
                  <a:lnTo>
                    <a:pt x="444248" y="1202978"/>
                  </a:lnTo>
                  <a:lnTo>
                    <a:pt x="429657" y="1200804"/>
                  </a:lnTo>
                  <a:lnTo>
                    <a:pt x="435866" y="1213533"/>
                  </a:lnTo>
                  <a:lnTo>
                    <a:pt x="444248" y="1218810"/>
                  </a:lnTo>
                  <a:lnTo>
                    <a:pt x="455734" y="1223157"/>
                  </a:lnTo>
                  <a:lnTo>
                    <a:pt x="465048" y="1230607"/>
                  </a:lnTo>
                  <a:lnTo>
                    <a:pt x="473430" y="1230607"/>
                  </a:lnTo>
                  <a:lnTo>
                    <a:pt x="473430" y="1206082"/>
                  </a:lnTo>
                  <a:lnTo>
                    <a:pt x="484916" y="1206082"/>
                  </a:lnTo>
                  <a:lnTo>
                    <a:pt x="488021" y="1198631"/>
                  </a:lnTo>
                  <a:lnTo>
                    <a:pt x="492057" y="1193354"/>
                  </a:lnTo>
                  <a:lnTo>
                    <a:pt x="495161" y="1189007"/>
                  </a:lnTo>
                  <a:lnTo>
                    <a:pt x="500439" y="1185903"/>
                  </a:lnTo>
                  <a:lnTo>
                    <a:pt x="499507" y="1180625"/>
                  </a:lnTo>
                  <a:lnTo>
                    <a:pt x="497334" y="1176279"/>
                  </a:lnTo>
                  <a:lnTo>
                    <a:pt x="497334" y="1174106"/>
                  </a:lnTo>
                  <a:lnTo>
                    <a:pt x="495161" y="1171002"/>
                  </a:lnTo>
                  <a:lnTo>
                    <a:pt x="494230" y="1166655"/>
                  </a:lnTo>
                  <a:lnTo>
                    <a:pt x="494230" y="1161378"/>
                  </a:lnTo>
                  <a:lnTo>
                    <a:pt x="499507" y="1161378"/>
                  </a:lnTo>
                  <a:lnTo>
                    <a:pt x="504785" y="1163551"/>
                  </a:lnTo>
                  <a:lnTo>
                    <a:pt x="507889" y="1165724"/>
                  </a:lnTo>
                  <a:lnTo>
                    <a:pt x="510062" y="1165724"/>
                  </a:lnTo>
                  <a:lnTo>
                    <a:pt x="514098" y="1165724"/>
                  </a:lnTo>
                  <a:lnTo>
                    <a:pt x="517203" y="1165724"/>
                  </a:lnTo>
                  <a:lnTo>
                    <a:pt x="521238" y="1165724"/>
                  </a:lnTo>
                  <a:lnTo>
                    <a:pt x="521238" y="1161378"/>
                  </a:lnTo>
                  <a:lnTo>
                    <a:pt x="509752" y="1151754"/>
                  </a:lnTo>
                  <a:lnTo>
                    <a:pt x="499197" y="1144303"/>
                  </a:lnTo>
                  <a:lnTo>
                    <a:pt x="484606" y="1139026"/>
                  </a:lnTo>
                  <a:lnTo>
                    <a:pt x="484606" y="1128471"/>
                  </a:lnTo>
                  <a:lnTo>
                    <a:pt x="470015" y="1128471"/>
                  </a:lnTo>
                  <a:lnTo>
                    <a:pt x="457597" y="1109533"/>
                  </a:lnTo>
                  <a:lnTo>
                    <a:pt x="443937" y="1093701"/>
                  </a:lnTo>
                  <a:lnTo>
                    <a:pt x="429346" y="1078799"/>
                  </a:lnTo>
                  <a:lnTo>
                    <a:pt x="429346" y="1072590"/>
                  </a:lnTo>
                  <a:lnTo>
                    <a:pt x="429346" y="1069486"/>
                  </a:lnTo>
                  <a:lnTo>
                    <a:pt x="429346" y="1065140"/>
                  </a:lnTo>
                  <a:lnTo>
                    <a:pt x="429346" y="1064208"/>
                  </a:lnTo>
                  <a:lnTo>
                    <a:pt x="433382" y="1062035"/>
                  </a:lnTo>
                  <a:lnTo>
                    <a:pt x="436487" y="1057689"/>
                  </a:lnTo>
                  <a:lnTo>
                    <a:pt x="438660" y="1057689"/>
                  </a:lnTo>
                  <a:lnTo>
                    <a:pt x="438660" y="1056758"/>
                  </a:lnTo>
                  <a:lnTo>
                    <a:pt x="440833" y="1056758"/>
                  </a:lnTo>
                  <a:lnTo>
                    <a:pt x="443006" y="1056758"/>
                  </a:lnTo>
                  <a:lnTo>
                    <a:pt x="443937" y="1054584"/>
                  </a:lnTo>
                  <a:lnTo>
                    <a:pt x="446111" y="1057689"/>
                  </a:lnTo>
                  <a:lnTo>
                    <a:pt x="448284" y="1062035"/>
                  </a:lnTo>
                  <a:lnTo>
                    <a:pt x="448284" y="1065140"/>
                  </a:lnTo>
                  <a:lnTo>
                    <a:pt x="450457" y="1071349"/>
                  </a:lnTo>
                  <a:lnTo>
                    <a:pt x="465048" y="1067002"/>
                  </a:lnTo>
                  <a:lnTo>
                    <a:pt x="472188" y="1087181"/>
                  </a:lnTo>
                  <a:lnTo>
                    <a:pt x="479328" y="1098668"/>
                  </a:lnTo>
                  <a:lnTo>
                    <a:pt x="487710" y="1103945"/>
                  </a:lnTo>
                  <a:lnTo>
                    <a:pt x="497024" y="1106118"/>
                  </a:lnTo>
                  <a:lnTo>
                    <a:pt x="507579" y="1111396"/>
                  </a:lnTo>
                  <a:lnTo>
                    <a:pt x="521238" y="1121020"/>
                  </a:lnTo>
                  <a:lnTo>
                    <a:pt x="526516" y="1126297"/>
                  </a:lnTo>
                  <a:lnTo>
                    <a:pt x="526516" y="1133748"/>
                  </a:lnTo>
                  <a:lnTo>
                    <a:pt x="524343" y="1141199"/>
                  </a:lnTo>
                  <a:lnTo>
                    <a:pt x="522170" y="1150823"/>
                  </a:lnTo>
                  <a:lnTo>
                    <a:pt x="524343" y="1161378"/>
                  </a:lnTo>
                  <a:lnTo>
                    <a:pt x="528379" y="1165724"/>
                  </a:lnTo>
                  <a:lnTo>
                    <a:pt x="531483" y="1166655"/>
                  </a:lnTo>
                  <a:lnTo>
                    <a:pt x="536761" y="1171002"/>
                  </a:lnTo>
                  <a:lnTo>
                    <a:pt x="540797" y="1174106"/>
                  </a:lnTo>
                  <a:lnTo>
                    <a:pt x="543901" y="1176279"/>
                  </a:lnTo>
                  <a:lnTo>
                    <a:pt x="560665" y="1225951"/>
                  </a:lnTo>
                  <a:lnTo>
                    <a:pt x="564701" y="1225951"/>
                  </a:lnTo>
                  <a:lnTo>
                    <a:pt x="565632" y="1228124"/>
                  </a:lnTo>
                  <a:lnTo>
                    <a:pt x="567805" y="1228124"/>
                  </a:lnTo>
                  <a:lnTo>
                    <a:pt x="569978" y="1230297"/>
                  </a:lnTo>
                  <a:lnTo>
                    <a:pt x="575256" y="1228124"/>
                  </a:lnTo>
                  <a:lnTo>
                    <a:pt x="580534" y="1225951"/>
                  </a:lnTo>
                  <a:lnTo>
                    <a:pt x="582707" y="1225019"/>
                  </a:lnTo>
                  <a:lnTo>
                    <a:pt x="584880" y="1220673"/>
                  </a:lnTo>
                  <a:lnTo>
                    <a:pt x="584880" y="1218500"/>
                  </a:lnTo>
                  <a:lnTo>
                    <a:pt x="587053" y="1215395"/>
                  </a:lnTo>
                  <a:lnTo>
                    <a:pt x="587984" y="1211049"/>
                  </a:lnTo>
                  <a:lnTo>
                    <a:pt x="592020" y="1210118"/>
                  </a:lnTo>
                  <a:lnTo>
                    <a:pt x="597298" y="1205772"/>
                  </a:lnTo>
                  <a:lnTo>
                    <a:pt x="594193" y="1188697"/>
                  </a:lnTo>
                  <a:lnTo>
                    <a:pt x="587053" y="1172864"/>
                  </a:lnTo>
                  <a:lnTo>
                    <a:pt x="577740" y="1161378"/>
                  </a:lnTo>
                  <a:lnTo>
                    <a:pt x="577740" y="1156411"/>
                  </a:lnTo>
                  <a:lnTo>
                    <a:pt x="580844" y="1158584"/>
                  </a:lnTo>
                  <a:lnTo>
                    <a:pt x="580844" y="1159515"/>
                  </a:lnTo>
                  <a:lnTo>
                    <a:pt x="583017" y="1161688"/>
                  </a:lnTo>
                  <a:lnTo>
                    <a:pt x="585190" y="1166035"/>
                  </a:lnTo>
                  <a:lnTo>
                    <a:pt x="592331" y="1163861"/>
                  </a:lnTo>
                  <a:lnTo>
                    <a:pt x="595435" y="1163861"/>
                  </a:lnTo>
                  <a:lnTo>
                    <a:pt x="597608" y="1163861"/>
                  </a:lnTo>
                  <a:lnTo>
                    <a:pt x="599781" y="1161688"/>
                  </a:lnTo>
                  <a:lnTo>
                    <a:pt x="599781" y="1159515"/>
                  </a:lnTo>
                  <a:lnTo>
                    <a:pt x="599781" y="1158584"/>
                  </a:lnTo>
                  <a:lnTo>
                    <a:pt x="597608" y="1154238"/>
                  </a:lnTo>
                  <a:lnTo>
                    <a:pt x="597608" y="1148960"/>
                  </a:lnTo>
                  <a:lnTo>
                    <a:pt x="600713" y="1148960"/>
                  </a:lnTo>
                  <a:lnTo>
                    <a:pt x="600713" y="1144614"/>
                  </a:lnTo>
                  <a:lnTo>
                    <a:pt x="604748" y="1144614"/>
                  </a:lnTo>
                  <a:lnTo>
                    <a:pt x="607853" y="1144614"/>
                  </a:lnTo>
                  <a:lnTo>
                    <a:pt x="610026" y="1146787"/>
                  </a:lnTo>
                  <a:lnTo>
                    <a:pt x="612199" y="1146787"/>
                  </a:lnTo>
                  <a:lnTo>
                    <a:pt x="614372" y="1148960"/>
                  </a:lnTo>
                  <a:lnTo>
                    <a:pt x="619650" y="1151133"/>
                  </a:lnTo>
                  <a:lnTo>
                    <a:pt x="622754" y="1152064"/>
                  </a:lnTo>
                  <a:lnTo>
                    <a:pt x="624927" y="1154238"/>
                  </a:lnTo>
                  <a:lnTo>
                    <a:pt x="627100" y="1156411"/>
                  </a:lnTo>
                  <a:lnTo>
                    <a:pt x="630205" y="1158584"/>
                  </a:lnTo>
                  <a:lnTo>
                    <a:pt x="634241" y="1161688"/>
                  </a:lnTo>
                  <a:lnTo>
                    <a:pt x="632068" y="1166966"/>
                  </a:lnTo>
                  <a:lnTo>
                    <a:pt x="629894" y="1171312"/>
                  </a:lnTo>
                  <a:lnTo>
                    <a:pt x="629894" y="1174416"/>
                  </a:lnTo>
                  <a:lnTo>
                    <a:pt x="629894" y="1178763"/>
                  </a:lnTo>
                  <a:lnTo>
                    <a:pt x="629894" y="1181867"/>
                  </a:lnTo>
                  <a:lnTo>
                    <a:pt x="629894" y="1186213"/>
                  </a:lnTo>
                  <a:lnTo>
                    <a:pt x="629894" y="1189318"/>
                  </a:lnTo>
                  <a:lnTo>
                    <a:pt x="636103" y="1206392"/>
                  </a:lnTo>
                  <a:lnTo>
                    <a:pt x="648521" y="1223467"/>
                  </a:lnTo>
                  <a:lnTo>
                    <a:pt x="665285" y="1234022"/>
                  </a:lnTo>
                  <a:lnTo>
                    <a:pt x="680808" y="1238368"/>
                  </a:lnTo>
                  <a:lnTo>
                    <a:pt x="684843" y="1236195"/>
                  </a:lnTo>
                  <a:lnTo>
                    <a:pt x="687948" y="1233091"/>
                  </a:lnTo>
                  <a:lnTo>
                    <a:pt x="690121" y="1228744"/>
                  </a:lnTo>
                  <a:lnTo>
                    <a:pt x="695399" y="1226571"/>
                  </a:lnTo>
                  <a:lnTo>
                    <a:pt x="699434" y="1225640"/>
                  </a:lnTo>
                  <a:lnTo>
                    <a:pt x="704712" y="1226571"/>
                  </a:lnTo>
                  <a:lnTo>
                    <a:pt x="714025" y="1230918"/>
                  </a:lnTo>
                  <a:lnTo>
                    <a:pt x="721165" y="1234022"/>
                  </a:lnTo>
                  <a:lnTo>
                    <a:pt x="728306" y="1236195"/>
                  </a:lnTo>
                  <a:lnTo>
                    <a:pt x="735446" y="1234022"/>
                  </a:lnTo>
                  <a:lnTo>
                    <a:pt x="743828" y="1226571"/>
                  </a:lnTo>
                  <a:lnTo>
                    <a:pt x="750968" y="1226571"/>
                  </a:lnTo>
                  <a:lnTo>
                    <a:pt x="755004" y="1226571"/>
                  </a:lnTo>
                  <a:lnTo>
                    <a:pt x="758109" y="1226571"/>
                  </a:lnTo>
                  <a:lnTo>
                    <a:pt x="760282" y="1228744"/>
                  </a:lnTo>
                  <a:lnTo>
                    <a:pt x="762455" y="1230918"/>
                  </a:lnTo>
                  <a:lnTo>
                    <a:pt x="762455" y="1234022"/>
                  </a:lnTo>
                  <a:lnTo>
                    <a:pt x="764628" y="1238368"/>
                  </a:lnTo>
                  <a:lnTo>
                    <a:pt x="767732" y="1251097"/>
                  </a:lnTo>
                  <a:lnTo>
                    <a:pt x="765870" y="1265377"/>
                  </a:lnTo>
                  <a:close/>
                  <a:moveTo>
                    <a:pt x="845033" y="1136232"/>
                  </a:moveTo>
                  <a:lnTo>
                    <a:pt x="825165" y="1141509"/>
                  </a:lnTo>
                  <a:lnTo>
                    <a:pt x="803434" y="1143682"/>
                  </a:lnTo>
                  <a:lnTo>
                    <a:pt x="781702" y="1139336"/>
                  </a:lnTo>
                  <a:lnTo>
                    <a:pt x="773320" y="1136232"/>
                  </a:lnTo>
                  <a:lnTo>
                    <a:pt x="766180" y="1130954"/>
                  </a:lnTo>
                  <a:lnTo>
                    <a:pt x="756867" y="1124745"/>
                  </a:lnTo>
                  <a:lnTo>
                    <a:pt x="742276" y="1124745"/>
                  </a:lnTo>
                  <a:lnTo>
                    <a:pt x="727685" y="1126918"/>
                  </a:lnTo>
                  <a:lnTo>
                    <a:pt x="713094" y="1134369"/>
                  </a:lnTo>
                  <a:lnTo>
                    <a:pt x="700676" y="1139647"/>
                  </a:lnTo>
                  <a:lnTo>
                    <a:pt x="686085" y="1141820"/>
                  </a:lnTo>
                  <a:lnTo>
                    <a:pt x="671494" y="1136542"/>
                  </a:lnTo>
                  <a:lnTo>
                    <a:pt x="666217" y="1134369"/>
                  </a:lnTo>
                  <a:lnTo>
                    <a:pt x="662181" y="1132196"/>
                  </a:lnTo>
                  <a:lnTo>
                    <a:pt x="659076" y="1131265"/>
                  </a:lnTo>
                  <a:lnTo>
                    <a:pt x="656903" y="1126918"/>
                  </a:lnTo>
                  <a:lnTo>
                    <a:pt x="656903" y="1123814"/>
                  </a:lnTo>
                  <a:lnTo>
                    <a:pt x="654730" y="1116363"/>
                  </a:lnTo>
                  <a:lnTo>
                    <a:pt x="654730" y="1110154"/>
                  </a:lnTo>
                  <a:lnTo>
                    <a:pt x="658766" y="1099599"/>
                  </a:lnTo>
                  <a:lnTo>
                    <a:pt x="665906" y="1086871"/>
                  </a:lnTo>
                  <a:lnTo>
                    <a:pt x="674288" y="1071969"/>
                  </a:lnTo>
                  <a:lnTo>
                    <a:pt x="683602" y="1057068"/>
                  </a:lnTo>
                  <a:lnTo>
                    <a:pt x="690742" y="1043408"/>
                  </a:lnTo>
                  <a:lnTo>
                    <a:pt x="694778" y="1035026"/>
                  </a:lnTo>
                  <a:lnTo>
                    <a:pt x="703160" y="1037199"/>
                  </a:lnTo>
                  <a:lnTo>
                    <a:pt x="710300" y="1040304"/>
                  </a:lnTo>
                  <a:lnTo>
                    <a:pt x="715578" y="1042477"/>
                  </a:lnTo>
                  <a:lnTo>
                    <a:pt x="721786" y="1047755"/>
                  </a:lnTo>
                  <a:lnTo>
                    <a:pt x="724891" y="1049928"/>
                  </a:lnTo>
                  <a:lnTo>
                    <a:pt x="727064" y="1049928"/>
                  </a:lnTo>
                  <a:lnTo>
                    <a:pt x="729237" y="1049928"/>
                  </a:lnTo>
                  <a:lnTo>
                    <a:pt x="730168" y="1050859"/>
                  </a:lnTo>
                  <a:lnTo>
                    <a:pt x="717751" y="1055205"/>
                  </a:lnTo>
                  <a:lnTo>
                    <a:pt x="721786" y="1064829"/>
                  </a:lnTo>
                  <a:lnTo>
                    <a:pt x="728927" y="1072280"/>
                  </a:lnTo>
                  <a:lnTo>
                    <a:pt x="734204" y="1079731"/>
                  </a:lnTo>
                  <a:lnTo>
                    <a:pt x="743518" y="1080662"/>
                  </a:lnTo>
                  <a:lnTo>
                    <a:pt x="755935" y="1075384"/>
                  </a:lnTo>
                  <a:lnTo>
                    <a:pt x="765249" y="1067934"/>
                  </a:lnTo>
                  <a:lnTo>
                    <a:pt x="780771" y="1073211"/>
                  </a:lnTo>
                  <a:lnTo>
                    <a:pt x="800640" y="1084698"/>
                  </a:lnTo>
                  <a:lnTo>
                    <a:pt x="821439" y="1097426"/>
                  </a:lnTo>
                  <a:lnTo>
                    <a:pt x="836030" y="1110154"/>
                  </a:lnTo>
                  <a:lnTo>
                    <a:pt x="844413" y="1125056"/>
                  </a:lnTo>
                  <a:lnTo>
                    <a:pt x="850621" y="1125056"/>
                  </a:lnTo>
                  <a:lnTo>
                    <a:pt x="845033" y="1136232"/>
                  </a:lnTo>
                  <a:close/>
                  <a:moveTo>
                    <a:pt x="1025402" y="1146787"/>
                  </a:moveTo>
                  <a:lnTo>
                    <a:pt x="1022298" y="1146787"/>
                  </a:lnTo>
                  <a:lnTo>
                    <a:pt x="1018262" y="1146787"/>
                  </a:lnTo>
                  <a:lnTo>
                    <a:pt x="1015157" y="1146787"/>
                  </a:lnTo>
                  <a:lnTo>
                    <a:pt x="1011122" y="1144614"/>
                  </a:lnTo>
                  <a:lnTo>
                    <a:pt x="1008949" y="1161688"/>
                  </a:lnTo>
                  <a:lnTo>
                    <a:pt x="1011122" y="1173175"/>
                  </a:lnTo>
                  <a:lnTo>
                    <a:pt x="1016399" y="1183730"/>
                  </a:lnTo>
                  <a:lnTo>
                    <a:pt x="1020435" y="1196458"/>
                  </a:lnTo>
                  <a:lnTo>
                    <a:pt x="1022608" y="1217569"/>
                  </a:lnTo>
                  <a:lnTo>
                    <a:pt x="995600" y="1218500"/>
                  </a:lnTo>
                  <a:lnTo>
                    <a:pt x="976973" y="1215395"/>
                  </a:lnTo>
                  <a:lnTo>
                    <a:pt x="966418" y="1205772"/>
                  </a:lnTo>
                  <a:lnTo>
                    <a:pt x="962382" y="1188697"/>
                  </a:lnTo>
                  <a:lnTo>
                    <a:pt x="962382" y="1165414"/>
                  </a:lnTo>
                  <a:lnTo>
                    <a:pt x="974800" y="1165414"/>
                  </a:lnTo>
                  <a:lnTo>
                    <a:pt x="967660" y="1151754"/>
                  </a:lnTo>
                  <a:lnTo>
                    <a:pt x="955242" y="1138094"/>
                  </a:lnTo>
                  <a:lnTo>
                    <a:pt x="944686" y="1121020"/>
                  </a:lnTo>
                  <a:lnTo>
                    <a:pt x="933200" y="1103945"/>
                  </a:lnTo>
                  <a:lnTo>
                    <a:pt x="927922" y="1086871"/>
                  </a:lnTo>
                  <a:lnTo>
                    <a:pt x="931027" y="1071038"/>
                  </a:lnTo>
                  <a:lnTo>
                    <a:pt x="938167" y="1059552"/>
                  </a:lnTo>
                  <a:lnTo>
                    <a:pt x="949653" y="1049928"/>
                  </a:lnTo>
                  <a:lnTo>
                    <a:pt x="962071" y="1044650"/>
                  </a:lnTo>
                  <a:lnTo>
                    <a:pt x="974489" y="1039373"/>
                  </a:lnTo>
                  <a:lnTo>
                    <a:pt x="985976" y="1029749"/>
                  </a:lnTo>
                  <a:lnTo>
                    <a:pt x="995289" y="1029749"/>
                  </a:lnTo>
                  <a:lnTo>
                    <a:pt x="1000567" y="1031922"/>
                  </a:lnTo>
                  <a:lnTo>
                    <a:pt x="1005844" y="1031922"/>
                  </a:lnTo>
                  <a:lnTo>
                    <a:pt x="1011122" y="1034095"/>
                  </a:lnTo>
                  <a:lnTo>
                    <a:pt x="1008017" y="1049928"/>
                  </a:lnTo>
                  <a:lnTo>
                    <a:pt x="1000877" y="1063587"/>
                  </a:lnTo>
                  <a:lnTo>
                    <a:pt x="986286" y="1068865"/>
                  </a:lnTo>
                  <a:lnTo>
                    <a:pt x="966418" y="1071038"/>
                  </a:lnTo>
                  <a:lnTo>
                    <a:pt x="973558" y="1086871"/>
                  </a:lnTo>
                  <a:lnTo>
                    <a:pt x="985976" y="1101772"/>
                  </a:lnTo>
                  <a:lnTo>
                    <a:pt x="1001498" y="1111396"/>
                  </a:lnTo>
                  <a:lnTo>
                    <a:pt x="1000567" y="1115742"/>
                  </a:lnTo>
                  <a:lnTo>
                    <a:pt x="998394" y="1116674"/>
                  </a:lnTo>
                  <a:lnTo>
                    <a:pt x="996220" y="1116674"/>
                  </a:lnTo>
                  <a:lnTo>
                    <a:pt x="995289" y="1121020"/>
                  </a:lnTo>
                  <a:lnTo>
                    <a:pt x="1000567" y="1130644"/>
                  </a:lnTo>
                  <a:lnTo>
                    <a:pt x="1005844" y="1139026"/>
                  </a:lnTo>
                  <a:lnTo>
                    <a:pt x="1008017" y="1143372"/>
                  </a:lnTo>
                  <a:lnTo>
                    <a:pt x="1008949" y="1144303"/>
                  </a:lnTo>
                  <a:lnTo>
                    <a:pt x="1011122" y="1143372"/>
                  </a:lnTo>
                  <a:lnTo>
                    <a:pt x="1011122" y="1141199"/>
                  </a:lnTo>
                  <a:lnTo>
                    <a:pt x="1013295" y="1138094"/>
                  </a:lnTo>
                  <a:lnTo>
                    <a:pt x="1013295" y="1133748"/>
                  </a:lnTo>
                  <a:lnTo>
                    <a:pt x="1015468" y="1131575"/>
                  </a:lnTo>
                  <a:lnTo>
                    <a:pt x="1018573" y="1133748"/>
                  </a:lnTo>
                  <a:lnTo>
                    <a:pt x="1022608" y="1138094"/>
                  </a:lnTo>
                  <a:lnTo>
                    <a:pt x="1023540" y="1139026"/>
                  </a:lnTo>
                  <a:lnTo>
                    <a:pt x="1027575" y="1141199"/>
                  </a:lnTo>
                  <a:lnTo>
                    <a:pt x="1030680" y="1144303"/>
                  </a:lnTo>
                  <a:lnTo>
                    <a:pt x="1025402" y="1146787"/>
                  </a:lnTo>
                  <a:close/>
                </a:path>
              </a:pathLst>
            </a:custGeom>
            <a:grpFill/>
            <a:ln w="3104"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BA558E3-F6D5-4B75-9CA2-C5CB252D77A1}"/>
                </a:ext>
              </a:extLst>
            </p:cNvPr>
            <p:cNvSpPr/>
            <p:nvPr/>
          </p:nvSpPr>
          <p:spPr>
            <a:xfrm>
              <a:off x="3690211" y="4196454"/>
              <a:ext cx="74507" cy="99343"/>
            </a:xfrm>
            <a:custGeom>
              <a:avLst/>
              <a:gdLst>
                <a:gd name="connsiteX0" fmla="*/ 60226 w 74506"/>
                <a:gd name="connsiteY0" fmla="*/ 0 h 99342"/>
                <a:gd name="connsiteX1" fmla="*/ 43462 w 74506"/>
                <a:gd name="connsiteY1" fmla="*/ 0 h 99342"/>
                <a:gd name="connsiteX2" fmla="*/ 23904 w 74506"/>
                <a:gd name="connsiteY2" fmla="*/ 2173 h 99342"/>
                <a:gd name="connsiteX3" fmla="*/ 4036 w 74506"/>
                <a:gd name="connsiteY3" fmla="*/ 4346 h 99342"/>
                <a:gd name="connsiteX4" fmla="*/ 4967 w 74506"/>
                <a:gd name="connsiteY4" fmla="*/ 11797 h 99342"/>
                <a:gd name="connsiteX5" fmla="*/ 7140 w 74506"/>
                <a:gd name="connsiteY5" fmla="*/ 14901 h 99342"/>
                <a:gd name="connsiteX6" fmla="*/ 11176 w 74506"/>
                <a:gd name="connsiteY6" fmla="*/ 19248 h 99342"/>
                <a:gd name="connsiteX7" fmla="*/ 14281 w 74506"/>
                <a:gd name="connsiteY7" fmla="*/ 20179 h 99342"/>
                <a:gd name="connsiteX8" fmla="*/ 18627 w 74506"/>
                <a:gd name="connsiteY8" fmla="*/ 22352 h 99342"/>
                <a:gd name="connsiteX9" fmla="*/ 23904 w 74506"/>
                <a:gd name="connsiteY9" fmla="*/ 24525 h 99342"/>
                <a:gd name="connsiteX10" fmla="*/ 18627 w 74506"/>
                <a:gd name="connsiteY10" fmla="*/ 31976 h 99342"/>
                <a:gd name="connsiteX11" fmla="*/ 11176 w 74506"/>
                <a:gd name="connsiteY11" fmla="*/ 37253 h 99342"/>
                <a:gd name="connsiteX12" fmla="*/ 4036 w 74506"/>
                <a:gd name="connsiteY12" fmla="*/ 40358 h 99342"/>
                <a:gd name="connsiteX13" fmla="*/ 0 w 74506"/>
                <a:gd name="connsiteY13" fmla="*/ 74197 h 99342"/>
                <a:gd name="connsiteX14" fmla="*/ 23904 w 74506"/>
                <a:gd name="connsiteY14" fmla="*/ 77301 h 99342"/>
                <a:gd name="connsiteX15" fmla="*/ 23904 w 74506"/>
                <a:gd name="connsiteY15" fmla="*/ 89098 h 99342"/>
                <a:gd name="connsiteX16" fmla="*/ 31045 w 74506"/>
                <a:gd name="connsiteY16" fmla="*/ 92202 h 99342"/>
                <a:gd name="connsiteX17" fmla="*/ 38495 w 74506"/>
                <a:gd name="connsiteY17" fmla="*/ 98411 h 99342"/>
                <a:gd name="connsiteX18" fmla="*/ 43462 w 74506"/>
                <a:gd name="connsiteY18" fmla="*/ 101826 h 99342"/>
                <a:gd name="connsiteX19" fmla="*/ 48740 w 74506"/>
                <a:gd name="connsiteY19" fmla="*/ 99653 h 99342"/>
                <a:gd name="connsiteX20" fmla="*/ 50913 w 74506"/>
                <a:gd name="connsiteY20" fmla="*/ 96549 h 99342"/>
                <a:gd name="connsiteX21" fmla="*/ 53086 w 74506"/>
                <a:gd name="connsiteY21" fmla="*/ 94376 h 99342"/>
                <a:gd name="connsiteX22" fmla="*/ 53086 w 74506"/>
                <a:gd name="connsiteY22" fmla="*/ 92202 h 99342"/>
                <a:gd name="connsiteX23" fmla="*/ 53086 w 74506"/>
                <a:gd name="connsiteY23" fmla="*/ 89098 h 99342"/>
                <a:gd name="connsiteX24" fmla="*/ 53086 w 74506"/>
                <a:gd name="connsiteY24" fmla="*/ 84752 h 99342"/>
                <a:gd name="connsiteX25" fmla="*/ 56191 w 74506"/>
                <a:gd name="connsiteY25" fmla="*/ 81647 h 99342"/>
                <a:gd name="connsiteX26" fmla="*/ 67677 w 74506"/>
                <a:gd name="connsiteY26" fmla="*/ 84752 h 99342"/>
                <a:gd name="connsiteX27" fmla="*/ 72644 w 74506"/>
                <a:gd name="connsiteY27" fmla="*/ 77301 h 99342"/>
                <a:gd name="connsiteX28" fmla="*/ 76991 w 74506"/>
                <a:gd name="connsiteY28" fmla="*/ 77301 h 99342"/>
                <a:gd name="connsiteX29" fmla="*/ 69540 w 74506"/>
                <a:gd name="connsiteY29" fmla="*/ 37253 h 9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4506" h="99342">
                  <a:moveTo>
                    <a:pt x="60226" y="0"/>
                  </a:moveTo>
                  <a:lnTo>
                    <a:pt x="43462" y="0"/>
                  </a:lnTo>
                  <a:lnTo>
                    <a:pt x="23904" y="2173"/>
                  </a:lnTo>
                  <a:lnTo>
                    <a:pt x="4036" y="4346"/>
                  </a:lnTo>
                  <a:lnTo>
                    <a:pt x="4967" y="11797"/>
                  </a:lnTo>
                  <a:lnTo>
                    <a:pt x="7140" y="14901"/>
                  </a:lnTo>
                  <a:lnTo>
                    <a:pt x="11176" y="19248"/>
                  </a:lnTo>
                  <a:lnTo>
                    <a:pt x="14281" y="20179"/>
                  </a:lnTo>
                  <a:lnTo>
                    <a:pt x="18627" y="22352"/>
                  </a:lnTo>
                  <a:lnTo>
                    <a:pt x="23904" y="24525"/>
                  </a:lnTo>
                  <a:lnTo>
                    <a:pt x="18627" y="31976"/>
                  </a:lnTo>
                  <a:lnTo>
                    <a:pt x="11176" y="37253"/>
                  </a:lnTo>
                  <a:lnTo>
                    <a:pt x="4036" y="40358"/>
                  </a:lnTo>
                  <a:lnTo>
                    <a:pt x="0" y="74197"/>
                  </a:lnTo>
                  <a:lnTo>
                    <a:pt x="23904" y="77301"/>
                  </a:lnTo>
                  <a:lnTo>
                    <a:pt x="23904" y="89098"/>
                  </a:lnTo>
                  <a:lnTo>
                    <a:pt x="31045" y="92202"/>
                  </a:lnTo>
                  <a:lnTo>
                    <a:pt x="38495" y="98411"/>
                  </a:lnTo>
                  <a:lnTo>
                    <a:pt x="43462" y="101826"/>
                  </a:lnTo>
                  <a:lnTo>
                    <a:pt x="48740" y="99653"/>
                  </a:lnTo>
                  <a:lnTo>
                    <a:pt x="50913" y="96549"/>
                  </a:lnTo>
                  <a:lnTo>
                    <a:pt x="53086" y="94376"/>
                  </a:lnTo>
                  <a:lnTo>
                    <a:pt x="53086" y="92202"/>
                  </a:lnTo>
                  <a:lnTo>
                    <a:pt x="53086" y="89098"/>
                  </a:lnTo>
                  <a:lnTo>
                    <a:pt x="53086" y="84752"/>
                  </a:lnTo>
                  <a:lnTo>
                    <a:pt x="56191" y="81647"/>
                  </a:lnTo>
                  <a:lnTo>
                    <a:pt x="67677" y="84752"/>
                  </a:lnTo>
                  <a:lnTo>
                    <a:pt x="72644" y="77301"/>
                  </a:lnTo>
                  <a:lnTo>
                    <a:pt x="76991" y="77301"/>
                  </a:lnTo>
                  <a:lnTo>
                    <a:pt x="69540" y="37253"/>
                  </a:lnTo>
                  <a:close/>
                </a:path>
              </a:pathLst>
            </a:custGeom>
            <a:grpFill/>
            <a:ln w="3104"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3A0E50C2-7228-41D3-8015-B6CD2CD8E77F}"/>
                </a:ext>
              </a:extLst>
            </p:cNvPr>
            <p:cNvSpPr/>
            <p:nvPr/>
          </p:nvSpPr>
          <p:spPr>
            <a:xfrm>
              <a:off x="3753542" y="4135296"/>
              <a:ext cx="40358" cy="34149"/>
            </a:xfrm>
            <a:custGeom>
              <a:avLst/>
              <a:gdLst>
                <a:gd name="connsiteX0" fmla="*/ 22042 w 40357"/>
                <a:gd name="connsiteY0" fmla="*/ 36012 h 34149"/>
                <a:gd name="connsiteX1" fmla="*/ 27009 w 40357"/>
                <a:gd name="connsiteY1" fmla="*/ 31665 h 34149"/>
                <a:gd name="connsiteX2" fmla="*/ 31355 w 40357"/>
                <a:gd name="connsiteY2" fmla="*/ 29492 h 34149"/>
                <a:gd name="connsiteX3" fmla="*/ 34460 w 40357"/>
                <a:gd name="connsiteY3" fmla="*/ 28561 h 34149"/>
                <a:gd name="connsiteX4" fmla="*/ 40668 w 40357"/>
                <a:gd name="connsiteY4" fmla="*/ 24215 h 34149"/>
                <a:gd name="connsiteX5" fmla="*/ 36633 w 40357"/>
                <a:gd name="connsiteY5" fmla="*/ 0 h 34149"/>
                <a:gd name="connsiteX6" fmla="*/ 23904 w 40357"/>
                <a:gd name="connsiteY6" fmla="*/ 2173 h 34149"/>
                <a:gd name="connsiteX7" fmla="*/ 16764 w 40357"/>
                <a:gd name="connsiteY7" fmla="*/ 6209 h 34149"/>
                <a:gd name="connsiteX8" fmla="*/ 9313 w 40357"/>
                <a:gd name="connsiteY8" fmla="*/ 11486 h 34149"/>
                <a:gd name="connsiteX9" fmla="*/ 0 w 40357"/>
                <a:gd name="connsiteY9" fmla="*/ 16764 h 34149"/>
                <a:gd name="connsiteX10" fmla="*/ 0 w 40357"/>
                <a:gd name="connsiteY10" fmla="*/ 24215 h 34149"/>
                <a:gd name="connsiteX11" fmla="*/ 2173 w 40357"/>
                <a:gd name="connsiteY11" fmla="*/ 26388 h 34149"/>
                <a:gd name="connsiteX12" fmla="*/ 2173 w 40357"/>
                <a:gd name="connsiteY12" fmla="*/ 28561 h 34149"/>
                <a:gd name="connsiteX13" fmla="*/ 4346 w 40357"/>
                <a:gd name="connsiteY13" fmla="*/ 28561 h 34149"/>
                <a:gd name="connsiteX14" fmla="*/ 4346 w 40357"/>
                <a:gd name="connsiteY14" fmla="*/ 29492 h 34149"/>
                <a:gd name="connsiteX15" fmla="*/ 4346 w 40357"/>
                <a:gd name="connsiteY15" fmla="*/ 33839 h 34149"/>
                <a:gd name="connsiteX16" fmla="*/ 9313 w 40357"/>
                <a:gd name="connsiteY16" fmla="*/ 33839 h 34149"/>
                <a:gd name="connsiteX17" fmla="*/ 11487 w 40357"/>
                <a:gd name="connsiteY17" fmla="*/ 33839 h 34149"/>
                <a:gd name="connsiteX18" fmla="*/ 13660 w 40357"/>
                <a:gd name="connsiteY18" fmla="*/ 36012 h 34149"/>
                <a:gd name="connsiteX19" fmla="*/ 14591 w 40357"/>
                <a:gd name="connsiteY19" fmla="*/ 36012 h 34149"/>
                <a:gd name="connsiteX20" fmla="*/ 16764 w 40357"/>
                <a:gd name="connsiteY20" fmla="*/ 36943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357" h="34149">
                  <a:moveTo>
                    <a:pt x="22042" y="36012"/>
                  </a:moveTo>
                  <a:lnTo>
                    <a:pt x="27009" y="31665"/>
                  </a:lnTo>
                  <a:lnTo>
                    <a:pt x="31355" y="29492"/>
                  </a:lnTo>
                  <a:lnTo>
                    <a:pt x="34460" y="28561"/>
                  </a:lnTo>
                  <a:lnTo>
                    <a:pt x="40668" y="24215"/>
                  </a:lnTo>
                  <a:lnTo>
                    <a:pt x="36633" y="0"/>
                  </a:lnTo>
                  <a:lnTo>
                    <a:pt x="23904" y="2173"/>
                  </a:lnTo>
                  <a:lnTo>
                    <a:pt x="16764" y="6209"/>
                  </a:lnTo>
                  <a:lnTo>
                    <a:pt x="9313" y="11486"/>
                  </a:lnTo>
                  <a:lnTo>
                    <a:pt x="0" y="16764"/>
                  </a:lnTo>
                  <a:lnTo>
                    <a:pt x="0" y="24215"/>
                  </a:lnTo>
                  <a:lnTo>
                    <a:pt x="2173" y="26388"/>
                  </a:lnTo>
                  <a:lnTo>
                    <a:pt x="2173" y="28561"/>
                  </a:lnTo>
                  <a:lnTo>
                    <a:pt x="4346" y="28561"/>
                  </a:lnTo>
                  <a:lnTo>
                    <a:pt x="4346" y="29492"/>
                  </a:lnTo>
                  <a:lnTo>
                    <a:pt x="4346" y="33839"/>
                  </a:lnTo>
                  <a:lnTo>
                    <a:pt x="9313" y="33839"/>
                  </a:lnTo>
                  <a:lnTo>
                    <a:pt x="11487" y="33839"/>
                  </a:lnTo>
                  <a:lnTo>
                    <a:pt x="13660" y="36012"/>
                  </a:lnTo>
                  <a:lnTo>
                    <a:pt x="14591" y="36012"/>
                  </a:lnTo>
                  <a:lnTo>
                    <a:pt x="16764" y="36943"/>
                  </a:lnTo>
                  <a:close/>
                </a:path>
              </a:pathLst>
            </a:custGeom>
            <a:grpFill/>
            <a:ln w="3104"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D15AC98-1FDE-43F3-AACC-5DEBAA66411D}"/>
                </a:ext>
              </a:extLst>
            </p:cNvPr>
            <p:cNvSpPr/>
            <p:nvPr/>
          </p:nvSpPr>
          <p:spPr>
            <a:xfrm>
              <a:off x="3770306" y="4179690"/>
              <a:ext cx="55880" cy="96238"/>
            </a:xfrm>
            <a:custGeom>
              <a:avLst/>
              <a:gdLst>
                <a:gd name="connsiteX0" fmla="*/ 54018 w 55880"/>
                <a:gd name="connsiteY0" fmla="*/ 13660 h 96238"/>
                <a:gd name="connsiteX1" fmla="*/ 53086 w 55880"/>
                <a:gd name="connsiteY1" fmla="*/ 9624 h 96238"/>
                <a:gd name="connsiteX2" fmla="*/ 43773 w 55880"/>
                <a:gd name="connsiteY2" fmla="*/ 6209 h 96238"/>
                <a:gd name="connsiteX3" fmla="*/ 31045 w 55880"/>
                <a:gd name="connsiteY3" fmla="*/ 4346 h 96238"/>
                <a:gd name="connsiteX4" fmla="*/ 16454 w 55880"/>
                <a:gd name="connsiteY4" fmla="*/ 2173 h 96238"/>
                <a:gd name="connsiteX5" fmla="*/ 3104 w 55880"/>
                <a:gd name="connsiteY5" fmla="*/ 0 h 96238"/>
                <a:gd name="connsiteX6" fmla="*/ 0 w 55880"/>
                <a:gd name="connsiteY6" fmla="*/ 16764 h 96238"/>
                <a:gd name="connsiteX7" fmla="*/ 2173 w 55880"/>
                <a:gd name="connsiteY7" fmla="*/ 31665 h 96238"/>
                <a:gd name="connsiteX8" fmla="*/ 3104 w 55880"/>
                <a:gd name="connsiteY8" fmla="*/ 48740 h 96238"/>
                <a:gd name="connsiteX9" fmla="*/ 7140 w 55880"/>
                <a:gd name="connsiteY9" fmla="*/ 63331 h 96238"/>
                <a:gd name="connsiteX10" fmla="*/ 7140 w 55880"/>
                <a:gd name="connsiteY10" fmla="*/ 76059 h 96238"/>
                <a:gd name="connsiteX11" fmla="*/ 3104 w 55880"/>
                <a:gd name="connsiteY11" fmla="*/ 86614 h 96238"/>
                <a:gd name="connsiteX12" fmla="*/ 7140 w 55880"/>
                <a:gd name="connsiteY12" fmla="*/ 98411 h 96238"/>
                <a:gd name="connsiteX13" fmla="*/ 14591 w 55880"/>
                <a:gd name="connsiteY13" fmla="*/ 98411 h 96238"/>
                <a:gd name="connsiteX14" fmla="*/ 19869 w 55880"/>
                <a:gd name="connsiteY14" fmla="*/ 98411 h 96238"/>
                <a:gd name="connsiteX15" fmla="*/ 23904 w 55880"/>
                <a:gd name="connsiteY15" fmla="*/ 96238 h 96238"/>
                <a:gd name="connsiteX16" fmla="*/ 27009 w 55880"/>
                <a:gd name="connsiteY16" fmla="*/ 94065 h 96238"/>
                <a:gd name="connsiteX17" fmla="*/ 31045 w 55880"/>
                <a:gd name="connsiteY17" fmla="*/ 88788 h 96238"/>
                <a:gd name="connsiteX18" fmla="*/ 32286 w 55880"/>
                <a:gd name="connsiteY18" fmla="*/ 81337 h 96238"/>
                <a:gd name="connsiteX19" fmla="*/ 34460 w 55880"/>
                <a:gd name="connsiteY19" fmla="*/ 70782 h 96238"/>
                <a:gd name="connsiteX20" fmla="*/ 32286 w 55880"/>
                <a:gd name="connsiteY20" fmla="*/ 61468 h 96238"/>
                <a:gd name="connsiteX21" fmla="*/ 34460 w 55880"/>
                <a:gd name="connsiteY21" fmla="*/ 57122 h 96238"/>
                <a:gd name="connsiteX22" fmla="*/ 38495 w 55880"/>
                <a:gd name="connsiteY22" fmla="*/ 56191 h 96238"/>
                <a:gd name="connsiteX23" fmla="*/ 39427 w 55880"/>
                <a:gd name="connsiteY23" fmla="*/ 54018 h 96238"/>
                <a:gd name="connsiteX24" fmla="*/ 43773 w 55880"/>
                <a:gd name="connsiteY24" fmla="*/ 51844 h 96238"/>
                <a:gd name="connsiteX25" fmla="*/ 46877 w 55880"/>
                <a:gd name="connsiteY25" fmla="*/ 49671 h 96238"/>
                <a:gd name="connsiteX26" fmla="*/ 50913 w 55880"/>
                <a:gd name="connsiteY26" fmla="*/ 46567 h 96238"/>
                <a:gd name="connsiteX27" fmla="*/ 53086 w 55880"/>
                <a:gd name="connsiteY27" fmla="*/ 41289 h 96238"/>
                <a:gd name="connsiteX28" fmla="*/ 54018 w 55880"/>
                <a:gd name="connsiteY28" fmla="*/ 36943 h 96238"/>
                <a:gd name="connsiteX29" fmla="*/ 56191 w 55880"/>
                <a:gd name="connsiteY29" fmla="*/ 33839 h 96238"/>
                <a:gd name="connsiteX30" fmla="*/ 56191 w 55880"/>
                <a:gd name="connsiteY30" fmla="*/ 26388 h 96238"/>
                <a:gd name="connsiteX31" fmla="*/ 54018 w 55880"/>
                <a:gd name="connsiteY31" fmla="*/ 18937 h 9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880" h="96238">
                  <a:moveTo>
                    <a:pt x="54018" y="13660"/>
                  </a:moveTo>
                  <a:lnTo>
                    <a:pt x="53086" y="9624"/>
                  </a:lnTo>
                  <a:lnTo>
                    <a:pt x="43773" y="6209"/>
                  </a:lnTo>
                  <a:lnTo>
                    <a:pt x="31045" y="4346"/>
                  </a:lnTo>
                  <a:lnTo>
                    <a:pt x="16454" y="2173"/>
                  </a:lnTo>
                  <a:lnTo>
                    <a:pt x="3104" y="0"/>
                  </a:lnTo>
                  <a:lnTo>
                    <a:pt x="0" y="16764"/>
                  </a:lnTo>
                  <a:lnTo>
                    <a:pt x="2173" y="31665"/>
                  </a:lnTo>
                  <a:lnTo>
                    <a:pt x="3104" y="48740"/>
                  </a:lnTo>
                  <a:lnTo>
                    <a:pt x="7140" y="63331"/>
                  </a:lnTo>
                  <a:lnTo>
                    <a:pt x="7140" y="76059"/>
                  </a:lnTo>
                  <a:lnTo>
                    <a:pt x="3104" y="86614"/>
                  </a:lnTo>
                  <a:lnTo>
                    <a:pt x="7140" y="98411"/>
                  </a:lnTo>
                  <a:lnTo>
                    <a:pt x="14591" y="98411"/>
                  </a:lnTo>
                  <a:lnTo>
                    <a:pt x="19869" y="98411"/>
                  </a:lnTo>
                  <a:lnTo>
                    <a:pt x="23904" y="96238"/>
                  </a:lnTo>
                  <a:lnTo>
                    <a:pt x="27009" y="94065"/>
                  </a:lnTo>
                  <a:lnTo>
                    <a:pt x="31045" y="88788"/>
                  </a:lnTo>
                  <a:lnTo>
                    <a:pt x="32286" y="81337"/>
                  </a:lnTo>
                  <a:lnTo>
                    <a:pt x="34460" y="70782"/>
                  </a:lnTo>
                  <a:lnTo>
                    <a:pt x="32286" y="61468"/>
                  </a:lnTo>
                  <a:lnTo>
                    <a:pt x="34460" y="57122"/>
                  </a:lnTo>
                  <a:lnTo>
                    <a:pt x="38495" y="56191"/>
                  </a:lnTo>
                  <a:lnTo>
                    <a:pt x="39427" y="54018"/>
                  </a:lnTo>
                  <a:lnTo>
                    <a:pt x="43773" y="51844"/>
                  </a:lnTo>
                  <a:lnTo>
                    <a:pt x="46877" y="49671"/>
                  </a:lnTo>
                  <a:lnTo>
                    <a:pt x="50913" y="46567"/>
                  </a:lnTo>
                  <a:lnTo>
                    <a:pt x="53086" y="41289"/>
                  </a:lnTo>
                  <a:lnTo>
                    <a:pt x="54018" y="36943"/>
                  </a:lnTo>
                  <a:lnTo>
                    <a:pt x="56191" y="33839"/>
                  </a:lnTo>
                  <a:lnTo>
                    <a:pt x="56191" y="26388"/>
                  </a:lnTo>
                  <a:lnTo>
                    <a:pt x="54018" y="18937"/>
                  </a:lnTo>
                  <a:close/>
                </a:path>
              </a:pathLst>
            </a:custGeom>
            <a:grpFill/>
            <a:ln w="3104"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7CD9AD2-9D37-4DF8-B4A1-B449594033B9}"/>
                </a:ext>
              </a:extLst>
            </p:cNvPr>
            <p:cNvSpPr/>
            <p:nvPr/>
          </p:nvSpPr>
          <p:spPr>
            <a:xfrm>
              <a:off x="3630606" y="4070724"/>
              <a:ext cx="21731" cy="27940"/>
            </a:xfrm>
            <a:custGeom>
              <a:avLst/>
              <a:gdLst>
                <a:gd name="connsiteX0" fmla="*/ 22973 w 21731"/>
                <a:gd name="connsiteY0" fmla="*/ 28561 h 27940"/>
                <a:gd name="connsiteX1" fmla="*/ 22042 w 21731"/>
                <a:gd name="connsiteY1" fmla="*/ 21110 h 27940"/>
                <a:gd name="connsiteX2" fmla="*/ 17695 w 21731"/>
                <a:gd name="connsiteY2" fmla="*/ 13660 h 27940"/>
                <a:gd name="connsiteX3" fmla="*/ 14591 w 21731"/>
                <a:gd name="connsiteY3" fmla="*/ 7451 h 27940"/>
                <a:gd name="connsiteX4" fmla="*/ 7451 w 21731"/>
                <a:gd name="connsiteY4" fmla="*/ 4346 h 27940"/>
                <a:gd name="connsiteX5" fmla="*/ 0 w 21731"/>
                <a:gd name="connsiteY5" fmla="*/ 0 h 27940"/>
                <a:gd name="connsiteX6" fmla="*/ 1242 w 21731"/>
                <a:gd name="connsiteY6" fmla="*/ 7451 h 27940"/>
                <a:gd name="connsiteX7" fmla="*/ 3104 w 21731"/>
                <a:gd name="connsiteY7" fmla="*/ 13660 h 27940"/>
                <a:gd name="connsiteX8" fmla="*/ 5278 w 21731"/>
                <a:gd name="connsiteY8" fmla="*/ 16764 h 27940"/>
                <a:gd name="connsiteX9" fmla="*/ 7451 w 21731"/>
                <a:gd name="connsiteY9" fmla="*/ 21110 h 27940"/>
                <a:gd name="connsiteX10" fmla="*/ 12728 w 21731"/>
                <a:gd name="connsiteY10" fmla="*/ 24215 h 27940"/>
                <a:gd name="connsiteX11" fmla="*/ 12728 w 21731"/>
                <a:gd name="connsiteY11" fmla="*/ 28561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31" h="27940">
                  <a:moveTo>
                    <a:pt x="22973" y="28561"/>
                  </a:moveTo>
                  <a:lnTo>
                    <a:pt x="22042" y="21110"/>
                  </a:lnTo>
                  <a:lnTo>
                    <a:pt x="17695" y="13660"/>
                  </a:lnTo>
                  <a:lnTo>
                    <a:pt x="14591" y="7451"/>
                  </a:lnTo>
                  <a:lnTo>
                    <a:pt x="7451" y="4346"/>
                  </a:lnTo>
                  <a:lnTo>
                    <a:pt x="0" y="0"/>
                  </a:lnTo>
                  <a:lnTo>
                    <a:pt x="1242" y="7451"/>
                  </a:lnTo>
                  <a:lnTo>
                    <a:pt x="3104" y="13660"/>
                  </a:lnTo>
                  <a:lnTo>
                    <a:pt x="5278" y="16764"/>
                  </a:lnTo>
                  <a:lnTo>
                    <a:pt x="7451" y="21110"/>
                  </a:lnTo>
                  <a:lnTo>
                    <a:pt x="12728" y="24215"/>
                  </a:lnTo>
                  <a:lnTo>
                    <a:pt x="12728" y="28561"/>
                  </a:lnTo>
                  <a:close/>
                </a:path>
              </a:pathLst>
            </a:custGeom>
            <a:grpFill/>
            <a:ln w="3104"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3805199-B19B-422C-AEA2-D4B83419430F}"/>
                </a:ext>
              </a:extLst>
            </p:cNvPr>
            <p:cNvSpPr/>
            <p:nvPr/>
          </p:nvSpPr>
          <p:spPr>
            <a:xfrm>
              <a:off x="3646438" y="4107667"/>
              <a:ext cx="86925" cy="68298"/>
            </a:xfrm>
            <a:custGeom>
              <a:avLst/>
              <a:gdLst>
                <a:gd name="connsiteX0" fmla="*/ 50913 w 86924"/>
                <a:gd name="connsiteY0" fmla="*/ 44394 h 68298"/>
                <a:gd name="connsiteX1" fmla="*/ 54949 w 86924"/>
                <a:gd name="connsiteY1" fmla="*/ 48740 h 68298"/>
                <a:gd name="connsiteX2" fmla="*/ 54949 w 86924"/>
                <a:gd name="connsiteY2" fmla="*/ 51844 h 68298"/>
                <a:gd name="connsiteX3" fmla="*/ 54949 w 86924"/>
                <a:gd name="connsiteY3" fmla="*/ 57122 h 68298"/>
                <a:gd name="connsiteX4" fmla="*/ 56191 w 86924"/>
                <a:gd name="connsiteY4" fmla="*/ 61468 h 68298"/>
                <a:gd name="connsiteX5" fmla="*/ 60226 w 86924"/>
                <a:gd name="connsiteY5" fmla="*/ 64573 h 68298"/>
                <a:gd name="connsiteX6" fmla="*/ 62400 w 86924"/>
                <a:gd name="connsiteY6" fmla="*/ 66746 h 68298"/>
                <a:gd name="connsiteX7" fmla="*/ 63331 w 86924"/>
                <a:gd name="connsiteY7" fmla="*/ 66746 h 68298"/>
                <a:gd name="connsiteX8" fmla="*/ 63331 w 86924"/>
                <a:gd name="connsiteY8" fmla="*/ 68919 h 68298"/>
                <a:gd name="connsiteX9" fmla="*/ 67677 w 86924"/>
                <a:gd name="connsiteY9" fmla="*/ 68919 h 68298"/>
                <a:gd name="connsiteX10" fmla="*/ 70782 w 86924"/>
                <a:gd name="connsiteY10" fmla="*/ 64573 h 68298"/>
                <a:gd name="connsiteX11" fmla="*/ 74817 w 86924"/>
                <a:gd name="connsiteY11" fmla="*/ 63641 h 68298"/>
                <a:gd name="connsiteX12" fmla="*/ 80095 w 86924"/>
                <a:gd name="connsiteY12" fmla="*/ 61468 h 68298"/>
                <a:gd name="connsiteX13" fmla="*/ 82268 w 86924"/>
                <a:gd name="connsiteY13" fmla="*/ 48740 h 68298"/>
                <a:gd name="connsiteX14" fmla="*/ 84131 w 86924"/>
                <a:gd name="connsiteY14" fmla="*/ 31665 h 68298"/>
                <a:gd name="connsiteX15" fmla="*/ 87235 w 86924"/>
                <a:gd name="connsiteY15" fmla="*/ 20179 h 68298"/>
                <a:gd name="connsiteX16" fmla="*/ 87235 w 86924"/>
                <a:gd name="connsiteY16" fmla="*/ 14901 h 68298"/>
                <a:gd name="connsiteX17" fmla="*/ 87235 w 86924"/>
                <a:gd name="connsiteY17" fmla="*/ 9624 h 68298"/>
                <a:gd name="connsiteX18" fmla="*/ 85373 w 86924"/>
                <a:gd name="connsiteY18" fmla="*/ 7451 h 68298"/>
                <a:gd name="connsiteX19" fmla="*/ 84131 w 86924"/>
                <a:gd name="connsiteY19" fmla="*/ 4346 h 68298"/>
                <a:gd name="connsiteX20" fmla="*/ 82268 w 86924"/>
                <a:gd name="connsiteY20" fmla="*/ 2173 h 68298"/>
                <a:gd name="connsiteX21" fmla="*/ 80095 w 86924"/>
                <a:gd name="connsiteY21" fmla="*/ 2173 h 68298"/>
                <a:gd name="connsiteX22" fmla="*/ 77922 w 86924"/>
                <a:gd name="connsiteY22" fmla="*/ 0 h 68298"/>
                <a:gd name="connsiteX23" fmla="*/ 76991 w 86924"/>
                <a:gd name="connsiteY23" fmla="*/ 0 h 68298"/>
                <a:gd name="connsiteX24" fmla="*/ 70782 w 86924"/>
                <a:gd name="connsiteY24" fmla="*/ 0 h 68298"/>
                <a:gd name="connsiteX25" fmla="*/ 70782 w 86924"/>
                <a:gd name="connsiteY25" fmla="*/ 11797 h 68298"/>
                <a:gd name="connsiteX26" fmla="*/ 58053 w 86924"/>
                <a:gd name="connsiteY26" fmla="*/ 11797 h 68298"/>
                <a:gd name="connsiteX27" fmla="*/ 43773 w 86924"/>
                <a:gd name="connsiteY27" fmla="*/ 13970 h 68298"/>
                <a:gd name="connsiteX28" fmla="*/ 31045 w 86924"/>
                <a:gd name="connsiteY28" fmla="*/ 14901 h 68298"/>
                <a:gd name="connsiteX29" fmla="*/ 20800 w 86924"/>
                <a:gd name="connsiteY29" fmla="*/ 11797 h 68298"/>
                <a:gd name="connsiteX30" fmla="*/ 14591 w 86924"/>
                <a:gd name="connsiteY30" fmla="*/ 13970 h 68298"/>
                <a:gd name="connsiteX31" fmla="*/ 11487 w 86924"/>
                <a:gd name="connsiteY31" fmla="*/ 13970 h 68298"/>
                <a:gd name="connsiteX32" fmla="*/ 9313 w 86924"/>
                <a:gd name="connsiteY32" fmla="*/ 13970 h 68298"/>
                <a:gd name="connsiteX33" fmla="*/ 7140 w 86924"/>
                <a:gd name="connsiteY33" fmla="*/ 13970 h 68298"/>
                <a:gd name="connsiteX34" fmla="*/ 7140 w 86924"/>
                <a:gd name="connsiteY34" fmla="*/ 14901 h 68298"/>
                <a:gd name="connsiteX35" fmla="*/ 6209 w 86924"/>
                <a:gd name="connsiteY35" fmla="*/ 17075 h 68298"/>
                <a:gd name="connsiteX36" fmla="*/ 4036 w 86924"/>
                <a:gd name="connsiteY36" fmla="*/ 20179 h 68298"/>
                <a:gd name="connsiteX37" fmla="*/ 0 w 86924"/>
                <a:gd name="connsiteY37" fmla="*/ 20179 h 68298"/>
                <a:gd name="connsiteX38" fmla="*/ 7140 w 86924"/>
                <a:gd name="connsiteY38" fmla="*/ 31665 h 68298"/>
                <a:gd name="connsiteX39" fmla="*/ 16454 w 86924"/>
                <a:gd name="connsiteY39" fmla="*/ 36943 h 68298"/>
                <a:gd name="connsiteX40" fmla="*/ 26077 w 86924"/>
                <a:gd name="connsiteY40" fmla="*/ 39116 h 68298"/>
                <a:gd name="connsiteX41" fmla="*/ 34149 w 86924"/>
                <a:gd name="connsiteY41" fmla="*/ 36943 h 68298"/>
                <a:gd name="connsiteX42" fmla="*/ 43773 w 86924"/>
                <a:gd name="connsiteY42" fmla="*/ 39116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6924" h="68298">
                  <a:moveTo>
                    <a:pt x="50913" y="44394"/>
                  </a:moveTo>
                  <a:lnTo>
                    <a:pt x="54949" y="48740"/>
                  </a:lnTo>
                  <a:lnTo>
                    <a:pt x="54949" y="51844"/>
                  </a:lnTo>
                  <a:lnTo>
                    <a:pt x="54949" y="57122"/>
                  </a:lnTo>
                  <a:lnTo>
                    <a:pt x="56191" y="61468"/>
                  </a:lnTo>
                  <a:lnTo>
                    <a:pt x="60226" y="64573"/>
                  </a:lnTo>
                  <a:lnTo>
                    <a:pt x="62400" y="66746"/>
                  </a:lnTo>
                  <a:lnTo>
                    <a:pt x="63331" y="66746"/>
                  </a:lnTo>
                  <a:lnTo>
                    <a:pt x="63331" y="68919"/>
                  </a:lnTo>
                  <a:lnTo>
                    <a:pt x="67677" y="68919"/>
                  </a:lnTo>
                  <a:lnTo>
                    <a:pt x="70782" y="64573"/>
                  </a:lnTo>
                  <a:lnTo>
                    <a:pt x="74817" y="63641"/>
                  </a:lnTo>
                  <a:lnTo>
                    <a:pt x="80095" y="61468"/>
                  </a:lnTo>
                  <a:lnTo>
                    <a:pt x="82268" y="48740"/>
                  </a:lnTo>
                  <a:lnTo>
                    <a:pt x="84131" y="31665"/>
                  </a:lnTo>
                  <a:lnTo>
                    <a:pt x="87235" y="20179"/>
                  </a:lnTo>
                  <a:lnTo>
                    <a:pt x="87235" y="14901"/>
                  </a:lnTo>
                  <a:lnTo>
                    <a:pt x="87235" y="9624"/>
                  </a:lnTo>
                  <a:lnTo>
                    <a:pt x="85373" y="7451"/>
                  </a:lnTo>
                  <a:lnTo>
                    <a:pt x="84131" y="4346"/>
                  </a:lnTo>
                  <a:lnTo>
                    <a:pt x="82268" y="2173"/>
                  </a:lnTo>
                  <a:lnTo>
                    <a:pt x="80095" y="2173"/>
                  </a:lnTo>
                  <a:lnTo>
                    <a:pt x="77922" y="0"/>
                  </a:lnTo>
                  <a:lnTo>
                    <a:pt x="76991" y="0"/>
                  </a:lnTo>
                  <a:lnTo>
                    <a:pt x="70782" y="0"/>
                  </a:lnTo>
                  <a:lnTo>
                    <a:pt x="70782" y="11797"/>
                  </a:lnTo>
                  <a:lnTo>
                    <a:pt x="58053" y="11797"/>
                  </a:lnTo>
                  <a:lnTo>
                    <a:pt x="43773" y="13970"/>
                  </a:lnTo>
                  <a:lnTo>
                    <a:pt x="31045" y="14901"/>
                  </a:lnTo>
                  <a:lnTo>
                    <a:pt x="20800" y="11797"/>
                  </a:lnTo>
                  <a:lnTo>
                    <a:pt x="14591" y="13970"/>
                  </a:lnTo>
                  <a:lnTo>
                    <a:pt x="11487" y="13970"/>
                  </a:lnTo>
                  <a:lnTo>
                    <a:pt x="9313" y="13970"/>
                  </a:lnTo>
                  <a:lnTo>
                    <a:pt x="7140" y="13970"/>
                  </a:lnTo>
                  <a:lnTo>
                    <a:pt x="7140" y="14901"/>
                  </a:lnTo>
                  <a:lnTo>
                    <a:pt x="6209" y="17075"/>
                  </a:lnTo>
                  <a:lnTo>
                    <a:pt x="4036" y="20179"/>
                  </a:lnTo>
                  <a:lnTo>
                    <a:pt x="0" y="20179"/>
                  </a:lnTo>
                  <a:lnTo>
                    <a:pt x="7140" y="31665"/>
                  </a:lnTo>
                  <a:lnTo>
                    <a:pt x="16454" y="36943"/>
                  </a:lnTo>
                  <a:lnTo>
                    <a:pt x="26077" y="39116"/>
                  </a:lnTo>
                  <a:lnTo>
                    <a:pt x="34149" y="36943"/>
                  </a:lnTo>
                  <a:lnTo>
                    <a:pt x="43773" y="39116"/>
                  </a:lnTo>
                  <a:close/>
                </a:path>
              </a:pathLst>
            </a:custGeom>
            <a:grpFill/>
            <a:ln w="3104"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204C61D-5267-4632-A7FC-19FC3BCE7BED}"/>
                </a:ext>
              </a:extLst>
            </p:cNvPr>
            <p:cNvSpPr/>
            <p:nvPr/>
          </p:nvSpPr>
          <p:spPr>
            <a:xfrm>
              <a:off x="3750438" y="4075070"/>
              <a:ext cx="235939" cy="102447"/>
            </a:xfrm>
            <a:custGeom>
              <a:avLst/>
              <a:gdLst>
                <a:gd name="connsiteX0" fmla="*/ 97790 w 235938"/>
                <a:gd name="connsiteY0" fmla="*/ 86614 h 102447"/>
                <a:gd name="connsiteX1" fmla="*/ 97790 w 235938"/>
                <a:gd name="connsiteY1" fmla="*/ 88787 h 102447"/>
                <a:gd name="connsiteX2" fmla="*/ 97790 w 235938"/>
                <a:gd name="connsiteY2" fmla="*/ 89719 h 102447"/>
                <a:gd name="connsiteX3" fmla="*/ 99964 w 235938"/>
                <a:gd name="connsiteY3" fmla="*/ 91892 h 102447"/>
                <a:gd name="connsiteX4" fmla="*/ 103068 w 235938"/>
                <a:gd name="connsiteY4" fmla="*/ 94065 h 102447"/>
                <a:gd name="connsiteX5" fmla="*/ 107414 w 235938"/>
                <a:gd name="connsiteY5" fmla="*/ 96238 h 102447"/>
                <a:gd name="connsiteX6" fmla="*/ 110519 w 235938"/>
                <a:gd name="connsiteY6" fmla="*/ 96238 h 102447"/>
                <a:gd name="connsiteX7" fmla="*/ 112381 w 235938"/>
                <a:gd name="connsiteY7" fmla="*/ 94065 h 102447"/>
                <a:gd name="connsiteX8" fmla="*/ 114554 w 235938"/>
                <a:gd name="connsiteY8" fmla="*/ 89719 h 102447"/>
                <a:gd name="connsiteX9" fmla="*/ 116728 w 235938"/>
                <a:gd name="connsiteY9" fmla="*/ 84441 h 102447"/>
                <a:gd name="connsiteX10" fmla="*/ 119832 w 235938"/>
                <a:gd name="connsiteY10" fmla="*/ 91892 h 102447"/>
                <a:gd name="connsiteX11" fmla="*/ 122937 w 235938"/>
                <a:gd name="connsiteY11" fmla="*/ 99343 h 102447"/>
                <a:gd name="connsiteX12" fmla="*/ 126972 w 235938"/>
                <a:gd name="connsiteY12" fmla="*/ 104620 h 102447"/>
                <a:gd name="connsiteX13" fmla="*/ 136596 w 235938"/>
                <a:gd name="connsiteY13" fmla="*/ 104620 h 102447"/>
                <a:gd name="connsiteX14" fmla="*/ 137527 w 235938"/>
                <a:gd name="connsiteY14" fmla="*/ 101516 h 102447"/>
                <a:gd name="connsiteX15" fmla="*/ 139701 w 235938"/>
                <a:gd name="connsiteY15" fmla="*/ 97170 h 102447"/>
                <a:gd name="connsiteX16" fmla="*/ 143736 w 235938"/>
                <a:gd name="connsiteY16" fmla="*/ 94065 h 102447"/>
                <a:gd name="connsiteX17" fmla="*/ 143736 w 235938"/>
                <a:gd name="connsiteY17" fmla="*/ 89719 h 102447"/>
                <a:gd name="connsiteX18" fmla="*/ 146841 w 235938"/>
                <a:gd name="connsiteY18" fmla="*/ 94065 h 102447"/>
                <a:gd name="connsiteX19" fmla="*/ 149014 w 235938"/>
                <a:gd name="connsiteY19" fmla="*/ 99343 h 102447"/>
                <a:gd name="connsiteX20" fmla="*/ 152118 w 235938"/>
                <a:gd name="connsiteY20" fmla="*/ 104620 h 102447"/>
                <a:gd name="connsiteX21" fmla="*/ 158327 w 235938"/>
                <a:gd name="connsiteY21" fmla="*/ 104620 h 102447"/>
                <a:gd name="connsiteX22" fmla="*/ 163605 w 235938"/>
                <a:gd name="connsiteY22" fmla="*/ 104620 h 102447"/>
                <a:gd name="connsiteX23" fmla="*/ 166709 w 235938"/>
                <a:gd name="connsiteY23" fmla="*/ 103689 h 102447"/>
                <a:gd name="connsiteX24" fmla="*/ 172918 w 235938"/>
                <a:gd name="connsiteY24" fmla="*/ 101516 h 102447"/>
                <a:gd name="connsiteX25" fmla="*/ 178196 w 235938"/>
                <a:gd name="connsiteY25" fmla="*/ 101516 h 102447"/>
                <a:gd name="connsiteX26" fmla="*/ 183163 w 235938"/>
                <a:gd name="connsiteY26" fmla="*/ 99343 h 102447"/>
                <a:gd name="connsiteX27" fmla="*/ 185336 w 235938"/>
                <a:gd name="connsiteY27" fmla="*/ 97170 h 102447"/>
                <a:gd name="connsiteX28" fmla="*/ 188441 w 235938"/>
                <a:gd name="connsiteY28" fmla="*/ 97170 h 102447"/>
                <a:gd name="connsiteX29" fmla="*/ 190614 w 235938"/>
                <a:gd name="connsiteY29" fmla="*/ 96238 h 102447"/>
                <a:gd name="connsiteX30" fmla="*/ 192787 w 235938"/>
                <a:gd name="connsiteY30" fmla="*/ 91892 h 102447"/>
                <a:gd name="connsiteX31" fmla="*/ 195891 w 235938"/>
                <a:gd name="connsiteY31" fmla="*/ 89719 h 102447"/>
                <a:gd name="connsiteX32" fmla="*/ 199927 w 235938"/>
                <a:gd name="connsiteY32" fmla="*/ 89719 h 102447"/>
                <a:gd name="connsiteX33" fmla="*/ 209240 w 235938"/>
                <a:gd name="connsiteY33" fmla="*/ 91892 h 102447"/>
                <a:gd name="connsiteX34" fmla="*/ 221969 w 235938"/>
                <a:gd name="connsiteY34" fmla="*/ 94065 h 102447"/>
                <a:gd name="connsiteX35" fmla="*/ 232213 w 235938"/>
                <a:gd name="connsiteY35" fmla="*/ 94065 h 102447"/>
                <a:gd name="connsiteX36" fmla="*/ 236560 w 235938"/>
                <a:gd name="connsiteY36" fmla="*/ 81337 h 102447"/>
                <a:gd name="connsiteX37" fmla="*/ 236560 w 235938"/>
                <a:gd name="connsiteY37" fmla="*/ 76991 h 102447"/>
                <a:gd name="connsiteX38" fmla="*/ 236560 w 235938"/>
                <a:gd name="connsiteY38" fmla="*/ 73886 h 102447"/>
                <a:gd name="connsiteX39" fmla="*/ 236560 w 235938"/>
                <a:gd name="connsiteY39" fmla="*/ 71713 h 102447"/>
                <a:gd name="connsiteX40" fmla="*/ 234387 w 235938"/>
                <a:gd name="connsiteY40" fmla="*/ 67677 h 102447"/>
                <a:gd name="connsiteX41" fmla="*/ 232213 w 235938"/>
                <a:gd name="connsiteY41" fmla="*/ 62400 h 102447"/>
                <a:gd name="connsiteX42" fmla="*/ 232213 w 235938"/>
                <a:gd name="connsiteY42" fmla="*/ 57122 h 102447"/>
                <a:gd name="connsiteX43" fmla="*/ 209240 w 235938"/>
                <a:gd name="connsiteY43" fmla="*/ 54949 h 102447"/>
                <a:gd name="connsiteX44" fmla="*/ 181300 w 235938"/>
                <a:gd name="connsiteY44" fmla="*/ 57122 h 102447"/>
                <a:gd name="connsiteX45" fmla="*/ 156154 w 235938"/>
                <a:gd name="connsiteY45" fmla="*/ 57122 h 102447"/>
                <a:gd name="connsiteX46" fmla="*/ 130077 w 235938"/>
                <a:gd name="connsiteY46" fmla="*/ 57122 h 102447"/>
                <a:gd name="connsiteX47" fmla="*/ 107414 w 235938"/>
                <a:gd name="connsiteY47" fmla="*/ 51844 h 102447"/>
                <a:gd name="connsiteX48" fmla="*/ 87546 w 235938"/>
                <a:gd name="connsiteY48" fmla="*/ 40047 h 102447"/>
                <a:gd name="connsiteX49" fmla="*/ 87546 w 235938"/>
                <a:gd name="connsiteY49" fmla="*/ 36943 h 102447"/>
                <a:gd name="connsiteX50" fmla="*/ 87546 w 235938"/>
                <a:gd name="connsiteY50" fmla="*/ 31665 h 102447"/>
                <a:gd name="connsiteX51" fmla="*/ 87546 w 235938"/>
                <a:gd name="connsiteY51" fmla="*/ 27319 h 102447"/>
                <a:gd name="connsiteX52" fmla="*/ 85373 w 235938"/>
                <a:gd name="connsiteY52" fmla="*/ 22042 h 102447"/>
                <a:gd name="connsiteX53" fmla="*/ 83199 w 235938"/>
                <a:gd name="connsiteY53" fmla="*/ 16764 h 102447"/>
                <a:gd name="connsiteX54" fmla="*/ 83199 w 235938"/>
                <a:gd name="connsiteY54" fmla="*/ 12418 h 102447"/>
                <a:gd name="connsiteX55" fmla="*/ 65504 w 235938"/>
                <a:gd name="connsiteY55" fmla="*/ 14591 h 102447"/>
                <a:gd name="connsiteX56" fmla="*/ 54328 w 235938"/>
                <a:gd name="connsiteY56" fmla="*/ 14591 h 102447"/>
                <a:gd name="connsiteX57" fmla="*/ 46877 w 235938"/>
                <a:gd name="connsiteY57" fmla="*/ 10555 h 102447"/>
                <a:gd name="connsiteX58" fmla="*/ 43773 w 235938"/>
                <a:gd name="connsiteY58" fmla="*/ 0 h 102447"/>
                <a:gd name="connsiteX59" fmla="*/ 37564 w 235938"/>
                <a:gd name="connsiteY59" fmla="*/ 0 h 102447"/>
                <a:gd name="connsiteX60" fmla="*/ 34460 w 235938"/>
                <a:gd name="connsiteY60" fmla="*/ 1863 h 102447"/>
                <a:gd name="connsiteX61" fmla="*/ 30113 w 235938"/>
                <a:gd name="connsiteY61" fmla="*/ 1863 h 102447"/>
                <a:gd name="connsiteX62" fmla="*/ 27009 w 235938"/>
                <a:gd name="connsiteY62" fmla="*/ 3104 h 102447"/>
                <a:gd name="connsiteX63" fmla="*/ 16764 w 235938"/>
                <a:gd name="connsiteY63" fmla="*/ 5278 h 102447"/>
                <a:gd name="connsiteX64" fmla="*/ 7451 w 235938"/>
                <a:gd name="connsiteY64" fmla="*/ 5278 h 102447"/>
                <a:gd name="connsiteX65" fmla="*/ 0 w 235938"/>
                <a:gd name="connsiteY65" fmla="*/ 7140 h 102447"/>
                <a:gd name="connsiteX66" fmla="*/ 0 w 235938"/>
                <a:gd name="connsiteY66" fmla="*/ 12418 h 102447"/>
                <a:gd name="connsiteX67" fmla="*/ 2173 w 235938"/>
                <a:gd name="connsiteY67" fmla="*/ 14591 h 102447"/>
                <a:gd name="connsiteX68" fmla="*/ 2173 w 235938"/>
                <a:gd name="connsiteY68" fmla="*/ 16764 h 102447"/>
                <a:gd name="connsiteX69" fmla="*/ 2173 w 235938"/>
                <a:gd name="connsiteY69" fmla="*/ 18006 h 102447"/>
                <a:gd name="connsiteX70" fmla="*/ 3104 w 235938"/>
                <a:gd name="connsiteY70" fmla="*/ 19869 h 102447"/>
                <a:gd name="connsiteX71" fmla="*/ 17695 w 235938"/>
                <a:gd name="connsiteY71" fmla="*/ 25146 h 102447"/>
                <a:gd name="connsiteX72" fmla="*/ 34460 w 235938"/>
                <a:gd name="connsiteY72" fmla="*/ 31665 h 102447"/>
                <a:gd name="connsiteX73" fmla="*/ 52155 w 235938"/>
                <a:gd name="connsiteY73" fmla="*/ 32597 h 102447"/>
                <a:gd name="connsiteX74" fmla="*/ 52155 w 235938"/>
                <a:gd name="connsiteY74" fmla="*/ 44394 h 102447"/>
                <a:gd name="connsiteX75" fmla="*/ 56191 w 235938"/>
                <a:gd name="connsiteY75" fmla="*/ 52776 h 102447"/>
                <a:gd name="connsiteX76" fmla="*/ 59295 w 235938"/>
                <a:gd name="connsiteY76" fmla="*/ 58985 h 102447"/>
                <a:gd name="connsiteX77" fmla="*/ 61468 w 235938"/>
                <a:gd name="connsiteY77" fmla="*/ 66435 h 102447"/>
                <a:gd name="connsiteX78" fmla="*/ 59295 w 235938"/>
                <a:gd name="connsiteY78" fmla="*/ 76991 h 102447"/>
                <a:gd name="connsiteX79" fmla="*/ 61468 w 235938"/>
                <a:gd name="connsiteY79" fmla="*/ 79164 h 102447"/>
                <a:gd name="connsiteX80" fmla="*/ 65504 w 235938"/>
                <a:gd name="connsiteY80" fmla="*/ 81337 h 102447"/>
                <a:gd name="connsiteX81" fmla="*/ 66746 w 235938"/>
                <a:gd name="connsiteY81" fmla="*/ 82268 h 102447"/>
                <a:gd name="connsiteX82" fmla="*/ 70782 w 235938"/>
                <a:gd name="connsiteY82" fmla="*/ 84441 h 102447"/>
                <a:gd name="connsiteX83" fmla="*/ 72955 w 235938"/>
                <a:gd name="connsiteY83" fmla="*/ 84441 h 102447"/>
                <a:gd name="connsiteX84" fmla="*/ 73886 w 235938"/>
                <a:gd name="connsiteY84" fmla="*/ 86614 h 102447"/>
                <a:gd name="connsiteX85" fmla="*/ 80095 w 235938"/>
                <a:gd name="connsiteY85" fmla="*/ 84441 h 102447"/>
                <a:gd name="connsiteX86" fmla="*/ 83199 w 235938"/>
                <a:gd name="connsiteY86" fmla="*/ 84441 h 102447"/>
                <a:gd name="connsiteX87" fmla="*/ 88477 w 235938"/>
                <a:gd name="connsiteY87" fmla="*/ 82268 h 102447"/>
                <a:gd name="connsiteX88" fmla="*/ 92823 w 235938"/>
                <a:gd name="connsiteY88" fmla="*/ 82268 h 102447"/>
                <a:gd name="connsiteX89" fmla="*/ 94686 w 235938"/>
                <a:gd name="connsiteY89" fmla="*/ 81337 h 102447"/>
                <a:gd name="connsiteX90" fmla="*/ 95928 w 235938"/>
                <a:gd name="connsiteY90" fmla="*/ 81337 h 102447"/>
                <a:gd name="connsiteX91" fmla="*/ 97790 w 235938"/>
                <a:gd name="connsiteY91" fmla="*/ 82268 h 102447"/>
                <a:gd name="connsiteX92" fmla="*/ 97790 w 235938"/>
                <a:gd name="connsiteY92" fmla="*/ 84441 h 102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35938" h="102447">
                  <a:moveTo>
                    <a:pt x="97790" y="86614"/>
                  </a:moveTo>
                  <a:lnTo>
                    <a:pt x="97790" y="88787"/>
                  </a:lnTo>
                  <a:lnTo>
                    <a:pt x="97790" y="89719"/>
                  </a:lnTo>
                  <a:lnTo>
                    <a:pt x="99964" y="91892"/>
                  </a:lnTo>
                  <a:lnTo>
                    <a:pt x="103068" y="94065"/>
                  </a:lnTo>
                  <a:lnTo>
                    <a:pt x="107414" y="96238"/>
                  </a:lnTo>
                  <a:lnTo>
                    <a:pt x="110519" y="96238"/>
                  </a:lnTo>
                  <a:lnTo>
                    <a:pt x="112381" y="94065"/>
                  </a:lnTo>
                  <a:lnTo>
                    <a:pt x="114554" y="89719"/>
                  </a:lnTo>
                  <a:lnTo>
                    <a:pt x="116728" y="84441"/>
                  </a:lnTo>
                  <a:lnTo>
                    <a:pt x="119832" y="91892"/>
                  </a:lnTo>
                  <a:lnTo>
                    <a:pt x="122937" y="99343"/>
                  </a:lnTo>
                  <a:lnTo>
                    <a:pt x="126972" y="104620"/>
                  </a:lnTo>
                  <a:lnTo>
                    <a:pt x="136596" y="104620"/>
                  </a:lnTo>
                  <a:lnTo>
                    <a:pt x="137527" y="101516"/>
                  </a:lnTo>
                  <a:lnTo>
                    <a:pt x="139701" y="97170"/>
                  </a:lnTo>
                  <a:lnTo>
                    <a:pt x="143736" y="94065"/>
                  </a:lnTo>
                  <a:lnTo>
                    <a:pt x="143736" y="89719"/>
                  </a:lnTo>
                  <a:lnTo>
                    <a:pt x="146841" y="94065"/>
                  </a:lnTo>
                  <a:lnTo>
                    <a:pt x="149014" y="99343"/>
                  </a:lnTo>
                  <a:lnTo>
                    <a:pt x="152118" y="104620"/>
                  </a:lnTo>
                  <a:lnTo>
                    <a:pt x="158327" y="104620"/>
                  </a:lnTo>
                  <a:lnTo>
                    <a:pt x="163605" y="104620"/>
                  </a:lnTo>
                  <a:lnTo>
                    <a:pt x="166709" y="103689"/>
                  </a:lnTo>
                  <a:lnTo>
                    <a:pt x="172918" y="101516"/>
                  </a:lnTo>
                  <a:lnTo>
                    <a:pt x="178196" y="101516"/>
                  </a:lnTo>
                  <a:lnTo>
                    <a:pt x="183163" y="99343"/>
                  </a:lnTo>
                  <a:lnTo>
                    <a:pt x="185336" y="97170"/>
                  </a:lnTo>
                  <a:lnTo>
                    <a:pt x="188441" y="97170"/>
                  </a:lnTo>
                  <a:lnTo>
                    <a:pt x="190614" y="96238"/>
                  </a:lnTo>
                  <a:lnTo>
                    <a:pt x="192787" y="91892"/>
                  </a:lnTo>
                  <a:lnTo>
                    <a:pt x="195891" y="89719"/>
                  </a:lnTo>
                  <a:lnTo>
                    <a:pt x="199927" y="89719"/>
                  </a:lnTo>
                  <a:lnTo>
                    <a:pt x="209240" y="91892"/>
                  </a:lnTo>
                  <a:lnTo>
                    <a:pt x="221969" y="94065"/>
                  </a:lnTo>
                  <a:lnTo>
                    <a:pt x="232213" y="94065"/>
                  </a:lnTo>
                  <a:lnTo>
                    <a:pt x="236560" y="81337"/>
                  </a:lnTo>
                  <a:lnTo>
                    <a:pt x="236560" y="76991"/>
                  </a:lnTo>
                  <a:lnTo>
                    <a:pt x="236560" y="73886"/>
                  </a:lnTo>
                  <a:lnTo>
                    <a:pt x="236560" y="71713"/>
                  </a:lnTo>
                  <a:lnTo>
                    <a:pt x="234387" y="67677"/>
                  </a:lnTo>
                  <a:lnTo>
                    <a:pt x="232213" y="62400"/>
                  </a:lnTo>
                  <a:lnTo>
                    <a:pt x="232213" y="57122"/>
                  </a:lnTo>
                  <a:lnTo>
                    <a:pt x="209240" y="54949"/>
                  </a:lnTo>
                  <a:lnTo>
                    <a:pt x="181300" y="57122"/>
                  </a:lnTo>
                  <a:lnTo>
                    <a:pt x="156154" y="57122"/>
                  </a:lnTo>
                  <a:lnTo>
                    <a:pt x="130077" y="57122"/>
                  </a:lnTo>
                  <a:lnTo>
                    <a:pt x="107414" y="51844"/>
                  </a:lnTo>
                  <a:lnTo>
                    <a:pt x="87546" y="40047"/>
                  </a:lnTo>
                  <a:lnTo>
                    <a:pt x="87546" y="36943"/>
                  </a:lnTo>
                  <a:lnTo>
                    <a:pt x="87546" y="31665"/>
                  </a:lnTo>
                  <a:lnTo>
                    <a:pt x="87546" y="27319"/>
                  </a:lnTo>
                  <a:lnTo>
                    <a:pt x="85373" y="22042"/>
                  </a:lnTo>
                  <a:lnTo>
                    <a:pt x="83199" y="16764"/>
                  </a:lnTo>
                  <a:lnTo>
                    <a:pt x="83199" y="12418"/>
                  </a:lnTo>
                  <a:lnTo>
                    <a:pt x="65504" y="14591"/>
                  </a:lnTo>
                  <a:lnTo>
                    <a:pt x="54328" y="14591"/>
                  </a:lnTo>
                  <a:lnTo>
                    <a:pt x="46877" y="10555"/>
                  </a:lnTo>
                  <a:lnTo>
                    <a:pt x="43773" y="0"/>
                  </a:lnTo>
                  <a:lnTo>
                    <a:pt x="37564" y="0"/>
                  </a:lnTo>
                  <a:lnTo>
                    <a:pt x="34460" y="1863"/>
                  </a:lnTo>
                  <a:lnTo>
                    <a:pt x="30113" y="1863"/>
                  </a:lnTo>
                  <a:lnTo>
                    <a:pt x="27009" y="3104"/>
                  </a:lnTo>
                  <a:lnTo>
                    <a:pt x="16764" y="5278"/>
                  </a:lnTo>
                  <a:lnTo>
                    <a:pt x="7451" y="5278"/>
                  </a:lnTo>
                  <a:lnTo>
                    <a:pt x="0" y="7140"/>
                  </a:lnTo>
                  <a:lnTo>
                    <a:pt x="0" y="12418"/>
                  </a:lnTo>
                  <a:lnTo>
                    <a:pt x="2173" y="14591"/>
                  </a:lnTo>
                  <a:lnTo>
                    <a:pt x="2173" y="16764"/>
                  </a:lnTo>
                  <a:lnTo>
                    <a:pt x="2173" y="18006"/>
                  </a:lnTo>
                  <a:lnTo>
                    <a:pt x="3104" y="19869"/>
                  </a:lnTo>
                  <a:lnTo>
                    <a:pt x="17695" y="25146"/>
                  </a:lnTo>
                  <a:lnTo>
                    <a:pt x="34460" y="31665"/>
                  </a:lnTo>
                  <a:lnTo>
                    <a:pt x="52155" y="32597"/>
                  </a:lnTo>
                  <a:lnTo>
                    <a:pt x="52155" y="44394"/>
                  </a:lnTo>
                  <a:lnTo>
                    <a:pt x="56191" y="52776"/>
                  </a:lnTo>
                  <a:lnTo>
                    <a:pt x="59295" y="58985"/>
                  </a:lnTo>
                  <a:lnTo>
                    <a:pt x="61468" y="66435"/>
                  </a:lnTo>
                  <a:lnTo>
                    <a:pt x="59295" y="76991"/>
                  </a:lnTo>
                  <a:lnTo>
                    <a:pt x="61468" y="79164"/>
                  </a:lnTo>
                  <a:lnTo>
                    <a:pt x="65504" y="81337"/>
                  </a:lnTo>
                  <a:lnTo>
                    <a:pt x="66746" y="82268"/>
                  </a:lnTo>
                  <a:lnTo>
                    <a:pt x="70782" y="84441"/>
                  </a:lnTo>
                  <a:lnTo>
                    <a:pt x="72955" y="84441"/>
                  </a:lnTo>
                  <a:lnTo>
                    <a:pt x="73886" y="86614"/>
                  </a:lnTo>
                  <a:lnTo>
                    <a:pt x="80095" y="84441"/>
                  </a:lnTo>
                  <a:lnTo>
                    <a:pt x="83199" y="84441"/>
                  </a:lnTo>
                  <a:lnTo>
                    <a:pt x="88477" y="82268"/>
                  </a:lnTo>
                  <a:lnTo>
                    <a:pt x="92823" y="82268"/>
                  </a:lnTo>
                  <a:lnTo>
                    <a:pt x="94686" y="81337"/>
                  </a:lnTo>
                  <a:lnTo>
                    <a:pt x="95928" y="81337"/>
                  </a:lnTo>
                  <a:lnTo>
                    <a:pt x="97790" y="82268"/>
                  </a:lnTo>
                  <a:lnTo>
                    <a:pt x="97790" y="84441"/>
                  </a:lnTo>
                  <a:close/>
                </a:path>
              </a:pathLst>
            </a:custGeom>
            <a:grpFill/>
            <a:ln w="3104"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95DC66E-D9C5-4898-98FA-9D8F3362D86D}"/>
                </a:ext>
              </a:extLst>
            </p:cNvPr>
            <p:cNvSpPr/>
            <p:nvPr/>
          </p:nvSpPr>
          <p:spPr>
            <a:xfrm>
              <a:off x="6856448" y="5409987"/>
              <a:ext cx="24836" cy="58985"/>
            </a:xfrm>
            <a:custGeom>
              <a:avLst/>
              <a:gdLst>
                <a:gd name="connsiteX0" fmla="*/ 5277 w 24835"/>
                <a:gd name="connsiteY0" fmla="*/ 50913 h 58984"/>
                <a:gd name="connsiteX1" fmla="*/ 12418 w 24835"/>
                <a:gd name="connsiteY1" fmla="*/ 60227 h 58984"/>
                <a:gd name="connsiteX2" fmla="*/ 27009 w 24835"/>
                <a:gd name="connsiteY2" fmla="*/ 23283 h 58984"/>
                <a:gd name="connsiteX3" fmla="*/ 27009 w 24835"/>
                <a:gd name="connsiteY3" fmla="*/ 15833 h 58984"/>
                <a:gd name="connsiteX4" fmla="*/ 27009 w 24835"/>
                <a:gd name="connsiteY4" fmla="*/ 10555 h 58984"/>
                <a:gd name="connsiteX5" fmla="*/ 25146 w 24835"/>
                <a:gd name="connsiteY5" fmla="*/ 7451 h 58984"/>
                <a:gd name="connsiteX6" fmla="*/ 22973 w 24835"/>
                <a:gd name="connsiteY6" fmla="*/ 3104 h 58984"/>
                <a:gd name="connsiteX7" fmla="*/ 19869 w 24835"/>
                <a:gd name="connsiteY7" fmla="*/ 0 h 58984"/>
                <a:gd name="connsiteX8" fmla="*/ 0 w 24835"/>
                <a:gd name="connsiteY8" fmla="*/ 27630 h 58984"/>
                <a:gd name="connsiteX9" fmla="*/ 2173 w 24835"/>
                <a:gd name="connsiteY9" fmla="*/ 42531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35" h="58984">
                  <a:moveTo>
                    <a:pt x="5277" y="50913"/>
                  </a:moveTo>
                  <a:lnTo>
                    <a:pt x="12418" y="60227"/>
                  </a:lnTo>
                  <a:lnTo>
                    <a:pt x="27009" y="23283"/>
                  </a:lnTo>
                  <a:lnTo>
                    <a:pt x="27009" y="15833"/>
                  </a:lnTo>
                  <a:lnTo>
                    <a:pt x="27009" y="10555"/>
                  </a:lnTo>
                  <a:lnTo>
                    <a:pt x="25146" y="7451"/>
                  </a:lnTo>
                  <a:lnTo>
                    <a:pt x="22973" y="3104"/>
                  </a:lnTo>
                  <a:lnTo>
                    <a:pt x="19869" y="0"/>
                  </a:lnTo>
                  <a:lnTo>
                    <a:pt x="0" y="27630"/>
                  </a:lnTo>
                  <a:lnTo>
                    <a:pt x="2173" y="42531"/>
                  </a:lnTo>
                  <a:close/>
                </a:path>
              </a:pathLst>
            </a:custGeom>
            <a:grpFill/>
            <a:ln w="3104"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10728E9-C0DF-4A6E-B6BE-F7C5023A1130}"/>
                </a:ext>
              </a:extLst>
            </p:cNvPr>
            <p:cNvSpPr/>
            <p:nvPr/>
          </p:nvSpPr>
          <p:spPr>
            <a:xfrm>
              <a:off x="6876316" y="5644063"/>
              <a:ext cx="68298" cy="65194"/>
            </a:xfrm>
            <a:custGeom>
              <a:avLst/>
              <a:gdLst>
                <a:gd name="connsiteX0" fmla="*/ 43773 w 68298"/>
                <a:gd name="connsiteY0" fmla="*/ 12418 h 65193"/>
                <a:gd name="connsiteX1" fmla="*/ 31355 w 68298"/>
                <a:gd name="connsiteY1" fmla="*/ 19868 h 65193"/>
                <a:gd name="connsiteX2" fmla="*/ 17695 w 68298"/>
                <a:gd name="connsiteY2" fmla="*/ 24215 h 65193"/>
                <a:gd name="connsiteX3" fmla="*/ 3104 w 68298"/>
                <a:gd name="connsiteY3" fmla="*/ 29492 h 65193"/>
                <a:gd name="connsiteX4" fmla="*/ 3104 w 68298"/>
                <a:gd name="connsiteY4" fmla="*/ 33838 h 65193"/>
                <a:gd name="connsiteX5" fmla="*/ 2173 w 68298"/>
                <a:gd name="connsiteY5" fmla="*/ 33838 h 65193"/>
                <a:gd name="connsiteX6" fmla="*/ 2173 w 68298"/>
                <a:gd name="connsiteY6" fmla="*/ 34770 h 65193"/>
                <a:gd name="connsiteX7" fmla="*/ 0 w 68298"/>
                <a:gd name="connsiteY7" fmla="*/ 36943 h 65193"/>
                <a:gd name="connsiteX8" fmla="*/ 0 w 68298"/>
                <a:gd name="connsiteY8" fmla="*/ 46567 h 65193"/>
                <a:gd name="connsiteX9" fmla="*/ 7140 w 68298"/>
                <a:gd name="connsiteY9" fmla="*/ 42221 h 65193"/>
                <a:gd name="connsiteX10" fmla="*/ 14591 w 68298"/>
                <a:gd name="connsiteY10" fmla="*/ 40979 h 65193"/>
                <a:gd name="connsiteX11" fmla="*/ 21731 w 68298"/>
                <a:gd name="connsiteY11" fmla="*/ 36943 h 65193"/>
                <a:gd name="connsiteX12" fmla="*/ 27009 w 68298"/>
                <a:gd name="connsiteY12" fmla="*/ 33838 h 65193"/>
                <a:gd name="connsiteX13" fmla="*/ 31355 w 68298"/>
                <a:gd name="connsiteY13" fmla="*/ 40979 h 65193"/>
                <a:gd name="connsiteX14" fmla="*/ 32286 w 68298"/>
                <a:gd name="connsiteY14" fmla="*/ 46567 h 65193"/>
                <a:gd name="connsiteX15" fmla="*/ 34459 w 68298"/>
                <a:gd name="connsiteY15" fmla="*/ 51844 h 65193"/>
                <a:gd name="connsiteX16" fmla="*/ 36322 w 68298"/>
                <a:gd name="connsiteY16" fmla="*/ 55880 h 65193"/>
                <a:gd name="connsiteX17" fmla="*/ 41600 w 68298"/>
                <a:gd name="connsiteY17" fmla="*/ 58985 h 65193"/>
                <a:gd name="connsiteX18" fmla="*/ 46877 w 68298"/>
                <a:gd name="connsiteY18" fmla="*/ 61158 h 65193"/>
                <a:gd name="connsiteX19" fmla="*/ 46877 w 68298"/>
                <a:gd name="connsiteY19" fmla="*/ 66435 h 65193"/>
                <a:gd name="connsiteX20" fmla="*/ 56191 w 68298"/>
                <a:gd name="connsiteY20" fmla="*/ 66435 h 65193"/>
                <a:gd name="connsiteX21" fmla="*/ 56191 w 68298"/>
                <a:gd name="connsiteY21" fmla="*/ 61158 h 65193"/>
                <a:gd name="connsiteX22" fmla="*/ 56191 w 68298"/>
                <a:gd name="connsiteY22" fmla="*/ 58985 h 65193"/>
                <a:gd name="connsiteX23" fmla="*/ 56191 w 68298"/>
                <a:gd name="connsiteY23" fmla="*/ 57122 h 65193"/>
                <a:gd name="connsiteX24" fmla="*/ 58364 w 68298"/>
                <a:gd name="connsiteY24" fmla="*/ 55880 h 65193"/>
                <a:gd name="connsiteX25" fmla="*/ 56191 w 68298"/>
                <a:gd name="connsiteY25" fmla="*/ 53707 h 65193"/>
                <a:gd name="connsiteX26" fmla="*/ 54018 w 68298"/>
                <a:gd name="connsiteY26" fmla="*/ 51844 h 65193"/>
                <a:gd name="connsiteX27" fmla="*/ 53086 w 68298"/>
                <a:gd name="connsiteY27" fmla="*/ 49671 h 65193"/>
                <a:gd name="connsiteX28" fmla="*/ 53086 w 68298"/>
                <a:gd name="connsiteY28" fmla="*/ 46567 h 65193"/>
                <a:gd name="connsiteX29" fmla="*/ 54018 w 68298"/>
                <a:gd name="connsiteY29" fmla="*/ 48429 h 65193"/>
                <a:gd name="connsiteX30" fmla="*/ 56191 w 68298"/>
                <a:gd name="connsiteY30" fmla="*/ 48429 h 65193"/>
                <a:gd name="connsiteX31" fmla="*/ 58364 w 68298"/>
                <a:gd name="connsiteY31" fmla="*/ 48429 h 65193"/>
                <a:gd name="connsiteX32" fmla="*/ 58364 w 68298"/>
                <a:gd name="connsiteY32" fmla="*/ 49671 h 65193"/>
                <a:gd name="connsiteX33" fmla="*/ 60227 w 68298"/>
                <a:gd name="connsiteY33" fmla="*/ 53707 h 65193"/>
                <a:gd name="connsiteX34" fmla="*/ 63641 w 68298"/>
                <a:gd name="connsiteY34" fmla="*/ 51844 h 65193"/>
                <a:gd name="connsiteX35" fmla="*/ 65504 w 68298"/>
                <a:gd name="connsiteY35" fmla="*/ 51844 h 65193"/>
                <a:gd name="connsiteX36" fmla="*/ 65504 w 68298"/>
                <a:gd name="connsiteY36" fmla="*/ 49671 h 65193"/>
                <a:gd name="connsiteX37" fmla="*/ 67677 w 68298"/>
                <a:gd name="connsiteY37" fmla="*/ 49671 h 65193"/>
                <a:gd name="connsiteX38" fmla="*/ 67677 w 68298"/>
                <a:gd name="connsiteY38" fmla="*/ 46567 h 65193"/>
                <a:gd name="connsiteX39" fmla="*/ 68608 w 68298"/>
                <a:gd name="connsiteY39" fmla="*/ 42221 h 65193"/>
                <a:gd name="connsiteX40" fmla="*/ 70781 w 68298"/>
                <a:gd name="connsiteY40" fmla="*/ 42221 h 65193"/>
                <a:gd name="connsiteX41" fmla="*/ 70781 w 68298"/>
                <a:gd name="connsiteY41" fmla="*/ 40979 h 65193"/>
                <a:gd name="connsiteX42" fmla="*/ 68608 w 68298"/>
                <a:gd name="connsiteY42" fmla="*/ 40979 h 65193"/>
                <a:gd name="connsiteX43" fmla="*/ 67677 w 68298"/>
                <a:gd name="connsiteY43" fmla="*/ 36943 h 65193"/>
                <a:gd name="connsiteX44" fmla="*/ 67677 w 68298"/>
                <a:gd name="connsiteY44" fmla="*/ 19868 h 65193"/>
                <a:gd name="connsiteX45" fmla="*/ 61468 w 68298"/>
                <a:gd name="connsiteY45" fmla="*/ 9313 h 65193"/>
                <a:gd name="connsiteX46" fmla="*/ 53086 w 68298"/>
                <a:gd name="connsiteY46" fmla="*/ 0 h 65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298" h="65193">
                  <a:moveTo>
                    <a:pt x="43773" y="12418"/>
                  </a:moveTo>
                  <a:lnTo>
                    <a:pt x="31355" y="19868"/>
                  </a:lnTo>
                  <a:lnTo>
                    <a:pt x="17695" y="24215"/>
                  </a:lnTo>
                  <a:lnTo>
                    <a:pt x="3104" y="29492"/>
                  </a:lnTo>
                  <a:lnTo>
                    <a:pt x="3104" y="33838"/>
                  </a:lnTo>
                  <a:lnTo>
                    <a:pt x="2173" y="33838"/>
                  </a:lnTo>
                  <a:lnTo>
                    <a:pt x="2173" y="34770"/>
                  </a:lnTo>
                  <a:lnTo>
                    <a:pt x="0" y="36943"/>
                  </a:lnTo>
                  <a:lnTo>
                    <a:pt x="0" y="46567"/>
                  </a:lnTo>
                  <a:lnTo>
                    <a:pt x="7140" y="42221"/>
                  </a:lnTo>
                  <a:lnTo>
                    <a:pt x="14591" y="40979"/>
                  </a:lnTo>
                  <a:lnTo>
                    <a:pt x="21731" y="36943"/>
                  </a:lnTo>
                  <a:lnTo>
                    <a:pt x="27009" y="33838"/>
                  </a:lnTo>
                  <a:lnTo>
                    <a:pt x="31355" y="40979"/>
                  </a:lnTo>
                  <a:lnTo>
                    <a:pt x="32286" y="46567"/>
                  </a:lnTo>
                  <a:lnTo>
                    <a:pt x="34459" y="51844"/>
                  </a:lnTo>
                  <a:lnTo>
                    <a:pt x="36322" y="55880"/>
                  </a:lnTo>
                  <a:lnTo>
                    <a:pt x="41600" y="58985"/>
                  </a:lnTo>
                  <a:lnTo>
                    <a:pt x="46877" y="61158"/>
                  </a:lnTo>
                  <a:lnTo>
                    <a:pt x="46877" y="66435"/>
                  </a:lnTo>
                  <a:lnTo>
                    <a:pt x="56191" y="66435"/>
                  </a:lnTo>
                  <a:lnTo>
                    <a:pt x="56191" y="61158"/>
                  </a:lnTo>
                  <a:lnTo>
                    <a:pt x="56191" y="58985"/>
                  </a:lnTo>
                  <a:lnTo>
                    <a:pt x="56191" y="57122"/>
                  </a:lnTo>
                  <a:lnTo>
                    <a:pt x="58364" y="55880"/>
                  </a:lnTo>
                  <a:lnTo>
                    <a:pt x="56191" y="53707"/>
                  </a:lnTo>
                  <a:lnTo>
                    <a:pt x="54018" y="51844"/>
                  </a:lnTo>
                  <a:lnTo>
                    <a:pt x="53086" y="49671"/>
                  </a:lnTo>
                  <a:lnTo>
                    <a:pt x="53086" y="46567"/>
                  </a:lnTo>
                  <a:lnTo>
                    <a:pt x="54018" y="48429"/>
                  </a:lnTo>
                  <a:lnTo>
                    <a:pt x="56191" y="48429"/>
                  </a:lnTo>
                  <a:lnTo>
                    <a:pt x="58364" y="48429"/>
                  </a:lnTo>
                  <a:lnTo>
                    <a:pt x="58364" y="49671"/>
                  </a:lnTo>
                  <a:lnTo>
                    <a:pt x="60227" y="53707"/>
                  </a:lnTo>
                  <a:lnTo>
                    <a:pt x="63641" y="51844"/>
                  </a:lnTo>
                  <a:lnTo>
                    <a:pt x="65504" y="51844"/>
                  </a:lnTo>
                  <a:lnTo>
                    <a:pt x="65504" y="49671"/>
                  </a:lnTo>
                  <a:lnTo>
                    <a:pt x="67677" y="49671"/>
                  </a:lnTo>
                  <a:lnTo>
                    <a:pt x="67677" y="46567"/>
                  </a:lnTo>
                  <a:lnTo>
                    <a:pt x="68608" y="42221"/>
                  </a:lnTo>
                  <a:lnTo>
                    <a:pt x="70781" y="42221"/>
                  </a:lnTo>
                  <a:lnTo>
                    <a:pt x="70781" y="40979"/>
                  </a:lnTo>
                  <a:lnTo>
                    <a:pt x="68608" y="40979"/>
                  </a:lnTo>
                  <a:lnTo>
                    <a:pt x="67677" y="36943"/>
                  </a:lnTo>
                  <a:lnTo>
                    <a:pt x="67677" y="19868"/>
                  </a:lnTo>
                  <a:lnTo>
                    <a:pt x="61468" y="9313"/>
                  </a:lnTo>
                  <a:lnTo>
                    <a:pt x="53086" y="0"/>
                  </a:lnTo>
                  <a:close/>
                </a:path>
              </a:pathLst>
            </a:custGeom>
            <a:grpFill/>
            <a:ln w="3104"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A9DEC79-1F2C-443B-8FCB-2688DF976041}"/>
                </a:ext>
              </a:extLst>
            </p:cNvPr>
            <p:cNvSpPr/>
            <p:nvPr/>
          </p:nvSpPr>
          <p:spPr>
            <a:xfrm>
              <a:off x="6851170" y="5514917"/>
              <a:ext cx="83820" cy="139701"/>
            </a:xfrm>
            <a:custGeom>
              <a:avLst/>
              <a:gdLst>
                <a:gd name="connsiteX0" fmla="*/ 7450 w 83820"/>
                <a:gd name="connsiteY0" fmla="*/ 76991 h 139700"/>
                <a:gd name="connsiteX1" fmla="*/ 12728 w 83820"/>
                <a:gd name="connsiteY1" fmla="*/ 90961 h 139700"/>
                <a:gd name="connsiteX2" fmla="*/ 14591 w 83820"/>
                <a:gd name="connsiteY2" fmla="*/ 91892 h 139700"/>
                <a:gd name="connsiteX3" fmla="*/ 14591 w 83820"/>
                <a:gd name="connsiteY3" fmla="*/ 94065 h 139700"/>
                <a:gd name="connsiteX4" fmla="*/ 15833 w 83820"/>
                <a:gd name="connsiteY4" fmla="*/ 96238 h 139700"/>
                <a:gd name="connsiteX5" fmla="*/ 17695 w 83820"/>
                <a:gd name="connsiteY5" fmla="*/ 98411 h 139700"/>
                <a:gd name="connsiteX6" fmla="*/ 17695 w 83820"/>
                <a:gd name="connsiteY6" fmla="*/ 91892 h 139700"/>
                <a:gd name="connsiteX7" fmla="*/ 19868 w 83820"/>
                <a:gd name="connsiteY7" fmla="*/ 86614 h 139700"/>
                <a:gd name="connsiteX8" fmla="*/ 22042 w 83820"/>
                <a:gd name="connsiteY8" fmla="*/ 81337 h 139700"/>
                <a:gd name="connsiteX9" fmla="*/ 22042 w 83820"/>
                <a:gd name="connsiteY9" fmla="*/ 73886 h 139700"/>
                <a:gd name="connsiteX10" fmla="*/ 42841 w 83820"/>
                <a:gd name="connsiteY10" fmla="*/ 83510 h 139700"/>
                <a:gd name="connsiteX11" fmla="*/ 61468 w 83820"/>
                <a:gd name="connsiteY11" fmla="*/ 98411 h 139700"/>
                <a:gd name="connsiteX12" fmla="*/ 64572 w 83820"/>
                <a:gd name="connsiteY12" fmla="*/ 98411 h 139700"/>
                <a:gd name="connsiteX13" fmla="*/ 63641 w 83820"/>
                <a:gd name="connsiteY13" fmla="*/ 101516 h 139700"/>
                <a:gd name="connsiteX14" fmla="*/ 61468 w 83820"/>
                <a:gd name="connsiteY14" fmla="*/ 103689 h 139700"/>
                <a:gd name="connsiteX15" fmla="*/ 61468 w 83820"/>
                <a:gd name="connsiteY15" fmla="*/ 105862 h 139700"/>
                <a:gd name="connsiteX16" fmla="*/ 59605 w 83820"/>
                <a:gd name="connsiteY16" fmla="*/ 106793 h 139700"/>
                <a:gd name="connsiteX17" fmla="*/ 57432 w 83820"/>
                <a:gd name="connsiteY17" fmla="*/ 111140 h 139700"/>
                <a:gd name="connsiteX18" fmla="*/ 57432 w 83820"/>
                <a:gd name="connsiteY18" fmla="*/ 114244 h 139700"/>
                <a:gd name="connsiteX19" fmla="*/ 45015 w 83820"/>
                <a:gd name="connsiteY19" fmla="*/ 114244 h 139700"/>
                <a:gd name="connsiteX20" fmla="*/ 45015 w 83820"/>
                <a:gd name="connsiteY20" fmla="*/ 101516 h 139700"/>
                <a:gd name="connsiteX21" fmla="*/ 37564 w 83820"/>
                <a:gd name="connsiteY21" fmla="*/ 101516 h 139700"/>
                <a:gd name="connsiteX22" fmla="*/ 32286 w 83820"/>
                <a:gd name="connsiteY22" fmla="*/ 103689 h 139700"/>
                <a:gd name="connsiteX23" fmla="*/ 28250 w 83820"/>
                <a:gd name="connsiteY23" fmla="*/ 103689 h 139700"/>
                <a:gd name="connsiteX24" fmla="*/ 27319 w 83820"/>
                <a:gd name="connsiteY24" fmla="*/ 105862 h 139700"/>
                <a:gd name="connsiteX25" fmla="*/ 27319 w 83820"/>
                <a:gd name="connsiteY25" fmla="*/ 106793 h 139700"/>
                <a:gd name="connsiteX26" fmla="*/ 25146 w 83820"/>
                <a:gd name="connsiteY26" fmla="*/ 111140 h 139700"/>
                <a:gd name="connsiteX27" fmla="*/ 25146 w 83820"/>
                <a:gd name="connsiteY27" fmla="*/ 116417 h 139700"/>
                <a:gd name="connsiteX28" fmla="*/ 25146 w 83820"/>
                <a:gd name="connsiteY28" fmla="*/ 121695 h 139700"/>
                <a:gd name="connsiteX29" fmla="*/ 30423 w 83820"/>
                <a:gd name="connsiteY29" fmla="*/ 123558 h 139700"/>
                <a:gd name="connsiteX30" fmla="*/ 32286 w 83820"/>
                <a:gd name="connsiteY30" fmla="*/ 123558 h 139700"/>
                <a:gd name="connsiteX31" fmla="*/ 34459 w 83820"/>
                <a:gd name="connsiteY31" fmla="*/ 125731 h 139700"/>
                <a:gd name="connsiteX32" fmla="*/ 34459 w 83820"/>
                <a:gd name="connsiteY32" fmla="*/ 127904 h 139700"/>
                <a:gd name="connsiteX33" fmla="*/ 34459 w 83820"/>
                <a:gd name="connsiteY33" fmla="*/ 129146 h 139700"/>
                <a:gd name="connsiteX34" fmla="*/ 34459 w 83820"/>
                <a:gd name="connsiteY34" fmla="*/ 131008 h 139700"/>
                <a:gd name="connsiteX35" fmla="*/ 34459 w 83820"/>
                <a:gd name="connsiteY35" fmla="*/ 134423 h 139700"/>
                <a:gd name="connsiteX36" fmla="*/ 37564 w 83820"/>
                <a:gd name="connsiteY36" fmla="*/ 138459 h 139700"/>
                <a:gd name="connsiteX37" fmla="*/ 37564 w 83820"/>
                <a:gd name="connsiteY37" fmla="*/ 141563 h 139700"/>
                <a:gd name="connsiteX38" fmla="*/ 42841 w 83820"/>
                <a:gd name="connsiteY38" fmla="*/ 138459 h 139700"/>
                <a:gd name="connsiteX39" fmla="*/ 49050 w 83820"/>
                <a:gd name="connsiteY39" fmla="*/ 136286 h 139700"/>
                <a:gd name="connsiteX40" fmla="*/ 52155 w 83820"/>
                <a:gd name="connsiteY40" fmla="*/ 131008 h 139700"/>
                <a:gd name="connsiteX41" fmla="*/ 54328 w 83820"/>
                <a:gd name="connsiteY41" fmla="*/ 125731 h 139700"/>
                <a:gd name="connsiteX42" fmla="*/ 57432 w 83820"/>
                <a:gd name="connsiteY42" fmla="*/ 118280 h 139700"/>
                <a:gd name="connsiteX43" fmla="*/ 59605 w 83820"/>
                <a:gd name="connsiteY43" fmla="*/ 120453 h 139700"/>
                <a:gd name="connsiteX44" fmla="*/ 61468 w 83820"/>
                <a:gd name="connsiteY44" fmla="*/ 120453 h 139700"/>
                <a:gd name="connsiteX45" fmla="*/ 63641 w 83820"/>
                <a:gd name="connsiteY45" fmla="*/ 120453 h 139700"/>
                <a:gd name="connsiteX46" fmla="*/ 63641 w 83820"/>
                <a:gd name="connsiteY46" fmla="*/ 121695 h 139700"/>
                <a:gd name="connsiteX47" fmla="*/ 64572 w 83820"/>
                <a:gd name="connsiteY47" fmla="*/ 125731 h 139700"/>
                <a:gd name="connsiteX48" fmla="*/ 70781 w 83820"/>
                <a:gd name="connsiteY48" fmla="*/ 123558 h 139700"/>
                <a:gd name="connsiteX49" fmla="*/ 74196 w 83820"/>
                <a:gd name="connsiteY49" fmla="*/ 123558 h 139700"/>
                <a:gd name="connsiteX50" fmla="*/ 74196 w 83820"/>
                <a:gd name="connsiteY50" fmla="*/ 121695 h 139700"/>
                <a:gd name="connsiteX51" fmla="*/ 74196 w 83820"/>
                <a:gd name="connsiteY51" fmla="*/ 120453 h 139700"/>
                <a:gd name="connsiteX52" fmla="*/ 74196 w 83820"/>
                <a:gd name="connsiteY52" fmla="*/ 118280 h 139700"/>
                <a:gd name="connsiteX53" fmla="*/ 76059 w 83820"/>
                <a:gd name="connsiteY53" fmla="*/ 118280 h 139700"/>
                <a:gd name="connsiteX54" fmla="*/ 79164 w 83820"/>
                <a:gd name="connsiteY54" fmla="*/ 116417 h 139700"/>
                <a:gd name="connsiteX55" fmla="*/ 85373 w 83820"/>
                <a:gd name="connsiteY55" fmla="*/ 114244 h 139700"/>
                <a:gd name="connsiteX56" fmla="*/ 78232 w 83820"/>
                <a:gd name="connsiteY56" fmla="*/ 101516 h 139700"/>
                <a:gd name="connsiteX57" fmla="*/ 68919 w 83820"/>
                <a:gd name="connsiteY57" fmla="*/ 91892 h 139700"/>
                <a:gd name="connsiteX58" fmla="*/ 61468 w 83820"/>
                <a:gd name="connsiteY58" fmla="*/ 83510 h 139700"/>
                <a:gd name="connsiteX59" fmla="*/ 57432 w 83820"/>
                <a:gd name="connsiteY59" fmla="*/ 69850 h 139700"/>
                <a:gd name="connsiteX60" fmla="*/ 49982 w 83820"/>
                <a:gd name="connsiteY60" fmla="*/ 68609 h 139700"/>
                <a:gd name="connsiteX61" fmla="*/ 46877 w 83820"/>
                <a:gd name="connsiteY61" fmla="*/ 66435 h 139700"/>
                <a:gd name="connsiteX62" fmla="*/ 42841 w 83820"/>
                <a:gd name="connsiteY62" fmla="*/ 64573 h 139700"/>
                <a:gd name="connsiteX63" fmla="*/ 39737 w 83820"/>
                <a:gd name="connsiteY63" fmla="*/ 64573 h 139700"/>
                <a:gd name="connsiteX64" fmla="*/ 35391 w 83820"/>
                <a:gd name="connsiteY64" fmla="*/ 64573 h 139700"/>
                <a:gd name="connsiteX65" fmla="*/ 28250 w 83820"/>
                <a:gd name="connsiteY65" fmla="*/ 64573 h 139700"/>
                <a:gd name="connsiteX66" fmla="*/ 28250 w 83820"/>
                <a:gd name="connsiteY66" fmla="*/ 61158 h 139700"/>
                <a:gd name="connsiteX67" fmla="*/ 25146 w 83820"/>
                <a:gd name="connsiteY67" fmla="*/ 61158 h 139700"/>
                <a:gd name="connsiteX68" fmla="*/ 27319 w 83820"/>
                <a:gd name="connsiteY68" fmla="*/ 42221 h 139700"/>
                <a:gd name="connsiteX69" fmla="*/ 30423 w 83820"/>
                <a:gd name="connsiteY69" fmla="*/ 31666 h 139700"/>
                <a:gd name="connsiteX70" fmla="*/ 32286 w 83820"/>
                <a:gd name="connsiteY70" fmla="*/ 18937 h 139700"/>
                <a:gd name="connsiteX71" fmla="*/ 32286 w 83820"/>
                <a:gd name="connsiteY71" fmla="*/ 0 h 139700"/>
                <a:gd name="connsiteX72" fmla="*/ 25146 w 83820"/>
                <a:gd name="connsiteY72" fmla="*/ 0 h 139700"/>
                <a:gd name="connsiteX73" fmla="*/ 19868 w 83820"/>
                <a:gd name="connsiteY73" fmla="*/ 0 h 139700"/>
                <a:gd name="connsiteX74" fmla="*/ 14591 w 83820"/>
                <a:gd name="connsiteY74" fmla="*/ 1863 h 139700"/>
                <a:gd name="connsiteX75" fmla="*/ 8382 w 83820"/>
                <a:gd name="connsiteY75" fmla="*/ 4036 h 139700"/>
                <a:gd name="connsiteX76" fmla="*/ 1241 w 83820"/>
                <a:gd name="connsiteY76" fmla="*/ 22042 h 139700"/>
                <a:gd name="connsiteX77" fmla="*/ 0 w 83820"/>
                <a:gd name="connsiteY77" fmla="*/ 40048 h 139700"/>
                <a:gd name="connsiteX78" fmla="*/ 1241 w 83820"/>
                <a:gd name="connsiteY78" fmla="*/ 61158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83820" h="139700">
                  <a:moveTo>
                    <a:pt x="7450" y="76991"/>
                  </a:moveTo>
                  <a:lnTo>
                    <a:pt x="12728" y="90961"/>
                  </a:lnTo>
                  <a:lnTo>
                    <a:pt x="14591" y="91892"/>
                  </a:lnTo>
                  <a:lnTo>
                    <a:pt x="14591" y="94065"/>
                  </a:lnTo>
                  <a:lnTo>
                    <a:pt x="15833" y="96238"/>
                  </a:lnTo>
                  <a:lnTo>
                    <a:pt x="17695" y="98411"/>
                  </a:lnTo>
                  <a:lnTo>
                    <a:pt x="17695" y="91892"/>
                  </a:lnTo>
                  <a:lnTo>
                    <a:pt x="19868" y="86614"/>
                  </a:lnTo>
                  <a:lnTo>
                    <a:pt x="22042" y="81337"/>
                  </a:lnTo>
                  <a:lnTo>
                    <a:pt x="22042" y="73886"/>
                  </a:lnTo>
                  <a:lnTo>
                    <a:pt x="42841" y="83510"/>
                  </a:lnTo>
                  <a:lnTo>
                    <a:pt x="61468" y="98411"/>
                  </a:lnTo>
                  <a:lnTo>
                    <a:pt x="64572" y="98411"/>
                  </a:lnTo>
                  <a:lnTo>
                    <a:pt x="63641" y="101516"/>
                  </a:lnTo>
                  <a:lnTo>
                    <a:pt x="61468" y="103689"/>
                  </a:lnTo>
                  <a:lnTo>
                    <a:pt x="61468" y="105862"/>
                  </a:lnTo>
                  <a:lnTo>
                    <a:pt x="59605" y="106793"/>
                  </a:lnTo>
                  <a:lnTo>
                    <a:pt x="57432" y="111140"/>
                  </a:lnTo>
                  <a:lnTo>
                    <a:pt x="57432" y="114244"/>
                  </a:lnTo>
                  <a:lnTo>
                    <a:pt x="45015" y="114244"/>
                  </a:lnTo>
                  <a:lnTo>
                    <a:pt x="45015" y="101516"/>
                  </a:lnTo>
                  <a:lnTo>
                    <a:pt x="37564" y="101516"/>
                  </a:lnTo>
                  <a:lnTo>
                    <a:pt x="32286" y="103689"/>
                  </a:lnTo>
                  <a:lnTo>
                    <a:pt x="28250" y="103689"/>
                  </a:lnTo>
                  <a:lnTo>
                    <a:pt x="27319" y="105862"/>
                  </a:lnTo>
                  <a:lnTo>
                    <a:pt x="27319" y="106793"/>
                  </a:lnTo>
                  <a:lnTo>
                    <a:pt x="25146" y="111140"/>
                  </a:lnTo>
                  <a:lnTo>
                    <a:pt x="25146" y="116417"/>
                  </a:lnTo>
                  <a:lnTo>
                    <a:pt x="25146" y="121695"/>
                  </a:lnTo>
                  <a:lnTo>
                    <a:pt x="30423" y="123558"/>
                  </a:lnTo>
                  <a:lnTo>
                    <a:pt x="32286" y="123558"/>
                  </a:lnTo>
                  <a:lnTo>
                    <a:pt x="34459" y="125731"/>
                  </a:lnTo>
                  <a:lnTo>
                    <a:pt x="34459" y="127904"/>
                  </a:lnTo>
                  <a:lnTo>
                    <a:pt x="34459" y="129146"/>
                  </a:lnTo>
                  <a:lnTo>
                    <a:pt x="34459" y="131008"/>
                  </a:lnTo>
                  <a:lnTo>
                    <a:pt x="34459" y="134423"/>
                  </a:lnTo>
                  <a:lnTo>
                    <a:pt x="37564" y="138459"/>
                  </a:lnTo>
                  <a:lnTo>
                    <a:pt x="37564" y="141563"/>
                  </a:lnTo>
                  <a:lnTo>
                    <a:pt x="42841" y="138459"/>
                  </a:lnTo>
                  <a:lnTo>
                    <a:pt x="49050" y="136286"/>
                  </a:lnTo>
                  <a:lnTo>
                    <a:pt x="52155" y="131008"/>
                  </a:lnTo>
                  <a:lnTo>
                    <a:pt x="54328" y="125731"/>
                  </a:lnTo>
                  <a:lnTo>
                    <a:pt x="57432" y="118280"/>
                  </a:lnTo>
                  <a:lnTo>
                    <a:pt x="59605" y="120453"/>
                  </a:lnTo>
                  <a:lnTo>
                    <a:pt x="61468" y="120453"/>
                  </a:lnTo>
                  <a:lnTo>
                    <a:pt x="63641" y="120453"/>
                  </a:lnTo>
                  <a:lnTo>
                    <a:pt x="63641" y="121695"/>
                  </a:lnTo>
                  <a:lnTo>
                    <a:pt x="64572" y="125731"/>
                  </a:lnTo>
                  <a:lnTo>
                    <a:pt x="70781" y="123558"/>
                  </a:lnTo>
                  <a:lnTo>
                    <a:pt x="74196" y="123558"/>
                  </a:lnTo>
                  <a:lnTo>
                    <a:pt x="74196" y="121695"/>
                  </a:lnTo>
                  <a:lnTo>
                    <a:pt x="74196" y="120453"/>
                  </a:lnTo>
                  <a:lnTo>
                    <a:pt x="74196" y="118280"/>
                  </a:lnTo>
                  <a:lnTo>
                    <a:pt x="76059" y="118280"/>
                  </a:lnTo>
                  <a:lnTo>
                    <a:pt x="79164" y="116417"/>
                  </a:lnTo>
                  <a:lnTo>
                    <a:pt x="85373" y="114244"/>
                  </a:lnTo>
                  <a:lnTo>
                    <a:pt x="78232" y="101516"/>
                  </a:lnTo>
                  <a:lnTo>
                    <a:pt x="68919" y="91892"/>
                  </a:lnTo>
                  <a:lnTo>
                    <a:pt x="61468" y="83510"/>
                  </a:lnTo>
                  <a:lnTo>
                    <a:pt x="57432" y="69850"/>
                  </a:lnTo>
                  <a:lnTo>
                    <a:pt x="49982" y="68609"/>
                  </a:lnTo>
                  <a:lnTo>
                    <a:pt x="46877" y="66435"/>
                  </a:lnTo>
                  <a:lnTo>
                    <a:pt x="42841" y="64573"/>
                  </a:lnTo>
                  <a:lnTo>
                    <a:pt x="39737" y="64573"/>
                  </a:lnTo>
                  <a:lnTo>
                    <a:pt x="35391" y="64573"/>
                  </a:lnTo>
                  <a:lnTo>
                    <a:pt x="28250" y="64573"/>
                  </a:lnTo>
                  <a:lnTo>
                    <a:pt x="28250" y="61158"/>
                  </a:lnTo>
                  <a:lnTo>
                    <a:pt x="25146" y="61158"/>
                  </a:lnTo>
                  <a:lnTo>
                    <a:pt x="27319" y="42221"/>
                  </a:lnTo>
                  <a:lnTo>
                    <a:pt x="30423" y="31666"/>
                  </a:lnTo>
                  <a:lnTo>
                    <a:pt x="32286" y="18937"/>
                  </a:lnTo>
                  <a:lnTo>
                    <a:pt x="32286" y="0"/>
                  </a:lnTo>
                  <a:lnTo>
                    <a:pt x="25146" y="0"/>
                  </a:lnTo>
                  <a:lnTo>
                    <a:pt x="19868" y="0"/>
                  </a:lnTo>
                  <a:lnTo>
                    <a:pt x="14591" y="1863"/>
                  </a:lnTo>
                  <a:lnTo>
                    <a:pt x="8382" y="4036"/>
                  </a:lnTo>
                  <a:lnTo>
                    <a:pt x="1241" y="22042"/>
                  </a:lnTo>
                  <a:lnTo>
                    <a:pt x="0" y="40048"/>
                  </a:lnTo>
                  <a:lnTo>
                    <a:pt x="1241" y="61158"/>
                  </a:lnTo>
                  <a:close/>
                </a:path>
              </a:pathLst>
            </a:custGeom>
            <a:grpFill/>
            <a:ln w="3104"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2C2298D-E437-482E-B27A-ABDB3FAD9C3C}"/>
                </a:ext>
              </a:extLst>
            </p:cNvPr>
            <p:cNvSpPr/>
            <p:nvPr/>
          </p:nvSpPr>
          <p:spPr>
            <a:xfrm>
              <a:off x="6849307" y="5908563"/>
              <a:ext cx="46567" cy="15522"/>
            </a:xfrm>
            <a:custGeom>
              <a:avLst/>
              <a:gdLst>
                <a:gd name="connsiteX0" fmla="*/ 39427 w 46566"/>
                <a:gd name="connsiteY0" fmla="*/ 12728 h 15522"/>
                <a:gd name="connsiteX1" fmla="*/ 46878 w 46566"/>
                <a:gd name="connsiteY1" fmla="*/ 12728 h 15522"/>
                <a:gd name="connsiteX2" fmla="*/ 44704 w 46566"/>
                <a:gd name="connsiteY2" fmla="*/ 9313 h 15522"/>
                <a:gd name="connsiteX3" fmla="*/ 44704 w 46566"/>
                <a:gd name="connsiteY3" fmla="*/ 5277 h 15522"/>
                <a:gd name="connsiteX4" fmla="*/ 44704 w 46566"/>
                <a:gd name="connsiteY4" fmla="*/ 3104 h 15522"/>
                <a:gd name="connsiteX5" fmla="*/ 43773 w 46566"/>
                <a:gd name="connsiteY5" fmla="*/ 3104 h 15522"/>
                <a:gd name="connsiteX6" fmla="*/ 39427 w 46566"/>
                <a:gd name="connsiteY6" fmla="*/ 0 h 15522"/>
                <a:gd name="connsiteX7" fmla="*/ 30113 w 46566"/>
                <a:gd name="connsiteY7" fmla="*/ 5277 h 15522"/>
                <a:gd name="connsiteX8" fmla="*/ 21731 w 46566"/>
                <a:gd name="connsiteY8" fmla="*/ 5277 h 15522"/>
                <a:gd name="connsiteX9" fmla="*/ 12418 w 46566"/>
                <a:gd name="connsiteY9" fmla="*/ 5277 h 15522"/>
                <a:gd name="connsiteX10" fmla="*/ 3104 w 46566"/>
                <a:gd name="connsiteY10" fmla="*/ 9313 h 15522"/>
                <a:gd name="connsiteX11" fmla="*/ 1863 w 46566"/>
                <a:gd name="connsiteY11" fmla="*/ 10555 h 15522"/>
                <a:gd name="connsiteX12" fmla="*/ 0 w 46566"/>
                <a:gd name="connsiteY12" fmla="*/ 10555 h 15522"/>
                <a:gd name="connsiteX13" fmla="*/ 0 w 46566"/>
                <a:gd name="connsiteY13" fmla="*/ 12728 h 15522"/>
                <a:gd name="connsiteX14" fmla="*/ 12418 w 46566"/>
                <a:gd name="connsiteY14" fmla="*/ 16764 h 15522"/>
                <a:gd name="connsiteX15" fmla="*/ 27009 w 46566"/>
                <a:gd name="connsiteY15" fmla="*/ 16764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566" h="15522">
                  <a:moveTo>
                    <a:pt x="39427" y="12728"/>
                  </a:moveTo>
                  <a:lnTo>
                    <a:pt x="46878" y="12728"/>
                  </a:lnTo>
                  <a:lnTo>
                    <a:pt x="44704" y="9313"/>
                  </a:lnTo>
                  <a:lnTo>
                    <a:pt x="44704" y="5277"/>
                  </a:lnTo>
                  <a:lnTo>
                    <a:pt x="44704" y="3104"/>
                  </a:lnTo>
                  <a:lnTo>
                    <a:pt x="43773" y="3104"/>
                  </a:lnTo>
                  <a:lnTo>
                    <a:pt x="39427" y="0"/>
                  </a:lnTo>
                  <a:lnTo>
                    <a:pt x="30113" y="5277"/>
                  </a:lnTo>
                  <a:lnTo>
                    <a:pt x="21731" y="5277"/>
                  </a:lnTo>
                  <a:lnTo>
                    <a:pt x="12418" y="5277"/>
                  </a:lnTo>
                  <a:lnTo>
                    <a:pt x="3104" y="9313"/>
                  </a:lnTo>
                  <a:lnTo>
                    <a:pt x="1863" y="10555"/>
                  </a:lnTo>
                  <a:lnTo>
                    <a:pt x="0" y="10555"/>
                  </a:lnTo>
                  <a:lnTo>
                    <a:pt x="0" y="12728"/>
                  </a:lnTo>
                  <a:lnTo>
                    <a:pt x="12418" y="16764"/>
                  </a:lnTo>
                  <a:lnTo>
                    <a:pt x="27009" y="16764"/>
                  </a:lnTo>
                  <a:close/>
                </a:path>
              </a:pathLst>
            </a:custGeom>
            <a:grpFill/>
            <a:ln w="3104"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B0F37BC-8100-409A-B374-AC72996873D8}"/>
                </a:ext>
              </a:extLst>
            </p:cNvPr>
            <p:cNvSpPr/>
            <p:nvPr/>
          </p:nvSpPr>
          <p:spPr>
            <a:xfrm>
              <a:off x="6900220" y="5913840"/>
              <a:ext cx="55880" cy="31045"/>
            </a:xfrm>
            <a:custGeom>
              <a:avLst/>
              <a:gdLst>
                <a:gd name="connsiteX0" fmla="*/ 5278 w 55880"/>
                <a:gd name="connsiteY0" fmla="*/ 29492 h 31044"/>
                <a:gd name="connsiteX1" fmla="*/ 7451 w 55880"/>
                <a:gd name="connsiteY1" fmla="*/ 29492 h 31044"/>
                <a:gd name="connsiteX2" fmla="*/ 8382 w 55880"/>
                <a:gd name="connsiteY2" fmla="*/ 31666 h 31044"/>
                <a:gd name="connsiteX3" fmla="*/ 12418 w 55880"/>
                <a:gd name="connsiteY3" fmla="*/ 31666 h 31044"/>
                <a:gd name="connsiteX4" fmla="*/ 25146 w 55880"/>
                <a:gd name="connsiteY4" fmla="*/ 22042 h 31044"/>
                <a:gd name="connsiteX5" fmla="*/ 39737 w 55880"/>
                <a:gd name="connsiteY5" fmla="*/ 12728 h 31044"/>
                <a:gd name="connsiteX6" fmla="*/ 52155 w 55880"/>
                <a:gd name="connsiteY6" fmla="*/ 4036 h 31044"/>
                <a:gd name="connsiteX7" fmla="*/ 56191 w 55880"/>
                <a:gd name="connsiteY7" fmla="*/ 4036 h 31044"/>
                <a:gd name="connsiteX8" fmla="*/ 56191 w 55880"/>
                <a:gd name="connsiteY8" fmla="*/ 0 h 31044"/>
                <a:gd name="connsiteX9" fmla="*/ 36322 w 55880"/>
                <a:gd name="connsiteY9" fmla="*/ 0 h 31044"/>
                <a:gd name="connsiteX10" fmla="*/ 17696 w 55880"/>
                <a:gd name="connsiteY10" fmla="*/ 12728 h 31044"/>
                <a:gd name="connsiteX11" fmla="*/ 0 w 55880"/>
                <a:gd name="connsiteY11" fmla="*/ 24215 h 31044"/>
                <a:gd name="connsiteX12" fmla="*/ 0 w 55880"/>
                <a:gd name="connsiteY12" fmla="*/ 27319 h 31044"/>
                <a:gd name="connsiteX13" fmla="*/ 3104 w 55880"/>
                <a:gd name="connsiteY13" fmla="*/ 27319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31044">
                  <a:moveTo>
                    <a:pt x="5278" y="29492"/>
                  </a:moveTo>
                  <a:lnTo>
                    <a:pt x="7451" y="29492"/>
                  </a:lnTo>
                  <a:lnTo>
                    <a:pt x="8382" y="31666"/>
                  </a:lnTo>
                  <a:lnTo>
                    <a:pt x="12418" y="31666"/>
                  </a:lnTo>
                  <a:lnTo>
                    <a:pt x="25146" y="22042"/>
                  </a:lnTo>
                  <a:lnTo>
                    <a:pt x="39737" y="12728"/>
                  </a:lnTo>
                  <a:lnTo>
                    <a:pt x="52155" y="4036"/>
                  </a:lnTo>
                  <a:lnTo>
                    <a:pt x="56191" y="4036"/>
                  </a:lnTo>
                  <a:lnTo>
                    <a:pt x="56191" y="0"/>
                  </a:lnTo>
                  <a:lnTo>
                    <a:pt x="36322" y="0"/>
                  </a:lnTo>
                  <a:lnTo>
                    <a:pt x="17696" y="12728"/>
                  </a:lnTo>
                  <a:lnTo>
                    <a:pt x="0" y="24215"/>
                  </a:lnTo>
                  <a:lnTo>
                    <a:pt x="0" y="27319"/>
                  </a:lnTo>
                  <a:lnTo>
                    <a:pt x="3104" y="27319"/>
                  </a:lnTo>
                  <a:close/>
                </a:path>
              </a:pathLst>
            </a:custGeom>
            <a:grpFill/>
            <a:ln w="3104"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1D0E7980-C5ED-4178-A343-622AFE63BFB0}"/>
                </a:ext>
              </a:extLst>
            </p:cNvPr>
            <p:cNvSpPr/>
            <p:nvPr/>
          </p:nvSpPr>
          <p:spPr>
            <a:xfrm>
              <a:off x="6939958" y="5274633"/>
              <a:ext cx="15522" cy="12418"/>
            </a:xfrm>
            <a:custGeom>
              <a:avLst/>
              <a:gdLst>
                <a:gd name="connsiteX0" fmla="*/ 16453 w 15522"/>
                <a:gd name="connsiteY0" fmla="*/ 0 h 12417"/>
                <a:gd name="connsiteX1" fmla="*/ 4036 w 15522"/>
                <a:gd name="connsiteY1" fmla="*/ 0 h 12417"/>
                <a:gd name="connsiteX2" fmla="*/ 4036 w 15522"/>
                <a:gd name="connsiteY2" fmla="*/ 4346 h 12417"/>
                <a:gd name="connsiteX3" fmla="*/ 0 w 15522"/>
                <a:gd name="connsiteY3" fmla="*/ 4346 h 12417"/>
                <a:gd name="connsiteX4" fmla="*/ 0 w 15522"/>
                <a:gd name="connsiteY4" fmla="*/ 12728 h 12417"/>
                <a:gd name="connsiteX5" fmla="*/ 16453 w 15522"/>
                <a:gd name="connsiteY5"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22" h="12417">
                  <a:moveTo>
                    <a:pt x="16453" y="0"/>
                  </a:moveTo>
                  <a:lnTo>
                    <a:pt x="4036" y="0"/>
                  </a:lnTo>
                  <a:lnTo>
                    <a:pt x="4036" y="4346"/>
                  </a:lnTo>
                  <a:lnTo>
                    <a:pt x="0" y="4346"/>
                  </a:lnTo>
                  <a:lnTo>
                    <a:pt x="0" y="12728"/>
                  </a:lnTo>
                  <a:lnTo>
                    <a:pt x="16453" y="12728"/>
                  </a:lnTo>
                  <a:close/>
                </a:path>
              </a:pathLst>
            </a:custGeom>
            <a:grpFill/>
            <a:ln w="3104"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06AD6BB-7EAB-4B9F-9431-AE3A0E441C86}"/>
                </a:ext>
              </a:extLst>
            </p:cNvPr>
            <p:cNvSpPr/>
            <p:nvPr/>
          </p:nvSpPr>
          <p:spPr>
            <a:xfrm>
              <a:off x="6808639" y="5623884"/>
              <a:ext cx="40358" cy="46567"/>
            </a:xfrm>
            <a:custGeom>
              <a:avLst/>
              <a:gdLst>
                <a:gd name="connsiteX0" fmla="*/ 21731 w 40357"/>
                <a:gd name="connsiteY0" fmla="*/ 31666 h 46566"/>
                <a:gd name="connsiteX1" fmla="*/ 29182 w 40357"/>
                <a:gd name="connsiteY1" fmla="*/ 22042 h 46566"/>
                <a:gd name="connsiteX2" fmla="*/ 40668 w 40357"/>
                <a:gd name="connsiteY2" fmla="*/ 12728 h 46566"/>
                <a:gd name="connsiteX3" fmla="*/ 38495 w 40357"/>
                <a:gd name="connsiteY3" fmla="*/ 9313 h 46566"/>
                <a:gd name="connsiteX4" fmla="*/ 38495 w 40357"/>
                <a:gd name="connsiteY4" fmla="*/ 5278 h 46566"/>
                <a:gd name="connsiteX5" fmla="*/ 38495 w 40357"/>
                <a:gd name="connsiteY5" fmla="*/ 4036 h 46566"/>
                <a:gd name="connsiteX6" fmla="*/ 36322 w 40357"/>
                <a:gd name="connsiteY6" fmla="*/ 4036 h 46566"/>
                <a:gd name="connsiteX7" fmla="*/ 35391 w 40357"/>
                <a:gd name="connsiteY7" fmla="*/ 4036 h 46566"/>
                <a:gd name="connsiteX8" fmla="*/ 31045 w 40357"/>
                <a:gd name="connsiteY8" fmla="*/ 0 h 46566"/>
                <a:gd name="connsiteX9" fmla="*/ 23905 w 40357"/>
                <a:gd name="connsiteY9" fmla="*/ 16764 h 46566"/>
                <a:gd name="connsiteX10" fmla="*/ 11487 w 40357"/>
                <a:gd name="connsiteY10" fmla="*/ 29492 h 46566"/>
                <a:gd name="connsiteX11" fmla="*/ 0 w 40357"/>
                <a:gd name="connsiteY11" fmla="*/ 42221 h 46566"/>
                <a:gd name="connsiteX12" fmla="*/ 0 w 40357"/>
                <a:gd name="connsiteY12" fmla="*/ 46567 h 46566"/>
                <a:gd name="connsiteX13" fmla="*/ 13349 w 40357"/>
                <a:gd name="connsiteY13" fmla="*/ 39116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357" h="46566">
                  <a:moveTo>
                    <a:pt x="21731" y="31666"/>
                  </a:moveTo>
                  <a:lnTo>
                    <a:pt x="29182" y="22042"/>
                  </a:lnTo>
                  <a:lnTo>
                    <a:pt x="40668" y="12728"/>
                  </a:lnTo>
                  <a:lnTo>
                    <a:pt x="38495" y="9313"/>
                  </a:lnTo>
                  <a:lnTo>
                    <a:pt x="38495" y="5278"/>
                  </a:lnTo>
                  <a:lnTo>
                    <a:pt x="38495" y="4036"/>
                  </a:lnTo>
                  <a:lnTo>
                    <a:pt x="36322" y="4036"/>
                  </a:lnTo>
                  <a:lnTo>
                    <a:pt x="35391" y="4036"/>
                  </a:lnTo>
                  <a:lnTo>
                    <a:pt x="31045" y="0"/>
                  </a:lnTo>
                  <a:lnTo>
                    <a:pt x="23905" y="16764"/>
                  </a:lnTo>
                  <a:lnTo>
                    <a:pt x="11487" y="29492"/>
                  </a:lnTo>
                  <a:lnTo>
                    <a:pt x="0" y="42221"/>
                  </a:lnTo>
                  <a:lnTo>
                    <a:pt x="0" y="46567"/>
                  </a:lnTo>
                  <a:lnTo>
                    <a:pt x="13349" y="39116"/>
                  </a:lnTo>
                  <a:close/>
                </a:path>
              </a:pathLst>
            </a:custGeom>
            <a:grpFill/>
            <a:ln w="3104"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E9672A5-3B8C-473B-B7D8-368EBC94365D}"/>
                </a:ext>
              </a:extLst>
            </p:cNvPr>
            <p:cNvSpPr/>
            <p:nvPr/>
          </p:nvSpPr>
          <p:spPr>
            <a:xfrm>
              <a:off x="4168919" y="5514917"/>
              <a:ext cx="24836" cy="12418"/>
            </a:xfrm>
            <a:custGeom>
              <a:avLst/>
              <a:gdLst>
                <a:gd name="connsiteX0" fmla="*/ 27009 w 24835"/>
                <a:gd name="connsiteY0" fmla="*/ 4036 h 12417"/>
                <a:gd name="connsiteX1" fmla="*/ 21731 w 24835"/>
                <a:gd name="connsiteY1" fmla="*/ 1863 h 12417"/>
                <a:gd name="connsiteX2" fmla="*/ 14591 w 24835"/>
                <a:gd name="connsiteY2" fmla="*/ 1863 h 12417"/>
                <a:gd name="connsiteX3" fmla="*/ 7140 w 24835"/>
                <a:gd name="connsiteY3" fmla="*/ 0 h 12417"/>
                <a:gd name="connsiteX4" fmla="*/ 0 w 24835"/>
                <a:gd name="connsiteY4" fmla="*/ 0 h 12417"/>
                <a:gd name="connsiteX5" fmla="*/ 0 w 24835"/>
                <a:gd name="connsiteY5" fmla="*/ 12728 h 12417"/>
                <a:gd name="connsiteX6" fmla="*/ 27009 w 24835"/>
                <a:gd name="connsiteY6"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35" h="12417">
                  <a:moveTo>
                    <a:pt x="27009" y="4036"/>
                  </a:moveTo>
                  <a:lnTo>
                    <a:pt x="21731" y="1863"/>
                  </a:lnTo>
                  <a:lnTo>
                    <a:pt x="14591" y="1863"/>
                  </a:lnTo>
                  <a:lnTo>
                    <a:pt x="7140" y="0"/>
                  </a:lnTo>
                  <a:lnTo>
                    <a:pt x="0" y="0"/>
                  </a:lnTo>
                  <a:lnTo>
                    <a:pt x="0" y="12728"/>
                  </a:lnTo>
                  <a:lnTo>
                    <a:pt x="27009" y="12728"/>
                  </a:lnTo>
                  <a:close/>
                </a:path>
              </a:pathLst>
            </a:custGeom>
            <a:grpFill/>
            <a:ln w="3104"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18E37DB-F496-4480-8290-5D6E60A00CDE}"/>
                </a:ext>
              </a:extLst>
            </p:cNvPr>
            <p:cNvSpPr/>
            <p:nvPr/>
          </p:nvSpPr>
          <p:spPr>
            <a:xfrm>
              <a:off x="2808235" y="5420542"/>
              <a:ext cx="27940" cy="15522"/>
            </a:xfrm>
            <a:custGeom>
              <a:avLst/>
              <a:gdLst>
                <a:gd name="connsiteX0" fmla="*/ 16764 w 27940"/>
                <a:gd name="connsiteY0" fmla="*/ 2173 h 15522"/>
                <a:gd name="connsiteX1" fmla="*/ 13660 w 27940"/>
                <a:gd name="connsiteY1" fmla="*/ 2173 h 15522"/>
                <a:gd name="connsiteX2" fmla="*/ 6209 w 27940"/>
                <a:gd name="connsiteY2" fmla="*/ 2173 h 15522"/>
                <a:gd name="connsiteX3" fmla="*/ 0 w 27940"/>
                <a:gd name="connsiteY3" fmla="*/ 0 h 15522"/>
                <a:gd name="connsiteX4" fmla="*/ 0 w 27940"/>
                <a:gd name="connsiteY4" fmla="*/ 17075 h 15522"/>
                <a:gd name="connsiteX5" fmla="*/ 7451 w 27940"/>
                <a:gd name="connsiteY5" fmla="*/ 17075 h 15522"/>
                <a:gd name="connsiteX6" fmla="*/ 13660 w 27940"/>
                <a:gd name="connsiteY6" fmla="*/ 17075 h 15522"/>
                <a:gd name="connsiteX7" fmla="*/ 18937 w 27940"/>
                <a:gd name="connsiteY7" fmla="*/ 14901 h 15522"/>
                <a:gd name="connsiteX8" fmla="*/ 24215 w 27940"/>
                <a:gd name="connsiteY8" fmla="*/ 12728 h 15522"/>
                <a:gd name="connsiteX9" fmla="*/ 28251 w 27940"/>
                <a:gd name="connsiteY9" fmla="*/ 12728 h 15522"/>
                <a:gd name="connsiteX10" fmla="*/ 28251 w 27940"/>
                <a:gd name="connsiteY10" fmla="*/ 5278 h 15522"/>
                <a:gd name="connsiteX11" fmla="*/ 22042 w 27940"/>
                <a:gd name="connsiteY11" fmla="*/ 4346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40" h="15522">
                  <a:moveTo>
                    <a:pt x="16764" y="2173"/>
                  </a:moveTo>
                  <a:lnTo>
                    <a:pt x="13660" y="2173"/>
                  </a:lnTo>
                  <a:lnTo>
                    <a:pt x="6209" y="2173"/>
                  </a:lnTo>
                  <a:lnTo>
                    <a:pt x="0" y="0"/>
                  </a:lnTo>
                  <a:lnTo>
                    <a:pt x="0" y="17075"/>
                  </a:lnTo>
                  <a:lnTo>
                    <a:pt x="7451" y="17075"/>
                  </a:lnTo>
                  <a:lnTo>
                    <a:pt x="13660" y="17075"/>
                  </a:lnTo>
                  <a:lnTo>
                    <a:pt x="18937" y="14901"/>
                  </a:lnTo>
                  <a:lnTo>
                    <a:pt x="24215" y="12728"/>
                  </a:lnTo>
                  <a:lnTo>
                    <a:pt x="28251" y="12728"/>
                  </a:lnTo>
                  <a:lnTo>
                    <a:pt x="28251" y="5278"/>
                  </a:lnTo>
                  <a:lnTo>
                    <a:pt x="22042" y="4346"/>
                  </a:lnTo>
                  <a:close/>
                </a:path>
              </a:pathLst>
            </a:custGeom>
            <a:grpFill/>
            <a:ln w="3104"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AB47507-F967-44EC-A5FB-C8C98F7B72CF}"/>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00FD410-4422-4853-8CF2-7765579321A6}"/>
                </a:ext>
              </a:extLst>
            </p:cNvPr>
            <p:cNvSpPr/>
            <p:nvPr/>
          </p:nvSpPr>
          <p:spPr>
            <a:xfrm>
              <a:off x="4243736" y="5014168"/>
              <a:ext cx="18627" cy="37253"/>
            </a:xfrm>
            <a:custGeom>
              <a:avLst/>
              <a:gdLst>
                <a:gd name="connsiteX0" fmla="*/ 3104 w 18626"/>
                <a:gd name="connsiteY0" fmla="*/ 31976 h 37253"/>
                <a:gd name="connsiteX1" fmla="*/ 3104 w 18626"/>
                <a:gd name="connsiteY1" fmla="*/ 32907 h 37253"/>
                <a:gd name="connsiteX2" fmla="*/ 3104 w 18626"/>
                <a:gd name="connsiteY2" fmla="*/ 35080 h 37253"/>
                <a:gd name="connsiteX3" fmla="*/ 5278 w 18626"/>
                <a:gd name="connsiteY3" fmla="*/ 37253 h 37253"/>
                <a:gd name="connsiteX4" fmla="*/ 12728 w 18626"/>
                <a:gd name="connsiteY4" fmla="*/ 37253 h 37253"/>
                <a:gd name="connsiteX5" fmla="*/ 14591 w 18626"/>
                <a:gd name="connsiteY5" fmla="*/ 37253 h 37253"/>
                <a:gd name="connsiteX6" fmla="*/ 14591 w 18626"/>
                <a:gd name="connsiteY6" fmla="*/ 35080 h 37253"/>
                <a:gd name="connsiteX7" fmla="*/ 15833 w 18626"/>
                <a:gd name="connsiteY7" fmla="*/ 35080 h 37253"/>
                <a:gd name="connsiteX8" fmla="*/ 17695 w 18626"/>
                <a:gd name="connsiteY8" fmla="*/ 35080 h 37253"/>
                <a:gd name="connsiteX9" fmla="*/ 19869 w 18626"/>
                <a:gd name="connsiteY9" fmla="*/ 32907 h 37253"/>
                <a:gd name="connsiteX10" fmla="*/ 17695 w 18626"/>
                <a:gd name="connsiteY10" fmla="*/ 22352 h 37253"/>
                <a:gd name="connsiteX11" fmla="*/ 15833 w 18626"/>
                <a:gd name="connsiteY11" fmla="*/ 9624 h 37253"/>
                <a:gd name="connsiteX12" fmla="*/ 12728 w 18626"/>
                <a:gd name="connsiteY12" fmla="*/ 0 h 37253"/>
                <a:gd name="connsiteX13" fmla="*/ 0 w 18626"/>
                <a:gd name="connsiteY13" fmla="*/ 29803 h 37253"/>
                <a:gd name="connsiteX14" fmla="*/ 1242 w 18626"/>
                <a:gd name="connsiteY14" fmla="*/ 31976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37253">
                  <a:moveTo>
                    <a:pt x="3104" y="31976"/>
                  </a:moveTo>
                  <a:lnTo>
                    <a:pt x="3104" y="32907"/>
                  </a:lnTo>
                  <a:lnTo>
                    <a:pt x="3104" y="35080"/>
                  </a:lnTo>
                  <a:lnTo>
                    <a:pt x="5278" y="37253"/>
                  </a:lnTo>
                  <a:lnTo>
                    <a:pt x="12728" y="37253"/>
                  </a:lnTo>
                  <a:lnTo>
                    <a:pt x="14591" y="37253"/>
                  </a:lnTo>
                  <a:lnTo>
                    <a:pt x="14591" y="35080"/>
                  </a:lnTo>
                  <a:lnTo>
                    <a:pt x="15833" y="35080"/>
                  </a:lnTo>
                  <a:lnTo>
                    <a:pt x="17695" y="35080"/>
                  </a:lnTo>
                  <a:lnTo>
                    <a:pt x="19869" y="32907"/>
                  </a:lnTo>
                  <a:lnTo>
                    <a:pt x="17695" y="22352"/>
                  </a:lnTo>
                  <a:lnTo>
                    <a:pt x="15833" y="9624"/>
                  </a:lnTo>
                  <a:lnTo>
                    <a:pt x="12728" y="0"/>
                  </a:lnTo>
                  <a:lnTo>
                    <a:pt x="0" y="29803"/>
                  </a:lnTo>
                  <a:lnTo>
                    <a:pt x="1242" y="31976"/>
                  </a:lnTo>
                  <a:close/>
                </a:path>
              </a:pathLst>
            </a:custGeom>
            <a:grpFill/>
            <a:ln w="310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19F867A-2EA9-4C17-8B69-08FBE9406B24}"/>
                </a:ext>
              </a:extLst>
            </p:cNvPr>
            <p:cNvSpPr/>
            <p:nvPr/>
          </p:nvSpPr>
          <p:spPr>
            <a:xfrm>
              <a:off x="6688807" y="5690630"/>
              <a:ext cx="149014" cy="161432"/>
            </a:xfrm>
            <a:custGeom>
              <a:avLst/>
              <a:gdLst>
                <a:gd name="connsiteX0" fmla="*/ 11486 w 149013"/>
                <a:gd name="connsiteY0" fmla="*/ 128835 h 161431"/>
                <a:gd name="connsiteX1" fmla="*/ 23904 w 149013"/>
                <a:gd name="connsiteY1" fmla="*/ 145910 h 161431"/>
                <a:gd name="connsiteX2" fmla="*/ 36322 w 149013"/>
                <a:gd name="connsiteY2" fmla="*/ 151187 h 161431"/>
                <a:gd name="connsiteX3" fmla="*/ 49051 w 149013"/>
                <a:gd name="connsiteY3" fmla="*/ 153360 h 161431"/>
                <a:gd name="connsiteX4" fmla="*/ 62400 w 149013"/>
                <a:gd name="connsiteY4" fmla="*/ 153360 h 161431"/>
                <a:gd name="connsiteX5" fmla="*/ 72955 w 149013"/>
                <a:gd name="connsiteY5" fmla="*/ 155533 h 161431"/>
                <a:gd name="connsiteX6" fmla="*/ 84441 w 149013"/>
                <a:gd name="connsiteY6" fmla="*/ 161742 h 161431"/>
                <a:gd name="connsiteX7" fmla="*/ 90650 w 149013"/>
                <a:gd name="connsiteY7" fmla="*/ 161742 h 161431"/>
                <a:gd name="connsiteX8" fmla="*/ 96859 w 149013"/>
                <a:gd name="connsiteY8" fmla="*/ 160811 h 161431"/>
                <a:gd name="connsiteX9" fmla="*/ 102137 w 149013"/>
                <a:gd name="connsiteY9" fmla="*/ 160811 h 161431"/>
                <a:gd name="connsiteX10" fmla="*/ 107104 w 149013"/>
                <a:gd name="connsiteY10" fmla="*/ 156465 h 161431"/>
                <a:gd name="connsiteX11" fmla="*/ 116728 w 149013"/>
                <a:gd name="connsiteY11" fmla="*/ 138459 h 161431"/>
                <a:gd name="connsiteX12" fmla="*/ 121695 w 149013"/>
                <a:gd name="connsiteY12" fmla="*/ 118280 h 161431"/>
                <a:gd name="connsiteX13" fmla="*/ 131319 w 149013"/>
                <a:gd name="connsiteY13" fmla="*/ 101516 h 161431"/>
                <a:gd name="connsiteX14" fmla="*/ 133181 w 149013"/>
                <a:gd name="connsiteY14" fmla="*/ 97170 h 161431"/>
                <a:gd name="connsiteX15" fmla="*/ 134423 w 149013"/>
                <a:gd name="connsiteY15" fmla="*/ 96238 h 161431"/>
                <a:gd name="connsiteX16" fmla="*/ 136286 w 149013"/>
                <a:gd name="connsiteY16" fmla="*/ 94065 h 161431"/>
                <a:gd name="connsiteX17" fmla="*/ 138459 w 149013"/>
                <a:gd name="connsiteY17" fmla="*/ 94065 h 161431"/>
                <a:gd name="connsiteX18" fmla="*/ 141563 w 149013"/>
                <a:gd name="connsiteY18" fmla="*/ 94065 h 161431"/>
                <a:gd name="connsiteX19" fmla="*/ 147772 w 149013"/>
                <a:gd name="connsiteY19" fmla="*/ 91892 h 161431"/>
                <a:gd name="connsiteX20" fmla="*/ 140632 w 149013"/>
                <a:gd name="connsiteY20" fmla="*/ 76991 h 161431"/>
                <a:gd name="connsiteX21" fmla="*/ 133181 w 149013"/>
                <a:gd name="connsiteY21" fmla="*/ 64262 h 161431"/>
                <a:gd name="connsiteX22" fmla="*/ 126972 w 149013"/>
                <a:gd name="connsiteY22" fmla="*/ 47498 h 161431"/>
                <a:gd name="connsiteX23" fmla="*/ 134423 w 149013"/>
                <a:gd name="connsiteY23" fmla="*/ 44394 h 161431"/>
                <a:gd name="connsiteX24" fmla="*/ 140632 w 149013"/>
                <a:gd name="connsiteY24" fmla="*/ 40047 h 161431"/>
                <a:gd name="connsiteX25" fmla="*/ 145910 w 149013"/>
                <a:gd name="connsiteY25" fmla="*/ 34770 h 161431"/>
                <a:gd name="connsiteX26" fmla="*/ 150877 w 149013"/>
                <a:gd name="connsiteY26" fmla="*/ 31666 h 161431"/>
                <a:gd name="connsiteX27" fmla="*/ 145910 w 149013"/>
                <a:gd name="connsiteY27" fmla="*/ 22042 h 161431"/>
                <a:gd name="connsiteX28" fmla="*/ 134423 w 149013"/>
                <a:gd name="connsiteY28" fmla="*/ 10555 h 161431"/>
                <a:gd name="connsiteX29" fmla="*/ 121695 w 149013"/>
                <a:gd name="connsiteY29" fmla="*/ 3104 h 161431"/>
                <a:gd name="connsiteX30" fmla="*/ 111450 w 149013"/>
                <a:gd name="connsiteY30" fmla="*/ 0 h 161431"/>
                <a:gd name="connsiteX31" fmla="*/ 105241 w 149013"/>
                <a:gd name="connsiteY31" fmla="*/ 9313 h 161431"/>
                <a:gd name="connsiteX32" fmla="*/ 99963 w 149013"/>
                <a:gd name="connsiteY32" fmla="*/ 17695 h 161431"/>
                <a:gd name="connsiteX33" fmla="*/ 94686 w 149013"/>
                <a:gd name="connsiteY33" fmla="*/ 27319 h 161431"/>
                <a:gd name="connsiteX34" fmla="*/ 90650 w 149013"/>
                <a:gd name="connsiteY34" fmla="*/ 40047 h 161431"/>
                <a:gd name="connsiteX35" fmla="*/ 84441 w 149013"/>
                <a:gd name="connsiteY35" fmla="*/ 40047 h 161431"/>
                <a:gd name="connsiteX36" fmla="*/ 78232 w 149013"/>
                <a:gd name="connsiteY36" fmla="*/ 40047 h 161431"/>
                <a:gd name="connsiteX37" fmla="*/ 74817 w 149013"/>
                <a:gd name="connsiteY37" fmla="*/ 40047 h 161431"/>
                <a:gd name="connsiteX38" fmla="*/ 72955 w 149013"/>
                <a:gd name="connsiteY38" fmla="*/ 42221 h 161431"/>
                <a:gd name="connsiteX39" fmla="*/ 72955 w 149013"/>
                <a:gd name="connsiteY39" fmla="*/ 44394 h 161431"/>
                <a:gd name="connsiteX40" fmla="*/ 72955 w 149013"/>
                <a:gd name="connsiteY40" fmla="*/ 46256 h 161431"/>
                <a:gd name="connsiteX41" fmla="*/ 70782 w 149013"/>
                <a:gd name="connsiteY41" fmla="*/ 47498 h 161431"/>
                <a:gd name="connsiteX42" fmla="*/ 70782 w 149013"/>
                <a:gd name="connsiteY42" fmla="*/ 49671 h 161431"/>
                <a:gd name="connsiteX43" fmla="*/ 67677 w 149013"/>
                <a:gd name="connsiteY43" fmla="*/ 53707 h 161431"/>
                <a:gd name="connsiteX44" fmla="*/ 63641 w 149013"/>
                <a:gd name="connsiteY44" fmla="*/ 57122 h 161431"/>
                <a:gd name="connsiteX45" fmla="*/ 40668 w 149013"/>
                <a:gd name="connsiteY45" fmla="*/ 60226 h 161431"/>
                <a:gd name="connsiteX46" fmla="*/ 31355 w 149013"/>
                <a:gd name="connsiteY46" fmla="*/ 75128 h 161431"/>
                <a:gd name="connsiteX47" fmla="*/ 23904 w 149013"/>
                <a:gd name="connsiteY47" fmla="*/ 79164 h 161431"/>
                <a:gd name="connsiteX48" fmla="*/ 16764 w 149013"/>
                <a:gd name="connsiteY48" fmla="*/ 76991 h 161431"/>
                <a:gd name="connsiteX49" fmla="*/ 9313 w 149013"/>
                <a:gd name="connsiteY49" fmla="*/ 76991 h 161431"/>
                <a:gd name="connsiteX50" fmla="*/ 0 w 149013"/>
                <a:gd name="connsiteY50" fmla="*/ 81337 h 161431"/>
                <a:gd name="connsiteX51" fmla="*/ 2173 w 149013"/>
                <a:gd name="connsiteY51" fmla="*/ 106793 h 16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49013" h="161431">
                  <a:moveTo>
                    <a:pt x="11486" y="128835"/>
                  </a:moveTo>
                  <a:lnTo>
                    <a:pt x="23904" y="145910"/>
                  </a:lnTo>
                  <a:lnTo>
                    <a:pt x="36322" y="151187"/>
                  </a:lnTo>
                  <a:lnTo>
                    <a:pt x="49051" y="153360"/>
                  </a:lnTo>
                  <a:lnTo>
                    <a:pt x="62400" y="153360"/>
                  </a:lnTo>
                  <a:lnTo>
                    <a:pt x="72955" y="155533"/>
                  </a:lnTo>
                  <a:lnTo>
                    <a:pt x="84441" y="161742"/>
                  </a:lnTo>
                  <a:lnTo>
                    <a:pt x="90650" y="161742"/>
                  </a:lnTo>
                  <a:lnTo>
                    <a:pt x="96859" y="160811"/>
                  </a:lnTo>
                  <a:lnTo>
                    <a:pt x="102137" y="160811"/>
                  </a:lnTo>
                  <a:lnTo>
                    <a:pt x="107104" y="156465"/>
                  </a:lnTo>
                  <a:lnTo>
                    <a:pt x="116728" y="138459"/>
                  </a:lnTo>
                  <a:lnTo>
                    <a:pt x="121695" y="118280"/>
                  </a:lnTo>
                  <a:lnTo>
                    <a:pt x="131319" y="101516"/>
                  </a:lnTo>
                  <a:lnTo>
                    <a:pt x="133181" y="97170"/>
                  </a:lnTo>
                  <a:lnTo>
                    <a:pt x="134423" y="96238"/>
                  </a:lnTo>
                  <a:lnTo>
                    <a:pt x="136286" y="94065"/>
                  </a:lnTo>
                  <a:lnTo>
                    <a:pt x="138459" y="94065"/>
                  </a:lnTo>
                  <a:lnTo>
                    <a:pt x="141563" y="94065"/>
                  </a:lnTo>
                  <a:lnTo>
                    <a:pt x="147772" y="91892"/>
                  </a:lnTo>
                  <a:lnTo>
                    <a:pt x="140632" y="76991"/>
                  </a:lnTo>
                  <a:lnTo>
                    <a:pt x="133181" y="64262"/>
                  </a:lnTo>
                  <a:lnTo>
                    <a:pt x="126972" y="47498"/>
                  </a:lnTo>
                  <a:lnTo>
                    <a:pt x="134423" y="44394"/>
                  </a:lnTo>
                  <a:lnTo>
                    <a:pt x="140632" y="40047"/>
                  </a:lnTo>
                  <a:lnTo>
                    <a:pt x="145910" y="34770"/>
                  </a:lnTo>
                  <a:lnTo>
                    <a:pt x="150877" y="31666"/>
                  </a:lnTo>
                  <a:lnTo>
                    <a:pt x="145910" y="22042"/>
                  </a:lnTo>
                  <a:lnTo>
                    <a:pt x="134423" y="10555"/>
                  </a:lnTo>
                  <a:lnTo>
                    <a:pt x="121695" y="3104"/>
                  </a:lnTo>
                  <a:lnTo>
                    <a:pt x="111450" y="0"/>
                  </a:lnTo>
                  <a:lnTo>
                    <a:pt x="105241" y="9313"/>
                  </a:lnTo>
                  <a:lnTo>
                    <a:pt x="99963" y="17695"/>
                  </a:lnTo>
                  <a:lnTo>
                    <a:pt x="94686" y="27319"/>
                  </a:lnTo>
                  <a:lnTo>
                    <a:pt x="90650" y="40047"/>
                  </a:lnTo>
                  <a:lnTo>
                    <a:pt x="84441" y="40047"/>
                  </a:lnTo>
                  <a:lnTo>
                    <a:pt x="78232" y="40047"/>
                  </a:lnTo>
                  <a:lnTo>
                    <a:pt x="74817" y="40047"/>
                  </a:lnTo>
                  <a:lnTo>
                    <a:pt x="72955" y="42221"/>
                  </a:lnTo>
                  <a:lnTo>
                    <a:pt x="72955" y="44394"/>
                  </a:lnTo>
                  <a:lnTo>
                    <a:pt x="72955" y="46256"/>
                  </a:lnTo>
                  <a:lnTo>
                    <a:pt x="70782" y="47498"/>
                  </a:lnTo>
                  <a:lnTo>
                    <a:pt x="70782" y="49671"/>
                  </a:lnTo>
                  <a:lnTo>
                    <a:pt x="67677" y="53707"/>
                  </a:lnTo>
                  <a:lnTo>
                    <a:pt x="63641" y="57122"/>
                  </a:lnTo>
                  <a:lnTo>
                    <a:pt x="40668" y="60226"/>
                  </a:lnTo>
                  <a:lnTo>
                    <a:pt x="31355" y="75128"/>
                  </a:lnTo>
                  <a:lnTo>
                    <a:pt x="23904" y="79164"/>
                  </a:lnTo>
                  <a:lnTo>
                    <a:pt x="16764" y="76991"/>
                  </a:lnTo>
                  <a:lnTo>
                    <a:pt x="9313" y="76991"/>
                  </a:lnTo>
                  <a:lnTo>
                    <a:pt x="0" y="81337"/>
                  </a:lnTo>
                  <a:lnTo>
                    <a:pt x="2173" y="106793"/>
                  </a:lnTo>
                  <a:close/>
                </a:path>
              </a:pathLst>
            </a:custGeom>
            <a:grpFill/>
            <a:ln w="310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E7EB23F-040C-4C04-992D-DEEC3DDF9646}"/>
                </a:ext>
              </a:extLst>
            </p:cNvPr>
            <p:cNvSpPr/>
            <p:nvPr/>
          </p:nvSpPr>
          <p:spPr>
            <a:xfrm>
              <a:off x="6961689" y="5762343"/>
              <a:ext cx="15522" cy="46567"/>
            </a:xfrm>
            <a:custGeom>
              <a:avLst/>
              <a:gdLst>
                <a:gd name="connsiteX0" fmla="*/ 7140 w 15522"/>
                <a:gd name="connsiteY0" fmla="*/ 46567 h 46566"/>
                <a:gd name="connsiteX1" fmla="*/ 11486 w 15522"/>
                <a:gd name="connsiteY1" fmla="*/ 42531 h 46566"/>
                <a:gd name="connsiteX2" fmla="*/ 12418 w 15522"/>
                <a:gd name="connsiteY2" fmla="*/ 40358 h 46566"/>
                <a:gd name="connsiteX3" fmla="*/ 12418 w 15522"/>
                <a:gd name="connsiteY3" fmla="*/ 39116 h 46566"/>
                <a:gd name="connsiteX4" fmla="*/ 12418 w 15522"/>
                <a:gd name="connsiteY4" fmla="*/ 37253 h 46566"/>
                <a:gd name="connsiteX5" fmla="*/ 12418 w 15522"/>
                <a:gd name="connsiteY5" fmla="*/ 35080 h 46566"/>
                <a:gd name="connsiteX6" fmla="*/ 12418 w 15522"/>
                <a:gd name="connsiteY6" fmla="*/ 32907 h 46566"/>
                <a:gd name="connsiteX7" fmla="*/ 14591 w 15522"/>
                <a:gd name="connsiteY7" fmla="*/ 31976 h 46566"/>
                <a:gd name="connsiteX8" fmla="*/ 17695 w 15522"/>
                <a:gd name="connsiteY8" fmla="*/ 29803 h 46566"/>
                <a:gd name="connsiteX9" fmla="*/ 17695 w 15522"/>
                <a:gd name="connsiteY9" fmla="*/ 20179 h 46566"/>
                <a:gd name="connsiteX10" fmla="*/ 17695 w 15522"/>
                <a:gd name="connsiteY10" fmla="*/ 12728 h 46566"/>
                <a:gd name="connsiteX11" fmla="*/ 16764 w 15522"/>
                <a:gd name="connsiteY11" fmla="*/ 9624 h 46566"/>
                <a:gd name="connsiteX12" fmla="*/ 12418 w 15522"/>
                <a:gd name="connsiteY12" fmla="*/ 5278 h 46566"/>
                <a:gd name="connsiteX13" fmla="*/ 9313 w 15522"/>
                <a:gd name="connsiteY13" fmla="*/ 3415 h 46566"/>
                <a:gd name="connsiteX14" fmla="*/ 2173 w 15522"/>
                <a:gd name="connsiteY14" fmla="*/ 0 h 46566"/>
                <a:gd name="connsiteX15" fmla="*/ 0 w 15522"/>
                <a:gd name="connsiteY15" fmla="*/ 12728 h 46566"/>
                <a:gd name="connsiteX16" fmla="*/ 0 w 15522"/>
                <a:gd name="connsiteY16" fmla="*/ 25457 h 46566"/>
                <a:gd name="connsiteX17" fmla="*/ 7140 w 15522"/>
                <a:gd name="connsiteY17" fmla="*/ 37253 h 4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522" h="46566">
                  <a:moveTo>
                    <a:pt x="7140" y="46567"/>
                  </a:moveTo>
                  <a:lnTo>
                    <a:pt x="11486" y="42531"/>
                  </a:lnTo>
                  <a:lnTo>
                    <a:pt x="12418" y="40358"/>
                  </a:lnTo>
                  <a:lnTo>
                    <a:pt x="12418" y="39116"/>
                  </a:lnTo>
                  <a:lnTo>
                    <a:pt x="12418" y="37253"/>
                  </a:lnTo>
                  <a:lnTo>
                    <a:pt x="12418" y="35080"/>
                  </a:lnTo>
                  <a:lnTo>
                    <a:pt x="12418" y="32907"/>
                  </a:lnTo>
                  <a:lnTo>
                    <a:pt x="14591" y="31976"/>
                  </a:lnTo>
                  <a:lnTo>
                    <a:pt x="17695" y="29803"/>
                  </a:lnTo>
                  <a:lnTo>
                    <a:pt x="17695" y="20179"/>
                  </a:lnTo>
                  <a:lnTo>
                    <a:pt x="17695" y="12728"/>
                  </a:lnTo>
                  <a:lnTo>
                    <a:pt x="16764" y="9624"/>
                  </a:lnTo>
                  <a:lnTo>
                    <a:pt x="12418" y="5278"/>
                  </a:lnTo>
                  <a:lnTo>
                    <a:pt x="9313" y="3415"/>
                  </a:lnTo>
                  <a:lnTo>
                    <a:pt x="2173" y="0"/>
                  </a:lnTo>
                  <a:lnTo>
                    <a:pt x="0" y="12728"/>
                  </a:lnTo>
                  <a:lnTo>
                    <a:pt x="0" y="25457"/>
                  </a:lnTo>
                  <a:lnTo>
                    <a:pt x="7140" y="37253"/>
                  </a:lnTo>
                  <a:close/>
                </a:path>
              </a:pathLst>
            </a:custGeom>
            <a:grpFill/>
            <a:ln w="310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B8056E7-64B7-4A90-8DBE-DFA2E40D8C58}"/>
                </a:ext>
              </a:extLst>
            </p:cNvPr>
            <p:cNvSpPr/>
            <p:nvPr/>
          </p:nvSpPr>
          <p:spPr>
            <a:xfrm>
              <a:off x="7269030" y="5852372"/>
              <a:ext cx="58985" cy="31045"/>
            </a:xfrm>
            <a:custGeom>
              <a:avLst/>
              <a:gdLst>
                <a:gd name="connsiteX0" fmla="*/ 12418 w 58984"/>
                <a:gd name="connsiteY0" fmla="*/ 28561 h 31044"/>
                <a:gd name="connsiteX1" fmla="*/ 17695 w 58984"/>
                <a:gd name="connsiteY1" fmla="*/ 29492 h 31044"/>
                <a:gd name="connsiteX2" fmla="*/ 23904 w 58984"/>
                <a:gd name="connsiteY2" fmla="*/ 31666 h 31044"/>
                <a:gd name="connsiteX3" fmla="*/ 60537 w 58984"/>
                <a:gd name="connsiteY3" fmla="*/ 21110 h 31044"/>
                <a:gd name="connsiteX4" fmla="*/ 60537 w 58984"/>
                <a:gd name="connsiteY4" fmla="*/ 931 h 31044"/>
                <a:gd name="connsiteX5" fmla="*/ 59605 w 58984"/>
                <a:gd name="connsiteY5" fmla="*/ 0 h 31044"/>
                <a:gd name="connsiteX6" fmla="*/ 50913 w 58984"/>
                <a:gd name="connsiteY6" fmla="*/ 0 h 31044"/>
                <a:gd name="connsiteX7" fmla="*/ 38495 w 58984"/>
                <a:gd name="connsiteY7" fmla="*/ 9624 h 31044"/>
                <a:gd name="connsiteX8" fmla="*/ 21731 w 58984"/>
                <a:gd name="connsiteY8" fmla="*/ 14901 h 31044"/>
                <a:gd name="connsiteX9" fmla="*/ 0 w 58984"/>
                <a:gd name="connsiteY9" fmla="*/ 17075 h 31044"/>
                <a:gd name="connsiteX10" fmla="*/ 0 w 58984"/>
                <a:gd name="connsiteY10" fmla="*/ 24215 h 31044"/>
                <a:gd name="connsiteX11" fmla="*/ 5277 w 58984"/>
                <a:gd name="connsiteY11" fmla="*/ 26388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84" h="31044">
                  <a:moveTo>
                    <a:pt x="12418" y="28561"/>
                  </a:moveTo>
                  <a:lnTo>
                    <a:pt x="17695" y="29492"/>
                  </a:lnTo>
                  <a:lnTo>
                    <a:pt x="23904" y="31666"/>
                  </a:lnTo>
                  <a:lnTo>
                    <a:pt x="60537" y="21110"/>
                  </a:lnTo>
                  <a:lnTo>
                    <a:pt x="60537" y="931"/>
                  </a:lnTo>
                  <a:lnTo>
                    <a:pt x="59605" y="0"/>
                  </a:lnTo>
                  <a:lnTo>
                    <a:pt x="50913" y="0"/>
                  </a:lnTo>
                  <a:lnTo>
                    <a:pt x="38495" y="9624"/>
                  </a:lnTo>
                  <a:lnTo>
                    <a:pt x="21731" y="14901"/>
                  </a:lnTo>
                  <a:lnTo>
                    <a:pt x="0" y="17075"/>
                  </a:lnTo>
                  <a:lnTo>
                    <a:pt x="0" y="24215"/>
                  </a:lnTo>
                  <a:lnTo>
                    <a:pt x="5277" y="26388"/>
                  </a:lnTo>
                  <a:close/>
                </a:path>
              </a:pathLst>
            </a:custGeom>
            <a:grpFill/>
            <a:ln w="310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B4A4FEF-BF52-476D-95DA-A5FE4EF0C2D5}"/>
                </a:ext>
              </a:extLst>
            </p:cNvPr>
            <p:cNvSpPr/>
            <p:nvPr/>
          </p:nvSpPr>
          <p:spPr>
            <a:xfrm>
              <a:off x="7008566" y="5801459"/>
              <a:ext cx="291819" cy="152118"/>
            </a:xfrm>
            <a:custGeom>
              <a:avLst/>
              <a:gdLst>
                <a:gd name="connsiteX0" fmla="*/ 207378 w 291819"/>
                <a:gd name="connsiteY0" fmla="*/ 60537 h 152118"/>
                <a:gd name="connsiteX1" fmla="*/ 192787 w 291819"/>
                <a:gd name="connsiteY1" fmla="*/ 49982 h 152118"/>
                <a:gd name="connsiteX2" fmla="*/ 175091 w 291819"/>
                <a:gd name="connsiteY2" fmla="*/ 38185 h 152118"/>
                <a:gd name="connsiteX3" fmla="*/ 153050 w 291819"/>
                <a:gd name="connsiteY3" fmla="*/ 30734 h 152118"/>
                <a:gd name="connsiteX4" fmla="*/ 135354 w 291819"/>
                <a:gd name="connsiteY4" fmla="*/ 23283 h 152118"/>
                <a:gd name="connsiteX5" fmla="*/ 120763 w 291819"/>
                <a:gd name="connsiteY5" fmla="*/ 14901 h 152118"/>
                <a:gd name="connsiteX6" fmla="*/ 102137 w 291819"/>
                <a:gd name="connsiteY6" fmla="*/ 16143 h 152118"/>
                <a:gd name="connsiteX7" fmla="*/ 89719 w 291819"/>
                <a:gd name="connsiteY7" fmla="*/ 20179 h 152118"/>
                <a:gd name="connsiteX8" fmla="*/ 80095 w 291819"/>
                <a:gd name="connsiteY8" fmla="*/ 25456 h 152118"/>
                <a:gd name="connsiteX9" fmla="*/ 70782 w 291819"/>
                <a:gd name="connsiteY9" fmla="*/ 35080 h 152118"/>
                <a:gd name="connsiteX10" fmla="*/ 70782 w 291819"/>
                <a:gd name="connsiteY10" fmla="*/ 38185 h 152118"/>
                <a:gd name="connsiteX11" fmla="*/ 67677 w 291819"/>
                <a:gd name="connsiteY11" fmla="*/ 38185 h 152118"/>
                <a:gd name="connsiteX12" fmla="*/ 67677 w 291819"/>
                <a:gd name="connsiteY12" fmla="*/ 35080 h 152118"/>
                <a:gd name="connsiteX13" fmla="*/ 60537 w 291819"/>
                <a:gd name="connsiteY13" fmla="*/ 25456 h 152118"/>
                <a:gd name="connsiteX14" fmla="*/ 55259 w 291819"/>
                <a:gd name="connsiteY14" fmla="*/ 14901 h 152118"/>
                <a:gd name="connsiteX15" fmla="*/ 50913 w 291819"/>
                <a:gd name="connsiteY15" fmla="*/ 1242 h 152118"/>
                <a:gd name="connsiteX16" fmla="*/ 36322 w 291819"/>
                <a:gd name="connsiteY16" fmla="*/ 0 h 152118"/>
                <a:gd name="connsiteX17" fmla="*/ 26078 w 291819"/>
                <a:gd name="connsiteY17" fmla="*/ 0 h 152118"/>
                <a:gd name="connsiteX18" fmla="*/ 14591 w 291819"/>
                <a:gd name="connsiteY18" fmla="*/ 0 h 152118"/>
                <a:gd name="connsiteX19" fmla="*/ 0 w 291819"/>
                <a:gd name="connsiteY19" fmla="*/ 1242 h 152118"/>
                <a:gd name="connsiteX20" fmla="*/ 0 w 291819"/>
                <a:gd name="connsiteY20" fmla="*/ 10866 h 152118"/>
                <a:gd name="connsiteX21" fmla="*/ 9313 w 291819"/>
                <a:gd name="connsiteY21" fmla="*/ 14901 h 152118"/>
                <a:gd name="connsiteX22" fmla="*/ 20800 w 291819"/>
                <a:gd name="connsiteY22" fmla="*/ 20179 h 152118"/>
                <a:gd name="connsiteX23" fmla="*/ 31355 w 291819"/>
                <a:gd name="connsiteY23" fmla="*/ 22352 h 152118"/>
                <a:gd name="connsiteX24" fmla="*/ 29182 w 291819"/>
                <a:gd name="connsiteY24" fmla="*/ 25456 h 152118"/>
                <a:gd name="connsiteX25" fmla="*/ 28250 w 291819"/>
                <a:gd name="connsiteY25" fmla="*/ 27630 h 152118"/>
                <a:gd name="connsiteX26" fmla="*/ 26078 w 291819"/>
                <a:gd name="connsiteY26" fmla="*/ 29803 h 152118"/>
                <a:gd name="connsiteX27" fmla="*/ 23904 w 291819"/>
                <a:gd name="connsiteY27" fmla="*/ 29803 h 152118"/>
                <a:gd name="connsiteX28" fmla="*/ 20800 w 291819"/>
                <a:gd name="connsiteY28" fmla="*/ 30734 h 152118"/>
                <a:gd name="connsiteX29" fmla="*/ 29182 w 291819"/>
                <a:gd name="connsiteY29" fmla="*/ 42531 h 152118"/>
                <a:gd name="connsiteX30" fmla="*/ 42842 w 291819"/>
                <a:gd name="connsiteY30" fmla="*/ 49982 h 152118"/>
                <a:gd name="connsiteX31" fmla="*/ 58364 w 291819"/>
                <a:gd name="connsiteY31" fmla="*/ 53086 h 152118"/>
                <a:gd name="connsiteX32" fmla="*/ 75128 w 291819"/>
                <a:gd name="connsiteY32" fmla="*/ 58364 h 152118"/>
                <a:gd name="connsiteX33" fmla="*/ 89719 w 291819"/>
                <a:gd name="connsiteY33" fmla="*/ 62710 h 152118"/>
                <a:gd name="connsiteX34" fmla="*/ 102137 w 291819"/>
                <a:gd name="connsiteY34" fmla="*/ 72023 h 152118"/>
                <a:gd name="connsiteX35" fmla="*/ 111450 w 291819"/>
                <a:gd name="connsiteY35" fmla="*/ 87856 h 152118"/>
                <a:gd name="connsiteX36" fmla="*/ 113623 w 291819"/>
                <a:gd name="connsiteY36" fmla="*/ 92202 h 152118"/>
                <a:gd name="connsiteX37" fmla="*/ 111450 w 291819"/>
                <a:gd name="connsiteY37" fmla="*/ 95307 h 152118"/>
                <a:gd name="connsiteX38" fmla="*/ 109277 w 291819"/>
                <a:gd name="connsiteY38" fmla="*/ 99653 h 152118"/>
                <a:gd name="connsiteX39" fmla="*/ 107414 w 291819"/>
                <a:gd name="connsiteY39" fmla="*/ 102757 h 152118"/>
                <a:gd name="connsiteX40" fmla="*/ 106172 w 291819"/>
                <a:gd name="connsiteY40" fmla="*/ 109277 h 152118"/>
                <a:gd name="connsiteX41" fmla="*/ 104310 w 291819"/>
                <a:gd name="connsiteY41" fmla="*/ 116417 h 152118"/>
                <a:gd name="connsiteX42" fmla="*/ 122005 w 291819"/>
                <a:gd name="connsiteY42" fmla="*/ 114554 h 152118"/>
                <a:gd name="connsiteX43" fmla="*/ 135354 w 291819"/>
                <a:gd name="connsiteY43" fmla="*/ 116417 h 152118"/>
                <a:gd name="connsiteX44" fmla="*/ 147772 w 291819"/>
                <a:gd name="connsiteY44" fmla="*/ 119832 h 152118"/>
                <a:gd name="connsiteX45" fmla="*/ 160500 w 291819"/>
                <a:gd name="connsiteY45" fmla="*/ 126972 h 152118"/>
                <a:gd name="connsiteX46" fmla="*/ 172918 w 291819"/>
                <a:gd name="connsiteY46" fmla="*/ 123868 h 152118"/>
                <a:gd name="connsiteX47" fmla="*/ 185336 w 291819"/>
                <a:gd name="connsiteY47" fmla="*/ 116417 h 152118"/>
                <a:gd name="connsiteX48" fmla="*/ 198996 w 291819"/>
                <a:gd name="connsiteY48" fmla="*/ 112381 h 152118"/>
                <a:gd name="connsiteX49" fmla="*/ 209241 w 291819"/>
                <a:gd name="connsiteY49" fmla="*/ 112381 h 152118"/>
                <a:gd name="connsiteX50" fmla="*/ 223831 w 291819"/>
                <a:gd name="connsiteY50" fmla="*/ 119832 h 152118"/>
                <a:gd name="connsiteX51" fmla="*/ 228178 w 291819"/>
                <a:gd name="connsiteY51" fmla="*/ 123868 h 152118"/>
                <a:gd name="connsiteX52" fmla="*/ 231282 w 291819"/>
                <a:gd name="connsiteY52" fmla="*/ 129145 h 152118"/>
                <a:gd name="connsiteX53" fmla="*/ 235318 w 291819"/>
                <a:gd name="connsiteY53" fmla="*/ 136596 h 152118"/>
                <a:gd name="connsiteX54" fmla="*/ 238423 w 291819"/>
                <a:gd name="connsiteY54" fmla="*/ 139701 h 152118"/>
                <a:gd name="connsiteX55" fmla="*/ 243700 w 291819"/>
                <a:gd name="connsiteY55" fmla="*/ 144047 h 152118"/>
                <a:gd name="connsiteX56" fmla="*/ 249909 w 291819"/>
                <a:gd name="connsiteY56" fmla="*/ 146220 h 152118"/>
                <a:gd name="connsiteX57" fmla="*/ 253013 w 291819"/>
                <a:gd name="connsiteY57" fmla="*/ 147151 h 152118"/>
                <a:gd name="connsiteX58" fmla="*/ 257360 w 291819"/>
                <a:gd name="connsiteY58" fmla="*/ 147151 h 152118"/>
                <a:gd name="connsiteX59" fmla="*/ 260464 w 291819"/>
                <a:gd name="connsiteY59" fmla="*/ 147151 h 152118"/>
                <a:gd name="connsiteX60" fmla="*/ 264500 w 291819"/>
                <a:gd name="connsiteY60" fmla="*/ 149324 h 152118"/>
                <a:gd name="connsiteX61" fmla="*/ 267604 w 291819"/>
                <a:gd name="connsiteY61" fmla="*/ 152429 h 152118"/>
                <a:gd name="connsiteX62" fmla="*/ 291819 w 291819"/>
                <a:gd name="connsiteY62" fmla="*/ 152429 h 152118"/>
                <a:gd name="connsiteX63" fmla="*/ 291819 w 291819"/>
                <a:gd name="connsiteY63" fmla="*/ 144047 h 152118"/>
                <a:gd name="connsiteX64" fmla="*/ 270709 w 291819"/>
                <a:gd name="connsiteY64" fmla="*/ 132560 h 152118"/>
                <a:gd name="connsiteX65" fmla="*/ 253013 w 291819"/>
                <a:gd name="connsiteY65" fmla="*/ 117659 h 152118"/>
                <a:gd name="connsiteX66" fmla="*/ 240595 w 291819"/>
                <a:gd name="connsiteY66" fmla="*/ 99653 h 152118"/>
                <a:gd name="connsiteX67" fmla="*/ 236560 w 291819"/>
                <a:gd name="connsiteY67" fmla="*/ 97480 h 152118"/>
                <a:gd name="connsiteX68" fmla="*/ 235318 w 291819"/>
                <a:gd name="connsiteY68" fmla="*/ 97480 h 152118"/>
                <a:gd name="connsiteX69" fmla="*/ 236560 w 291819"/>
                <a:gd name="connsiteY69" fmla="*/ 95307 h 152118"/>
                <a:gd name="connsiteX70" fmla="*/ 238423 w 291819"/>
                <a:gd name="connsiteY70" fmla="*/ 94375 h 152118"/>
                <a:gd name="connsiteX71" fmla="*/ 242768 w 291819"/>
                <a:gd name="connsiteY71" fmla="*/ 94375 h 152118"/>
                <a:gd name="connsiteX72" fmla="*/ 245873 w 291819"/>
                <a:gd name="connsiteY72" fmla="*/ 92202 h 152118"/>
                <a:gd name="connsiteX73" fmla="*/ 248046 w 291819"/>
                <a:gd name="connsiteY73" fmla="*/ 92202 h 152118"/>
                <a:gd name="connsiteX74" fmla="*/ 248046 w 291819"/>
                <a:gd name="connsiteY74" fmla="*/ 82579 h 152118"/>
                <a:gd name="connsiteX75" fmla="*/ 236560 w 291819"/>
                <a:gd name="connsiteY75" fmla="*/ 80405 h 152118"/>
                <a:gd name="connsiteX76" fmla="*/ 228178 w 291819"/>
                <a:gd name="connsiteY76" fmla="*/ 77301 h 152118"/>
                <a:gd name="connsiteX77" fmla="*/ 214518 w 291819"/>
                <a:gd name="connsiteY77" fmla="*/ 75128 h 1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291819" h="152118">
                  <a:moveTo>
                    <a:pt x="207378" y="60537"/>
                  </a:moveTo>
                  <a:lnTo>
                    <a:pt x="192787" y="49982"/>
                  </a:lnTo>
                  <a:lnTo>
                    <a:pt x="175091" y="38185"/>
                  </a:lnTo>
                  <a:lnTo>
                    <a:pt x="153050" y="30734"/>
                  </a:lnTo>
                  <a:lnTo>
                    <a:pt x="135354" y="23283"/>
                  </a:lnTo>
                  <a:lnTo>
                    <a:pt x="120763" y="14901"/>
                  </a:lnTo>
                  <a:lnTo>
                    <a:pt x="102137" y="16143"/>
                  </a:lnTo>
                  <a:lnTo>
                    <a:pt x="89719" y="20179"/>
                  </a:lnTo>
                  <a:lnTo>
                    <a:pt x="80095" y="25456"/>
                  </a:lnTo>
                  <a:lnTo>
                    <a:pt x="70782" y="35080"/>
                  </a:lnTo>
                  <a:lnTo>
                    <a:pt x="70782" y="38185"/>
                  </a:lnTo>
                  <a:lnTo>
                    <a:pt x="67677" y="38185"/>
                  </a:lnTo>
                  <a:lnTo>
                    <a:pt x="67677" y="35080"/>
                  </a:lnTo>
                  <a:lnTo>
                    <a:pt x="60537" y="25456"/>
                  </a:lnTo>
                  <a:lnTo>
                    <a:pt x="55259" y="14901"/>
                  </a:lnTo>
                  <a:lnTo>
                    <a:pt x="50913" y="1242"/>
                  </a:lnTo>
                  <a:lnTo>
                    <a:pt x="36322" y="0"/>
                  </a:lnTo>
                  <a:lnTo>
                    <a:pt x="26078" y="0"/>
                  </a:lnTo>
                  <a:lnTo>
                    <a:pt x="14591" y="0"/>
                  </a:lnTo>
                  <a:lnTo>
                    <a:pt x="0" y="1242"/>
                  </a:lnTo>
                  <a:lnTo>
                    <a:pt x="0" y="10866"/>
                  </a:lnTo>
                  <a:lnTo>
                    <a:pt x="9313" y="14901"/>
                  </a:lnTo>
                  <a:lnTo>
                    <a:pt x="20800" y="20179"/>
                  </a:lnTo>
                  <a:lnTo>
                    <a:pt x="31355" y="22352"/>
                  </a:lnTo>
                  <a:lnTo>
                    <a:pt x="29182" y="25456"/>
                  </a:lnTo>
                  <a:lnTo>
                    <a:pt x="28250" y="27630"/>
                  </a:lnTo>
                  <a:lnTo>
                    <a:pt x="26078" y="29803"/>
                  </a:lnTo>
                  <a:lnTo>
                    <a:pt x="23904" y="29803"/>
                  </a:lnTo>
                  <a:lnTo>
                    <a:pt x="20800" y="30734"/>
                  </a:lnTo>
                  <a:lnTo>
                    <a:pt x="29182" y="42531"/>
                  </a:lnTo>
                  <a:lnTo>
                    <a:pt x="42842" y="49982"/>
                  </a:lnTo>
                  <a:lnTo>
                    <a:pt x="58364" y="53086"/>
                  </a:lnTo>
                  <a:lnTo>
                    <a:pt x="75128" y="58364"/>
                  </a:lnTo>
                  <a:lnTo>
                    <a:pt x="89719" y="62710"/>
                  </a:lnTo>
                  <a:lnTo>
                    <a:pt x="102137" y="72023"/>
                  </a:lnTo>
                  <a:lnTo>
                    <a:pt x="111450" y="87856"/>
                  </a:lnTo>
                  <a:lnTo>
                    <a:pt x="113623" y="92202"/>
                  </a:lnTo>
                  <a:lnTo>
                    <a:pt x="111450" y="95307"/>
                  </a:lnTo>
                  <a:lnTo>
                    <a:pt x="109277" y="99653"/>
                  </a:lnTo>
                  <a:lnTo>
                    <a:pt x="107414" y="102757"/>
                  </a:lnTo>
                  <a:lnTo>
                    <a:pt x="106172" y="109277"/>
                  </a:lnTo>
                  <a:lnTo>
                    <a:pt x="104310" y="116417"/>
                  </a:lnTo>
                  <a:lnTo>
                    <a:pt x="122005" y="114554"/>
                  </a:lnTo>
                  <a:lnTo>
                    <a:pt x="135354" y="116417"/>
                  </a:lnTo>
                  <a:lnTo>
                    <a:pt x="147772" y="119832"/>
                  </a:lnTo>
                  <a:lnTo>
                    <a:pt x="160500" y="126972"/>
                  </a:lnTo>
                  <a:lnTo>
                    <a:pt x="172918" y="123868"/>
                  </a:lnTo>
                  <a:lnTo>
                    <a:pt x="185336" y="116417"/>
                  </a:lnTo>
                  <a:lnTo>
                    <a:pt x="198996" y="112381"/>
                  </a:lnTo>
                  <a:lnTo>
                    <a:pt x="209241" y="112381"/>
                  </a:lnTo>
                  <a:lnTo>
                    <a:pt x="223831" y="119832"/>
                  </a:lnTo>
                  <a:lnTo>
                    <a:pt x="228178" y="123868"/>
                  </a:lnTo>
                  <a:lnTo>
                    <a:pt x="231282" y="129145"/>
                  </a:lnTo>
                  <a:lnTo>
                    <a:pt x="235318" y="136596"/>
                  </a:lnTo>
                  <a:lnTo>
                    <a:pt x="238423" y="139701"/>
                  </a:lnTo>
                  <a:lnTo>
                    <a:pt x="243700" y="144047"/>
                  </a:lnTo>
                  <a:lnTo>
                    <a:pt x="249909" y="146220"/>
                  </a:lnTo>
                  <a:lnTo>
                    <a:pt x="253013" y="147151"/>
                  </a:lnTo>
                  <a:lnTo>
                    <a:pt x="257360" y="147151"/>
                  </a:lnTo>
                  <a:lnTo>
                    <a:pt x="260464" y="147151"/>
                  </a:lnTo>
                  <a:lnTo>
                    <a:pt x="264500" y="149324"/>
                  </a:lnTo>
                  <a:lnTo>
                    <a:pt x="267604" y="152429"/>
                  </a:lnTo>
                  <a:lnTo>
                    <a:pt x="291819" y="152429"/>
                  </a:lnTo>
                  <a:lnTo>
                    <a:pt x="291819" y="144047"/>
                  </a:lnTo>
                  <a:lnTo>
                    <a:pt x="270709" y="132560"/>
                  </a:lnTo>
                  <a:lnTo>
                    <a:pt x="253013" y="117659"/>
                  </a:lnTo>
                  <a:lnTo>
                    <a:pt x="240595" y="99653"/>
                  </a:lnTo>
                  <a:lnTo>
                    <a:pt x="236560" y="97480"/>
                  </a:lnTo>
                  <a:lnTo>
                    <a:pt x="235318" y="97480"/>
                  </a:lnTo>
                  <a:lnTo>
                    <a:pt x="236560" y="95307"/>
                  </a:lnTo>
                  <a:lnTo>
                    <a:pt x="238423" y="94375"/>
                  </a:lnTo>
                  <a:lnTo>
                    <a:pt x="242768" y="94375"/>
                  </a:lnTo>
                  <a:lnTo>
                    <a:pt x="245873" y="92202"/>
                  </a:lnTo>
                  <a:lnTo>
                    <a:pt x="248046" y="92202"/>
                  </a:lnTo>
                  <a:lnTo>
                    <a:pt x="248046" y="82579"/>
                  </a:lnTo>
                  <a:lnTo>
                    <a:pt x="236560" y="80405"/>
                  </a:lnTo>
                  <a:lnTo>
                    <a:pt x="228178" y="77301"/>
                  </a:lnTo>
                  <a:lnTo>
                    <a:pt x="214518" y="75128"/>
                  </a:lnTo>
                  <a:close/>
                </a:path>
              </a:pathLst>
            </a:custGeom>
            <a:grpFill/>
            <a:ln w="310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D4AC724-0710-41AC-BC5A-9F6021B60AD9}"/>
                </a:ext>
              </a:extLst>
            </p:cNvPr>
            <p:cNvSpPr/>
            <p:nvPr/>
          </p:nvSpPr>
          <p:spPr>
            <a:xfrm>
              <a:off x="7300385" y="5823811"/>
              <a:ext cx="37253" cy="34149"/>
            </a:xfrm>
            <a:custGeom>
              <a:avLst/>
              <a:gdLst>
                <a:gd name="connsiteX0" fmla="*/ 29182 w 37253"/>
                <a:gd name="connsiteY0" fmla="*/ 29492 h 34149"/>
                <a:gd name="connsiteX1" fmla="*/ 36322 w 37253"/>
                <a:gd name="connsiteY1" fmla="*/ 36012 h 34149"/>
                <a:gd name="connsiteX2" fmla="*/ 39426 w 37253"/>
                <a:gd name="connsiteY2" fmla="*/ 36012 h 34149"/>
                <a:gd name="connsiteX3" fmla="*/ 36322 w 37253"/>
                <a:gd name="connsiteY3" fmla="*/ 22352 h 34149"/>
                <a:gd name="connsiteX4" fmla="*/ 29182 w 37253"/>
                <a:gd name="connsiteY4" fmla="*/ 10555 h 34149"/>
                <a:gd name="connsiteX5" fmla="*/ 19558 w 37253"/>
                <a:gd name="connsiteY5" fmla="*/ 0 h 34149"/>
                <a:gd name="connsiteX6" fmla="*/ 0 w 37253"/>
                <a:gd name="connsiteY6" fmla="*/ 0 h 34149"/>
                <a:gd name="connsiteX7" fmla="*/ 7140 w 37253"/>
                <a:gd name="connsiteY7" fmla="*/ 10555 h 34149"/>
                <a:gd name="connsiteX8" fmla="*/ 17695 w 37253"/>
                <a:gd name="connsiteY8" fmla="*/ 18006 h 34149"/>
                <a:gd name="connsiteX9" fmla="*/ 27009 w 37253"/>
                <a:gd name="connsiteY9" fmla="*/ 27630 h 34149"/>
                <a:gd name="connsiteX10" fmla="*/ 28250 w 37253"/>
                <a:gd name="connsiteY10" fmla="*/ 28561 h 34149"/>
                <a:gd name="connsiteX11" fmla="*/ 29182 w 37253"/>
                <a:gd name="connsiteY11" fmla="*/ 2856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253" h="34149">
                  <a:moveTo>
                    <a:pt x="29182" y="29492"/>
                  </a:moveTo>
                  <a:lnTo>
                    <a:pt x="36322" y="36012"/>
                  </a:lnTo>
                  <a:lnTo>
                    <a:pt x="39426" y="36012"/>
                  </a:lnTo>
                  <a:lnTo>
                    <a:pt x="36322" y="22352"/>
                  </a:lnTo>
                  <a:lnTo>
                    <a:pt x="29182" y="10555"/>
                  </a:lnTo>
                  <a:lnTo>
                    <a:pt x="19558" y="0"/>
                  </a:lnTo>
                  <a:lnTo>
                    <a:pt x="0" y="0"/>
                  </a:lnTo>
                  <a:lnTo>
                    <a:pt x="7140" y="10555"/>
                  </a:lnTo>
                  <a:lnTo>
                    <a:pt x="17695" y="18006"/>
                  </a:lnTo>
                  <a:lnTo>
                    <a:pt x="27009" y="27630"/>
                  </a:lnTo>
                  <a:lnTo>
                    <a:pt x="28250" y="28561"/>
                  </a:lnTo>
                  <a:lnTo>
                    <a:pt x="29182" y="28561"/>
                  </a:lnTo>
                  <a:close/>
                </a:path>
              </a:pathLst>
            </a:custGeom>
            <a:grpFill/>
            <a:ln w="310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58831DF-19F7-43DF-B74F-EF6F2411EEED}"/>
                </a:ext>
              </a:extLst>
            </p:cNvPr>
            <p:cNvSpPr/>
            <p:nvPr/>
          </p:nvSpPr>
          <p:spPr>
            <a:xfrm>
              <a:off x="7503417" y="6096693"/>
              <a:ext cx="43462" cy="34149"/>
            </a:xfrm>
            <a:custGeom>
              <a:avLst/>
              <a:gdLst>
                <a:gd name="connsiteX0" fmla="*/ 14591 w 43462"/>
                <a:gd name="connsiteY0" fmla="*/ 20179 h 34149"/>
                <a:gd name="connsiteX1" fmla="*/ 23904 w 43462"/>
                <a:gd name="connsiteY1" fmla="*/ 27630 h 34149"/>
                <a:gd name="connsiteX2" fmla="*/ 33218 w 43462"/>
                <a:gd name="connsiteY2" fmla="*/ 35080 h 34149"/>
                <a:gd name="connsiteX3" fmla="*/ 45946 w 43462"/>
                <a:gd name="connsiteY3" fmla="*/ 35080 h 34149"/>
                <a:gd name="connsiteX4" fmla="*/ 45946 w 43462"/>
                <a:gd name="connsiteY4" fmla="*/ 24525 h 34149"/>
                <a:gd name="connsiteX5" fmla="*/ 26078 w 43462"/>
                <a:gd name="connsiteY5" fmla="*/ 12728 h 34149"/>
                <a:gd name="connsiteX6" fmla="*/ 9313 w 43462"/>
                <a:gd name="connsiteY6" fmla="*/ 0 h 34149"/>
                <a:gd name="connsiteX7" fmla="*/ 0 w 43462"/>
                <a:gd name="connsiteY7" fmla="*/ 0 h 34149"/>
                <a:gd name="connsiteX8" fmla="*/ 7140 w 43462"/>
                <a:gd name="connsiteY8" fmla="*/ 108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62" h="34149">
                  <a:moveTo>
                    <a:pt x="14591" y="20179"/>
                  </a:moveTo>
                  <a:lnTo>
                    <a:pt x="23904" y="27630"/>
                  </a:lnTo>
                  <a:lnTo>
                    <a:pt x="33218" y="35080"/>
                  </a:lnTo>
                  <a:lnTo>
                    <a:pt x="45946" y="35080"/>
                  </a:lnTo>
                  <a:lnTo>
                    <a:pt x="45946" y="24525"/>
                  </a:lnTo>
                  <a:lnTo>
                    <a:pt x="26078" y="12728"/>
                  </a:lnTo>
                  <a:lnTo>
                    <a:pt x="9313" y="0"/>
                  </a:lnTo>
                  <a:lnTo>
                    <a:pt x="0" y="0"/>
                  </a:lnTo>
                  <a:lnTo>
                    <a:pt x="7140" y="10866"/>
                  </a:lnTo>
                  <a:close/>
                </a:path>
              </a:pathLst>
            </a:custGeom>
            <a:grpFill/>
            <a:ln w="310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A48570B-6254-4954-8AEF-1215A4E3A29C}"/>
                </a:ext>
              </a:extLst>
            </p:cNvPr>
            <p:cNvSpPr/>
            <p:nvPr/>
          </p:nvSpPr>
          <p:spPr>
            <a:xfrm>
              <a:off x="7529494" y="6010079"/>
              <a:ext cx="18627" cy="31045"/>
            </a:xfrm>
            <a:custGeom>
              <a:avLst/>
              <a:gdLst>
                <a:gd name="connsiteX0" fmla="*/ 5277 w 18626"/>
                <a:gd name="connsiteY0" fmla="*/ 24215 h 31044"/>
                <a:gd name="connsiteX1" fmla="*/ 7140 w 18626"/>
                <a:gd name="connsiteY1" fmla="*/ 32907 h 31044"/>
                <a:gd name="connsiteX2" fmla="*/ 19868 w 18626"/>
                <a:gd name="connsiteY2" fmla="*/ 32907 h 31044"/>
                <a:gd name="connsiteX3" fmla="*/ 17695 w 18626"/>
                <a:gd name="connsiteY3" fmla="*/ 27630 h 31044"/>
                <a:gd name="connsiteX4" fmla="*/ 15522 w 18626"/>
                <a:gd name="connsiteY4" fmla="*/ 24215 h 31044"/>
                <a:gd name="connsiteX5" fmla="*/ 14591 w 18626"/>
                <a:gd name="connsiteY5" fmla="*/ 20179 h 31044"/>
                <a:gd name="connsiteX6" fmla="*/ 12418 w 18626"/>
                <a:gd name="connsiteY6" fmla="*/ 16764 h 31044"/>
                <a:gd name="connsiteX7" fmla="*/ 12418 w 18626"/>
                <a:gd name="connsiteY7" fmla="*/ 10555 h 31044"/>
                <a:gd name="connsiteX8" fmla="*/ 10244 w 18626"/>
                <a:gd name="connsiteY8" fmla="*/ 5278 h 31044"/>
                <a:gd name="connsiteX9" fmla="*/ 8382 w 18626"/>
                <a:gd name="connsiteY9" fmla="*/ 3104 h 31044"/>
                <a:gd name="connsiteX10" fmla="*/ 7140 w 18626"/>
                <a:gd name="connsiteY10" fmla="*/ 3104 h 31044"/>
                <a:gd name="connsiteX11" fmla="*/ 5277 w 18626"/>
                <a:gd name="connsiteY11" fmla="*/ 3104 h 31044"/>
                <a:gd name="connsiteX12" fmla="*/ 5277 w 18626"/>
                <a:gd name="connsiteY12" fmla="*/ 2173 h 31044"/>
                <a:gd name="connsiteX13" fmla="*/ 3104 w 18626"/>
                <a:gd name="connsiteY13" fmla="*/ 0 h 31044"/>
                <a:gd name="connsiteX14" fmla="*/ 0 w 18626"/>
                <a:gd name="connsiteY14" fmla="*/ 0 h 31044"/>
                <a:gd name="connsiteX15" fmla="*/ 0 w 18626"/>
                <a:gd name="connsiteY15" fmla="*/ 10555 h 31044"/>
                <a:gd name="connsiteX16" fmla="*/ 931 w 18626"/>
                <a:gd name="connsiteY16" fmla="*/ 18006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26" h="31044">
                  <a:moveTo>
                    <a:pt x="5277" y="24215"/>
                  </a:moveTo>
                  <a:lnTo>
                    <a:pt x="7140" y="32907"/>
                  </a:lnTo>
                  <a:lnTo>
                    <a:pt x="19868" y="32907"/>
                  </a:lnTo>
                  <a:lnTo>
                    <a:pt x="17695" y="27630"/>
                  </a:lnTo>
                  <a:lnTo>
                    <a:pt x="15522" y="24215"/>
                  </a:lnTo>
                  <a:lnTo>
                    <a:pt x="14591" y="20179"/>
                  </a:lnTo>
                  <a:lnTo>
                    <a:pt x="12418" y="16764"/>
                  </a:lnTo>
                  <a:lnTo>
                    <a:pt x="12418" y="10555"/>
                  </a:lnTo>
                  <a:lnTo>
                    <a:pt x="10244" y="5278"/>
                  </a:lnTo>
                  <a:lnTo>
                    <a:pt x="8382" y="3104"/>
                  </a:lnTo>
                  <a:lnTo>
                    <a:pt x="7140" y="3104"/>
                  </a:lnTo>
                  <a:lnTo>
                    <a:pt x="5277" y="3104"/>
                  </a:lnTo>
                  <a:lnTo>
                    <a:pt x="5277" y="2173"/>
                  </a:lnTo>
                  <a:lnTo>
                    <a:pt x="3104" y="0"/>
                  </a:lnTo>
                  <a:lnTo>
                    <a:pt x="0" y="0"/>
                  </a:lnTo>
                  <a:lnTo>
                    <a:pt x="0" y="10555"/>
                  </a:lnTo>
                  <a:lnTo>
                    <a:pt x="931" y="18006"/>
                  </a:lnTo>
                  <a:close/>
                </a:path>
              </a:pathLst>
            </a:custGeom>
            <a:grpFill/>
            <a:ln w="310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253CDFA-F467-4446-B948-A6788A493FCB}"/>
                </a:ext>
              </a:extLst>
            </p:cNvPr>
            <p:cNvSpPr/>
            <p:nvPr/>
          </p:nvSpPr>
          <p:spPr>
            <a:xfrm>
              <a:off x="7059479" y="5873482"/>
              <a:ext cx="12418" cy="18627"/>
            </a:xfrm>
            <a:custGeom>
              <a:avLst/>
              <a:gdLst>
                <a:gd name="connsiteX0" fmla="*/ 0 w 12417"/>
                <a:gd name="connsiteY0" fmla="*/ 20179 h 18626"/>
                <a:gd name="connsiteX1" fmla="*/ 2173 w 12417"/>
                <a:gd name="connsiteY1" fmla="*/ 18006 h 18626"/>
                <a:gd name="connsiteX2" fmla="*/ 4346 w 12417"/>
                <a:gd name="connsiteY2" fmla="*/ 15833 h 18626"/>
                <a:gd name="connsiteX3" fmla="*/ 13660 w 12417"/>
                <a:gd name="connsiteY3" fmla="*/ 10555 h 18626"/>
                <a:gd name="connsiteX4" fmla="*/ 13660 w 12417"/>
                <a:gd name="connsiteY4" fmla="*/ 3104 h 18626"/>
                <a:gd name="connsiteX5" fmla="*/ 0 w 12417"/>
                <a:gd name="connsiteY5"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7" h="18626">
                  <a:moveTo>
                    <a:pt x="0" y="20179"/>
                  </a:moveTo>
                  <a:lnTo>
                    <a:pt x="2173" y="18006"/>
                  </a:lnTo>
                  <a:lnTo>
                    <a:pt x="4346" y="15833"/>
                  </a:lnTo>
                  <a:lnTo>
                    <a:pt x="13660" y="10555"/>
                  </a:lnTo>
                  <a:lnTo>
                    <a:pt x="13660" y="3104"/>
                  </a:lnTo>
                  <a:lnTo>
                    <a:pt x="0" y="0"/>
                  </a:lnTo>
                  <a:close/>
                </a:path>
              </a:pathLst>
            </a:custGeom>
            <a:grpFill/>
            <a:ln w="310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99F739A-9C1B-4184-98E2-1F7E0A6CD3FF}"/>
                </a:ext>
              </a:extLst>
            </p:cNvPr>
            <p:cNvSpPr/>
            <p:nvPr/>
          </p:nvSpPr>
          <p:spPr>
            <a:xfrm>
              <a:off x="6836579" y="5928431"/>
              <a:ext cx="24836" cy="15522"/>
            </a:xfrm>
            <a:custGeom>
              <a:avLst/>
              <a:gdLst>
                <a:gd name="connsiteX0" fmla="*/ 7451 w 24835"/>
                <a:gd name="connsiteY0" fmla="*/ 9624 h 15522"/>
                <a:gd name="connsiteX1" fmla="*/ 12728 w 24835"/>
                <a:gd name="connsiteY1" fmla="*/ 12728 h 15522"/>
                <a:gd name="connsiteX2" fmla="*/ 17696 w 24835"/>
                <a:gd name="connsiteY2" fmla="*/ 14901 h 15522"/>
                <a:gd name="connsiteX3" fmla="*/ 22973 w 24835"/>
                <a:gd name="connsiteY3" fmla="*/ 17075 h 15522"/>
                <a:gd name="connsiteX4" fmla="*/ 22973 w 24835"/>
                <a:gd name="connsiteY4" fmla="*/ 12728 h 15522"/>
                <a:gd name="connsiteX5" fmla="*/ 27319 w 24835"/>
                <a:gd name="connsiteY5" fmla="*/ 12728 h 15522"/>
                <a:gd name="connsiteX6" fmla="*/ 27319 w 24835"/>
                <a:gd name="connsiteY6" fmla="*/ 5588 h 15522"/>
                <a:gd name="connsiteX7" fmla="*/ 22042 w 24835"/>
                <a:gd name="connsiteY7" fmla="*/ 4346 h 15522"/>
                <a:gd name="connsiteX8" fmla="*/ 17696 w 24835"/>
                <a:gd name="connsiteY8" fmla="*/ 2173 h 15522"/>
                <a:gd name="connsiteX9" fmla="*/ 12728 w 24835"/>
                <a:gd name="connsiteY9" fmla="*/ 2173 h 15522"/>
                <a:gd name="connsiteX10" fmla="*/ 7451 w 24835"/>
                <a:gd name="connsiteY10" fmla="*/ 2173 h 15522"/>
                <a:gd name="connsiteX11" fmla="*/ 0 w 24835"/>
                <a:gd name="connsiteY11" fmla="*/ 0 h 15522"/>
                <a:gd name="connsiteX12" fmla="*/ 3104 w 24835"/>
                <a:gd name="connsiteY12" fmla="*/ 558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835" h="15522">
                  <a:moveTo>
                    <a:pt x="7451" y="9624"/>
                  </a:moveTo>
                  <a:lnTo>
                    <a:pt x="12728" y="12728"/>
                  </a:lnTo>
                  <a:lnTo>
                    <a:pt x="17696" y="14901"/>
                  </a:lnTo>
                  <a:lnTo>
                    <a:pt x="22973" y="17075"/>
                  </a:lnTo>
                  <a:lnTo>
                    <a:pt x="22973" y="12728"/>
                  </a:lnTo>
                  <a:lnTo>
                    <a:pt x="27319" y="12728"/>
                  </a:lnTo>
                  <a:lnTo>
                    <a:pt x="27319" y="5588"/>
                  </a:lnTo>
                  <a:lnTo>
                    <a:pt x="22042" y="4346"/>
                  </a:lnTo>
                  <a:lnTo>
                    <a:pt x="17696" y="2173"/>
                  </a:lnTo>
                  <a:lnTo>
                    <a:pt x="12728" y="2173"/>
                  </a:lnTo>
                  <a:lnTo>
                    <a:pt x="7451" y="2173"/>
                  </a:lnTo>
                  <a:lnTo>
                    <a:pt x="0" y="0"/>
                  </a:lnTo>
                  <a:lnTo>
                    <a:pt x="3104" y="5588"/>
                  </a:lnTo>
                  <a:close/>
                </a:path>
              </a:pathLst>
            </a:custGeom>
            <a:grpFill/>
            <a:ln w="310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26E7C7DB-D3DE-4D04-995F-80CE4C25CE0F}"/>
                </a:ext>
              </a:extLst>
            </p:cNvPr>
            <p:cNvSpPr/>
            <p:nvPr/>
          </p:nvSpPr>
          <p:spPr>
            <a:xfrm>
              <a:off x="6939958" y="5836539"/>
              <a:ext cx="18627" cy="9313"/>
            </a:xfrm>
            <a:custGeom>
              <a:avLst/>
              <a:gdLst>
                <a:gd name="connsiteX0" fmla="*/ 0 w 18626"/>
                <a:gd name="connsiteY0" fmla="*/ 0 h 9313"/>
                <a:gd name="connsiteX1" fmla="*/ 0 w 18626"/>
                <a:gd name="connsiteY1" fmla="*/ 10555 h 9313"/>
                <a:gd name="connsiteX2" fmla="*/ 19558 w 18626"/>
                <a:gd name="connsiteY2" fmla="*/ 10555 h 9313"/>
                <a:gd name="connsiteX3" fmla="*/ 19558 w 18626"/>
                <a:gd name="connsiteY3" fmla="*/ 3104 h 9313"/>
                <a:gd name="connsiteX4" fmla="*/ 18627 w 18626"/>
                <a:gd name="connsiteY4" fmla="*/ 2173 h 9313"/>
                <a:gd name="connsiteX5" fmla="*/ 16453 w 18626"/>
                <a:gd name="connsiteY5"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26" h="9313">
                  <a:moveTo>
                    <a:pt x="0" y="0"/>
                  </a:moveTo>
                  <a:lnTo>
                    <a:pt x="0" y="10555"/>
                  </a:lnTo>
                  <a:lnTo>
                    <a:pt x="19558" y="10555"/>
                  </a:lnTo>
                  <a:lnTo>
                    <a:pt x="19558" y="3104"/>
                  </a:lnTo>
                  <a:lnTo>
                    <a:pt x="18627" y="2173"/>
                  </a:lnTo>
                  <a:lnTo>
                    <a:pt x="16453" y="0"/>
                  </a:lnTo>
                  <a:close/>
                </a:path>
              </a:pathLst>
            </a:custGeom>
            <a:grpFill/>
            <a:ln w="310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97A0B91-520A-402A-92D5-FDF458961DC1}"/>
                </a:ext>
              </a:extLst>
            </p:cNvPr>
            <p:cNvSpPr/>
            <p:nvPr/>
          </p:nvSpPr>
          <p:spPr>
            <a:xfrm>
              <a:off x="6803361" y="5908563"/>
              <a:ext cx="34149" cy="15522"/>
            </a:xfrm>
            <a:custGeom>
              <a:avLst/>
              <a:gdLst>
                <a:gd name="connsiteX0" fmla="*/ 34459 w 34149"/>
                <a:gd name="connsiteY0" fmla="*/ 9313 h 15522"/>
                <a:gd name="connsiteX1" fmla="*/ 31355 w 34149"/>
                <a:gd name="connsiteY1" fmla="*/ 5277 h 15522"/>
                <a:gd name="connsiteX2" fmla="*/ 27009 w 34149"/>
                <a:gd name="connsiteY2" fmla="*/ 3104 h 15522"/>
                <a:gd name="connsiteX3" fmla="*/ 23904 w 34149"/>
                <a:gd name="connsiteY3" fmla="*/ 2173 h 15522"/>
                <a:gd name="connsiteX4" fmla="*/ 16764 w 34149"/>
                <a:gd name="connsiteY4" fmla="*/ 0 h 15522"/>
                <a:gd name="connsiteX5" fmla="*/ 12418 w 34149"/>
                <a:gd name="connsiteY5" fmla="*/ 3104 h 15522"/>
                <a:gd name="connsiteX6" fmla="*/ 11486 w 34149"/>
                <a:gd name="connsiteY6" fmla="*/ 5277 h 15522"/>
                <a:gd name="connsiteX7" fmla="*/ 5277 w 34149"/>
                <a:gd name="connsiteY7" fmla="*/ 7451 h 15522"/>
                <a:gd name="connsiteX8" fmla="*/ 0 w 34149"/>
                <a:gd name="connsiteY8" fmla="*/ 9313 h 15522"/>
                <a:gd name="connsiteX9" fmla="*/ 0 w 34149"/>
                <a:gd name="connsiteY9" fmla="*/ 16764 h 15522"/>
                <a:gd name="connsiteX10" fmla="*/ 12418 w 34149"/>
                <a:gd name="connsiteY10" fmla="*/ 16764 h 15522"/>
                <a:gd name="connsiteX11" fmla="*/ 23904 w 34149"/>
                <a:gd name="connsiteY11" fmla="*/ 16764 h 15522"/>
                <a:gd name="connsiteX12" fmla="*/ 33218 w 34149"/>
                <a:gd name="connsiteY12" fmla="*/ 12728 h 15522"/>
                <a:gd name="connsiteX13" fmla="*/ 36322 w 34149"/>
                <a:gd name="connsiteY13"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149" h="15522">
                  <a:moveTo>
                    <a:pt x="34459" y="9313"/>
                  </a:moveTo>
                  <a:lnTo>
                    <a:pt x="31355" y="5277"/>
                  </a:lnTo>
                  <a:lnTo>
                    <a:pt x="27009" y="3104"/>
                  </a:lnTo>
                  <a:lnTo>
                    <a:pt x="23904" y="2173"/>
                  </a:lnTo>
                  <a:lnTo>
                    <a:pt x="16764" y="0"/>
                  </a:lnTo>
                  <a:lnTo>
                    <a:pt x="12418" y="3104"/>
                  </a:lnTo>
                  <a:lnTo>
                    <a:pt x="11486" y="5277"/>
                  </a:lnTo>
                  <a:lnTo>
                    <a:pt x="5277" y="7451"/>
                  </a:lnTo>
                  <a:lnTo>
                    <a:pt x="0" y="9313"/>
                  </a:lnTo>
                  <a:lnTo>
                    <a:pt x="0" y="16764"/>
                  </a:lnTo>
                  <a:lnTo>
                    <a:pt x="12418" y="16764"/>
                  </a:lnTo>
                  <a:lnTo>
                    <a:pt x="23904" y="16764"/>
                  </a:lnTo>
                  <a:lnTo>
                    <a:pt x="33218" y="12728"/>
                  </a:lnTo>
                  <a:lnTo>
                    <a:pt x="36322" y="12728"/>
                  </a:lnTo>
                  <a:close/>
                </a:path>
              </a:pathLst>
            </a:custGeom>
            <a:grpFill/>
            <a:ln w="3104"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2F5581C-BCA5-4975-8852-FBE8D00260DF}"/>
                </a:ext>
              </a:extLst>
            </p:cNvPr>
            <p:cNvSpPr/>
            <p:nvPr/>
          </p:nvSpPr>
          <p:spPr>
            <a:xfrm>
              <a:off x="2868772" y="5437617"/>
              <a:ext cx="34149" cy="12418"/>
            </a:xfrm>
            <a:custGeom>
              <a:avLst/>
              <a:gdLst>
                <a:gd name="connsiteX0" fmla="*/ 34459 w 34149"/>
                <a:gd name="connsiteY0" fmla="*/ 8382 h 12417"/>
                <a:gd name="connsiteX1" fmla="*/ 34459 w 34149"/>
                <a:gd name="connsiteY1" fmla="*/ 5278 h 12417"/>
                <a:gd name="connsiteX2" fmla="*/ 19869 w 34149"/>
                <a:gd name="connsiteY2" fmla="*/ 0 h 12417"/>
                <a:gd name="connsiteX3" fmla="*/ 14591 w 34149"/>
                <a:gd name="connsiteY3" fmla="*/ 2173 h 12417"/>
                <a:gd name="connsiteX4" fmla="*/ 10555 w 34149"/>
                <a:gd name="connsiteY4" fmla="*/ 3104 h 12417"/>
                <a:gd name="connsiteX5" fmla="*/ 5278 w 34149"/>
                <a:gd name="connsiteY5" fmla="*/ 3104 h 12417"/>
                <a:gd name="connsiteX6" fmla="*/ 0 w 34149"/>
                <a:gd name="connsiteY6" fmla="*/ 5278 h 12417"/>
                <a:gd name="connsiteX7" fmla="*/ 0 w 34149"/>
                <a:gd name="connsiteY7" fmla="*/ 12728 h 12417"/>
                <a:gd name="connsiteX8" fmla="*/ 9313 w 34149"/>
                <a:gd name="connsiteY8" fmla="*/ 12728 h 12417"/>
                <a:gd name="connsiteX9" fmla="*/ 19869 w 34149"/>
                <a:gd name="connsiteY9" fmla="*/ 12728 h 12417"/>
                <a:gd name="connsiteX10" fmla="*/ 31355 w 34149"/>
                <a:gd name="connsiteY10" fmla="*/ 8382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49" h="12417">
                  <a:moveTo>
                    <a:pt x="34459" y="8382"/>
                  </a:moveTo>
                  <a:lnTo>
                    <a:pt x="34459" y="5278"/>
                  </a:lnTo>
                  <a:lnTo>
                    <a:pt x="19869" y="0"/>
                  </a:lnTo>
                  <a:lnTo>
                    <a:pt x="14591" y="2173"/>
                  </a:lnTo>
                  <a:lnTo>
                    <a:pt x="10555" y="3104"/>
                  </a:lnTo>
                  <a:lnTo>
                    <a:pt x="5278" y="3104"/>
                  </a:lnTo>
                  <a:lnTo>
                    <a:pt x="0" y="5278"/>
                  </a:lnTo>
                  <a:lnTo>
                    <a:pt x="0" y="12728"/>
                  </a:lnTo>
                  <a:lnTo>
                    <a:pt x="9313" y="12728"/>
                  </a:lnTo>
                  <a:lnTo>
                    <a:pt x="19869" y="12728"/>
                  </a:lnTo>
                  <a:lnTo>
                    <a:pt x="31355" y="8382"/>
                  </a:lnTo>
                  <a:close/>
                </a:path>
              </a:pathLst>
            </a:custGeom>
            <a:grpFill/>
            <a:ln w="3104"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6FA8726E-FB66-4462-9B7F-F224014808FA}"/>
                </a:ext>
              </a:extLst>
            </p:cNvPr>
            <p:cNvSpPr/>
            <p:nvPr/>
          </p:nvSpPr>
          <p:spPr>
            <a:xfrm>
              <a:off x="6993044" y="5054526"/>
              <a:ext cx="229730" cy="266983"/>
            </a:xfrm>
            <a:custGeom>
              <a:avLst/>
              <a:gdLst>
                <a:gd name="connsiteX0" fmla="*/ 7140 w 229729"/>
                <a:gd name="connsiteY0" fmla="*/ 247425 h 266983"/>
                <a:gd name="connsiteX1" fmla="*/ 8382 w 229729"/>
                <a:gd name="connsiteY1" fmla="*/ 254876 h 266983"/>
                <a:gd name="connsiteX2" fmla="*/ 10245 w 229729"/>
                <a:gd name="connsiteY2" fmla="*/ 269777 h 266983"/>
                <a:gd name="connsiteX3" fmla="*/ 22663 w 229729"/>
                <a:gd name="connsiteY3" fmla="*/ 269777 h 266983"/>
                <a:gd name="connsiteX4" fmla="*/ 27009 w 229729"/>
                <a:gd name="connsiteY4" fmla="*/ 262327 h 266983"/>
                <a:gd name="connsiteX5" fmla="*/ 30113 w 229729"/>
                <a:gd name="connsiteY5" fmla="*/ 254876 h 266983"/>
                <a:gd name="connsiteX6" fmla="*/ 36322 w 229729"/>
                <a:gd name="connsiteY6" fmla="*/ 249599 h 266983"/>
                <a:gd name="connsiteX7" fmla="*/ 34149 w 229729"/>
                <a:gd name="connsiteY7" fmla="*/ 240285 h 266983"/>
                <a:gd name="connsiteX8" fmla="*/ 34149 w 229729"/>
                <a:gd name="connsiteY8" fmla="*/ 235008 h 266983"/>
                <a:gd name="connsiteX9" fmla="*/ 34149 w 229729"/>
                <a:gd name="connsiteY9" fmla="*/ 231593 h 266983"/>
                <a:gd name="connsiteX10" fmla="*/ 30113 w 229729"/>
                <a:gd name="connsiteY10" fmla="*/ 229730 h 266983"/>
                <a:gd name="connsiteX11" fmla="*/ 27009 w 229729"/>
                <a:gd name="connsiteY11" fmla="*/ 224452 h 266983"/>
                <a:gd name="connsiteX12" fmla="*/ 27009 w 229729"/>
                <a:gd name="connsiteY12" fmla="*/ 220106 h 266983"/>
                <a:gd name="connsiteX13" fmla="*/ 34149 w 229729"/>
                <a:gd name="connsiteY13" fmla="*/ 222279 h 266983"/>
                <a:gd name="connsiteX14" fmla="*/ 37253 w 229729"/>
                <a:gd name="connsiteY14" fmla="*/ 224452 h 266983"/>
                <a:gd name="connsiteX15" fmla="*/ 41600 w 229729"/>
                <a:gd name="connsiteY15" fmla="*/ 224452 h 266983"/>
                <a:gd name="connsiteX16" fmla="*/ 41600 w 229729"/>
                <a:gd name="connsiteY16" fmla="*/ 225384 h 266983"/>
                <a:gd name="connsiteX17" fmla="*/ 41600 w 229729"/>
                <a:gd name="connsiteY17" fmla="*/ 229730 h 266983"/>
                <a:gd name="connsiteX18" fmla="*/ 41600 w 229729"/>
                <a:gd name="connsiteY18" fmla="*/ 231593 h 266983"/>
                <a:gd name="connsiteX19" fmla="*/ 41600 w 229729"/>
                <a:gd name="connsiteY19" fmla="*/ 236870 h 266983"/>
                <a:gd name="connsiteX20" fmla="*/ 43773 w 229729"/>
                <a:gd name="connsiteY20" fmla="*/ 240285 h 266983"/>
                <a:gd name="connsiteX21" fmla="*/ 48740 w 229729"/>
                <a:gd name="connsiteY21" fmla="*/ 239043 h 266983"/>
                <a:gd name="connsiteX22" fmla="*/ 54018 w 229729"/>
                <a:gd name="connsiteY22" fmla="*/ 239043 h 266983"/>
                <a:gd name="connsiteX23" fmla="*/ 56191 w 229729"/>
                <a:gd name="connsiteY23" fmla="*/ 236870 h 266983"/>
                <a:gd name="connsiteX24" fmla="*/ 58364 w 229729"/>
                <a:gd name="connsiteY24" fmla="*/ 235008 h 266983"/>
                <a:gd name="connsiteX25" fmla="*/ 59295 w 229729"/>
                <a:gd name="connsiteY25" fmla="*/ 235008 h 266983"/>
                <a:gd name="connsiteX26" fmla="*/ 61468 w 229729"/>
                <a:gd name="connsiteY26" fmla="*/ 232834 h 266983"/>
                <a:gd name="connsiteX27" fmla="*/ 65504 w 229729"/>
                <a:gd name="connsiteY27" fmla="*/ 232834 h 266983"/>
                <a:gd name="connsiteX28" fmla="*/ 70782 w 229729"/>
                <a:gd name="connsiteY28" fmla="*/ 232834 h 266983"/>
                <a:gd name="connsiteX29" fmla="*/ 72955 w 229729"/>
                <a:gd name="connsiteY29" fmla="*/ 229730 h 266983"/>
                <a:gd name="connsiteX30" fmla="*/ 73886 w 229729"/>
                <a:gd name="connsiteY30" fmla="*/ 224452 h 266983"/>
                <a:gd name="connsiteX31" fmla="*/ 73886 w 229729"/>
                <a:gd name="connsiteY31" fmla="*/ 220106 h 266983"/>
                <a:gd name="connsiteX32" fmla="*/ 76059 w 229729"/>
                <a:gd name="connsiteY32" fmla="*/ 212655 h 266983"/>
                <a:gd name="connsiteX33" fmla="*/ 81026 w 229729"/>
                <a:gd name="connsiteY33" fmla="*/ 220106 h 266983"/>
                <a:gd name="connsiteX34" fmla="*/ 86304 w 229729"/>
                <a:gd name="connsiteY34" fmla="*/ 229730 h 266983"/>
                <a:gd name="connsiteX35" fmla="*/ 112381 w 229729"/>
                <a:gd name="connsiteY35" fmla="*/ 217933 h 266983"/>
                <a:gd name="connsiteX36" fmla="*/ 139390 w 229729"/>
                <a:gd name="connsiteY36" fmla="*/ 205205 h 266983"/>
                <a:gd name="connsiteX37" fmla="*/ 163294 w 229729"/>
                <a:gd name="connsiteY37" fmla="*/ 192476 h 266983"/>
                <a:gd name="connsiteX38" fmla="*/ 165468 w 229729"/>
                <a:gd name="connsiteY38" fmla="*/ 170435 h 266983"/>
                <a:gd name="connsiteX39" fmla="*/ 168572 w 229729"/>
                <a:gd name="connsiteY39" fmla="*/ 152429 h 266983"/>
                <a:gd name="connsiteX40" fmla="*/ 172918 w 229729"/>
                <a:gd name="connsiteY40" fmla="*/ 138459 h 266983"/>
                <a:gd name="connsiteX41" fmla="*/ 173850 w 229729"/>
                <a:gd name="connsiteY41" fmla="*/ 125731 h 266983"/>
                <a:gd name="connsiteX42" fmla="*/ 173850 w 229729"/>
                <a:gd name="connsiteY42" fmla="*/ 113313 h 266983"/>
                <a:gd name="connsiteX43" fmla="*/ 172918 w 229729"/>
                <a:gd name="connsiteY43" fmla="*/ 96238 h 266983"/>
                <a:gd name="connsiteX44" fmla="*/ 166709 w 229729"/>
                <a:gd name="connsiteY44" fmla="*/ 73886 h 266983"/>
                <a:gd name="connsiteX45" fmla="*/ 170745 w 229729"/>
                <a:gd name="connsiteY45" fmla="*/ 72955 h 266983"/>
                <a:gd name="connsiteX46" fmla="*/ 172918 w 229729"/>
                <a:gd name="connsiteY46" fmla="*/ 68609 h 266983"/>
                <a:gd name="connsiteX47" fmla="*/ 176023 w 229729"/>
                <a:gd name="connsiteY47" fmla="*/ 66746 h 266983"/>
                <a:gd name="connsiteX48" fmla="*/ 180059 w 229729"/>
                <a:gd name="connsiteY48" fmla="*/ 65504 h 266983"/>
                <a:gd name="connsiteX49" fmla="*/ 183163 w 229729"/>
                <a:gd name="connsiteY49" fmla="*/ 66746 h 266983"/>
                <a:gd name="connsiteX50" fmla="*/ 186267 w 229729"/>
                <a:gd name="connsiteY50" fmla="*/ 68609 h 266983"/>
                <a:gd name="connsiteX51" fmla="*/ 190614 w 229729"/>
                <a:gd name="connsiteY51" fmla="*/ 73886 h 266983"/>
                <a:gd name="connsiteX52" fmla="*/ 200858 w 229729"/>
                <a:gd name="connsiteY52" fmla="*/ 68609 h 266983"/>
                <a:gd name="connsiteX53" fmla="*/ 208309 w 229729"/>
                <a:gd name="connsiteY53" fmla="*/ 61468 h 266983"/>
                <a:gd name="connsiteX54" fmla="*/ 217622 w 229729"/>
                <a:gd name="connsiteY54" fmla="*/ 54018 h 266983"/>
                <a:gd name="connsiteX55" fmla="*/ 230040 w 229729"/>
                <a:gd name="connsiteY55" fmla="*/ 50603 h 266983"/>
                <a:gd name="connsiteX56" fmla="*/ 230040 w 229729"/>
                <a:gd name="connsiteY56" fmla="*/ 44394 h 266983"/>
                <a:gd name="connsiteX57" fmla="*/ 230040 w 229729"/>
                <a:gd name="connsiteY57" fmla="*/ 41289 h 266983"/>
                <a:gd name="connsiteX58" fmla="*/ 229109 w 229729"/>
                <a:gd name="connsiteY58" fmla="*/ 36943 h 266983"/>
                <a:gd name="connsiteX59" fmla="*/ 226936 w 229729"/>
                <a:gd name="connsiteY59" fmla="*/ 33839 h 266983"/>
                <a:gd name="connsiteX60" fmla="*/ 219796 w 229729"/>
                <a:gd name="connsiteY60" fmla="*/ 28561 h 266983"/>
                <a:gd name="connsiteX61" fmla="*/ 212345 w 229729"/>
                <a:gd name="connsiteY61" fmla="*/ 24215 h 266983"/>
                <a:gd name="connsiteX62" fmla="*/ 200858 w 229729"/>
                <a:gd name="connsiteY62" fmla="*/ 21110 h 266983"/>
                <a:gd name="connsiteX63" fmla="*/ 192476 w 229729"/>
                <a:gd name="connsiteY63" fmla="*/ 13660 h 266983"/>
                <a:gd name="connsiteX64" fmla="*/ 183163 w 229729"/>
                <a:gd name="connsiteY64" fmla="*/ 0 h 266983"/>
                <a:gd name="connsiteX65" fmla="*/ 173850 w 229729"/>
                <a:gd name="connsiteY65" fmla="*/ 9624 h 266983"/>
                <a:gd name="connsiteX66" fmla="*/ 170745 w 229729"/>
                <a:gd name="connsiteY66" fmla="*/ 24215 h 266983"/>
                <a:gd name="connsiteX67" fmla="*/ 170745 w 229729"/>
                <a:gd name="connsiteY67" fmla="*/ 43462 h 266983"/>
                <a:gd name="connsiteX68" fmla="*/ 166709 w 229729"/>
                <a:gd name="connsiteY68" fmla="*/ 43462 h 266983"/>
                <a:gd name="connsiteX69" fmla="*/ 163294 w 229729"/>
                <a:gd name="connsiteY69" fmla="*/ 44394 h 266983"/>
                <a:gd name="connsiteX70" fmla="*/ 158327 w 229729"/>
                <a:gd name="connsiteY70" fmla="*/ 44394 h 266983"/>
                <a:gd name="connsiteX71" fmla="*/ 150877 w 229729"/>
                <a:gd name="connsiteY71" fmla="*/ 46567 h 266983"/>
                <a:gd name="connsiteX72" fmla="*/ 150877 w 229729"/>
                <a:gd name="connsiteY72" fmla="*/ 48740 h 266983"/>
                <a:gd name="connsiteX73" fmla="*/ 150877 w 229729"/>
                <a:gd name="connsiteY73" fmla="*/ 50603 h 266983"/>
                <a:gd name="connsiteX74" fmla="*/ 149014 w 229729"/>
                <a:gd name="connsiteY74" fmla="*/ 51844 h 266983"/>
                <a:gd name="connsiteX75" fmla="*/ 146841 w 229729"/>
                <a:gd name="connsiteY75" fmla="*/ 54018 h 266983"/>
                <a:gd name="connsiteX76" fmla="*/ 146841 w 229729"/>
                <a:gd name="connsiteY76" fmla="*/ 63331 h 266983"/>
                <a:gd name="connsiteX77" fmla="*/ 146841 w 229729"/>
                <a:gd name="connsiteY77" fmla="*/ 70782 h 266983"/>
                <a:gd name="connsiteX78" fmla="*/ 149014 w 229729"/>
                <a:gd name="connsiteY78" fmla="*/ 73886 h 266983"/>
                <a:gd name="connsiteX79" fmla="*/ 150877 w 229729"/>
                <a:gd name="connsiteY79" fmla="*/ 78232 h 266983"/>
                <a:gd name="connsiteX80" fmla="*/ 156154 w 229729"/>
                <a:gd name="connsiteY80" fmla="*/ 81337 h 266983"/>
                <a:gd name="connsiteX81" fmla="*/ 163294 w 229729"/>
                <a:gd name="connsiteY81" fmla="*/ 81337 h 266983"/>
                <a:gd name="connsiteX82" fmla="*/ 152118 w 229729"/>
                <a:gd name="connsiteY82" fmla="*/ 98411 h 266983"/>
                <a:gd name="connsiteX83" fmla="*/ 146841 w 229729"/>
                <a:gd name="connsiteY83" fmla="*/ 111140 h 266983"/>
                <a:gd name="connsiteX84" fmla="*/ 143737 w 229729"/>
                <a:gd name="connsiteY84" fmla="*/ 125731 h 266983"/>
                <a:gd name="connsiteX85" fmla="*/ 139390 w 229729"/>
                <a:gd name="connsiteY85" fmla="*/ 138459 h 266983"/>
                <a:gd name="connsiteX86" fmla="*/ 130077 w 229729"/>
                <a:gd name="connsiteY86" fmla="*/ 150256 h 266983"/>
                <a:gd name="connsiteX87" fmla="*/ 115486 w 229729"/>
                <a:gd name="connsiteY87" fmla="*/ 162984 h 266983"/>
                <a:gd name="connsiteX88" fmla="*/ 114555 w 229729"/>
                <a:gd name="connsiteY88" fmla="*/ 165157 h 266983"/>
                <a:gd name="connsiteX89" fmla="*/ 112381 w 229729"/>
                <a:gd name="connsiteY89" fmla="*/ 165157 h 266983"/>
                <a:gd name="connsiteX90" fmla="*/ 110208 w 229729"/>
                <a:gd name="connsiteY90" fmla="*/ 165157 h 266983"/>
                <a:gd name="connsiteX91" fmla="*/ 108346 w 229729"/>
                <a:gd name="connsiteY91" fmla="*/ 162984 h 266983"/>
                <a:gd name="connsiteX92" fmla="*/ 107104 w 229729"/>
                <a:gd name="connsiteY92" fmla="*/ 159880 h 266983"/>
                <a:gd name="connsiteX93" fmla="*/ 100895 w 229729"/>
                <a:gd name="connsiteY93" fmla="*/ 162984 h 266983"/>
                <a:gd name="connsiteX94" fmla="*/ 97790 w 229729"/>
                <a:gd name="connsiteY94" fmla="*/ 168262 h 266983"/>
                <a:gd name="connsiteX95" fmla="*/ 95617 w 229729"/>
                <a:gd name="connsiteY95" fmla="*/ 172297 h 266983"/>
                <a:gd name="connsiteX96" fmla="*/ 93754 w 229729"/>
                <a:gd name="connsiteY96" fmla="*/ 177886 h 266983"/>
                <a:gd name="connsiteX97" fmla="*/ 90650 w 229729"/>
                <a:gd name="connsiteY97" fmla="*/ 183163 h 266983"/>
                <a:gd name="connsiteX98" fmla="*/ 86304 w 229729"/>
                <a:gd name="connsiteY98" fmla="*/ 188441 h 266983"/>
                <a:gd name="connsiteX99" fmla="*/ 83200 w 229729"/>
                <a:gd name="connsiteY99" fmla="*/ 188441 h 266983"/>
                <a:gd name="connsiteX100" fmla="*/ 80095 w 229729"/>
                <a:gd name="connsiteY100" fmla="*/ 188441 h 266983"/>
                <a:gd name="connsiteX101" fmla="*/ 73886 w 229729"/>
                <a:gd name="connsiteY101" fmla="*/ 187199 h 266983"/>
                <a:gd name="connsiteX102" fmla="*/ 66435 w 229729"/>
                <a:gd name="connsiteY102" fmla="*/ 187199 h 266983"/>
                <a:gd name="connsiteX103" fmla="*/ 59295 w 229729"/>
                <a:gd name="connsiteY103" fmla="*/ 188441 h 266983"/>
                <a:gd name="connsiteX104" fmla="*/ 39426 w 229729"/>
                <a:gd name="connsiteY104" fmla="*/ 197754 h 266983"/>
                <a:gd name="connsiteX105" fmla="*/ 22663 w 229729"/>
                <a:gd name="connsiteY105" fmla="*/ 212655 h 266983"/>
                <a:gd name="connsiteX106" fmla="*/ 10245 w 229729"/>
                <a:gd name="connsiteY106" fmla="*/ 229730 h 266983"/>
                <a:gd name="connsiteX107" fmla="*/ 0 w 229729"/>
                <a:gd name="connsiteY107" fmla="*/ 229730 h 266983"/>
                <a:gd name="connsiteX108" fmla="*/ 3104 w 229729"/>
                <a:gd name="connsiteY108" fmla="*/ 240285 h 26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229729" h="266983">
                  <a:moveTo>
                    <a:pt x="7140" y="247425"/>
                  </a:moveTo>
                  <a:lnTo>
                    <a:pt x="8382" y="254876"/>
                  </a:lnTo>
                  <a:lnTo>
                    <a:pt x="10245" y="269777"/>
                  </a:lnTo>
                  <a:lnTo>
                    <a:pt x="22663" y="269777"/>
                  </a:lnTo>
                  <a:lnTo>
                    <a:pt x="27009" y="262327"/>
                  </a:lnTo>
                  <a:lnTo>
                    <a:pt x="30113" y="254876"/>
                  </a:lnTo>
                  <a:lnTo>
                    <a:pt x="36322" y="249599"/>
                  </a:lnTo>
                  <a:lnTo>
                    <a:pt x="34149" y="240285"/>
                  </a:lnTo>
                  <a:lnTo>
                    <a:pt x="34149" y="235008"/>
                  </a:lnTo>
                  <a:lnTo>
                    <a:pt x="34149" y="231593"/>
                  </a:lnTo>
                  <a:lnTo>
                    <a:pt x="30113" y="229730"/>
                  </a:lnTo>
                  <a:lnTo>
                    <a:pt x="27009" y="224452"/>
                  </a:lnTo>
                  <a:lnTo>
                    <a:pt x="27009" y="220106"/>
                  </a:lnTo>
                  <a:lnTo>
                    <a:pt x="34149" y="222279"/>
                  </a:lnTo>
                  <a:lnTo>
                    <a:pt x="37253" y="224452"/>
                  </a:lnTo>
                  <a:lnTo>
                    <a:pt x="41600" y="224452"/>
                  </a:lnTo>
                  <a:lnTo>
                    <a:pt x="41600" y="225384"/>
                  </a:lnTo>
                  <a:lnTo>
                    <a:pt x="41600" y="229730"/>
                  </a:lnTo>
                  <a:lnTo>
                    <a:pt x="41600" y="231593"/>
                  </a:lnTo>
                  <a:lnTo>
                    <a:pt x="41600" y="236870"/>
                  </a:lnTo>
                  <a:lnTo>
                    <a:pt x="43773" y="240285"/>
                  </a:lnTo>
                  <a:lnTo>
                    <a:pt x="48740" y="239043"/>
                  </a:lnTo>
                  <a:lnTo>
                    <a:pt x="54018" y="239043"/>
                  </a:lnTo>
                  <a:lnTo>
                    <a:pt x="56191" y="236870"/>
                  </a:lnTo>
                  <a:lnTo>
                    <a:pt x="58364" y="235008"/>
                  </a:lnTo>
                  <a:lnTo>
                    <a:pt x="59295" y="235008"/>
                  </a:lnTo>
                  <a:lnTo>
                    <a:pt x="61468" y="232834"/>
                  </a:lnTo>
                  <a:lnTo>
                    <a:pt x="65504" y="232834"/>
                  </a:lnTo>
                  <a:lnTo>
                    <a:pt x="70782" y="232834"/>
                  </a:lnTo>
                  <a:lnTo>
                    <a:pt x="72955" y="229730"/>
                  </a:lnTo>
                  <a:lnTo>
                    <a:pt x="73886" y="224452"/>
                  </a:lnTo>
                  <a:lnTo>
                    <a:pt x="73886" y="220106"/>
                  </a:lnTo>
                  <a:lnTo>
                    <a:pt x="76059" y="212655"/>
                  </a:lnTo>
                  <a:lnTo>
                    <a:pt x="81026" y="220106"/>
                  </a:lnTo>
                  <a:lnTo>
                    <a:pt x="86304" y="229730"/>
                  </a:lnTo>
                  <a:lnTo>
                    <a:pt x="112381" y="217933"/>
                  </a:lnTo>
                  <a:lnTo>
                    <a:pt x="139390" y="205205"/>
                  </a:lnTo>
                  <a:lnTo>
                    <a:pt x="163294" y="192476"/>
                  </a:lnTo>
                  <a:lnTo>
                    <a:pt x="165468" y="170435"/>
                  </a:lnTo>
                  <a:lnTo>
                    <a:pt x="168572" y="152429"/>
                  </a:lnTo>
                  <a:lnTo>
                    <a:pt x="172918" y="138459"/>
                  </a:lnTo>
                  <a:lnTo>
                    <a:pt x="173850" y="125731"/>
                  </a:lnTo>
                  <a:lnTo>
                    <a:pt x="173850" y="113313"/>
                  </a:lnTo>
                  <a:lnTo>
                    <a:pt x="172918" y="96238"/>
                  </a:lnTo>
                  <a:lnTo>
                    <a:pt x="166709" y="73886"/>
                  </a:lnTo>
                  <a:lnTo>
                    <a:pt x="170745" y="72955"/>
                  </a:lnTo>
                  <a:lnTo>
                    <a:pt x="172918" y="68609"/>
                  </a:lnTo>
                  <a:lnTo>
                    <a:pt x="176023" y="66746"/>
                  </a:lnTo>
                  <a:lnTo>
                    <a:pt x="180059" y="65504"/>
                  </a:lnTo>
                  <a:lnTo>
                    <a:pt x="183163" y="66746"/>
                  </a:lnTo>
                  <a:lnTo>
                    <a:pt x="186267" y="68609"/>
                  </a:lnTo>
                  <a:lnTo>
                    <a:pt x="190614" y="73886"/>
                  </a:lnTo>
                  <a:lnTo>
                    <a:pt x="200858" y="68609"/>
                  </a:lnTo>
                  <a:lnTo>
                    <a:pt x="208309" y="61468"/>
                  </a:lnTo>
                  <a:lnTo>
                    <a:pt x="217622" y="54018"/>
                  </a:lnTo>
                  <a:lnTo>
                    <a:pt x="230040" y="50603"/>
                  </a:lnTo>
                  <a:lnTo>
                    <a:pt x="230040" y="44394"/>
                  </a:lnTo>
                  <a:lnTo>
                    <a:pt x="230040" y="41289"/>
                  </a:lnTo>
                  <a:lnTo>
                    <a:pt x="229109" y="36943"/>
                  </a:lnTo>
                  <a:lnTo>
                    <a:pt x="226936" y="33839"/>
                  </a:lnTo>
                  <a:lnTo>
                    <a:pt x="219796" y="28561"/>
                  </a:lnTo>
                  <a:lnTo>
                    <a:pt x="212345" y="24215"/>
                  </a:lnTo>
                  <a:lnTo>
                    <a:pt x="200858" y="21110"/>
                  </a:lnTo>
                  <a:lnTo>
                    <a:pt x="192476" y="13660"/>
                  </a:lnTo>
                  <a:lnTo>
                    <a:pt x="183163" y="0"/>
                  </a:lnTo>
                  <a:lnTo>
                    <a:pt x="173850" y="9624"/>
                  </a:lnTo>
                  <a:lnTo>
                    <a:pt x="170745" y="24215"/>
                  </a:lnTo>
                  <a:lnTo>
                    <a:pt x="170745" y="43462"/>
                  </a:lnTo>
                  <a:lnTo>
                    <a:pt x="166709" y="43462"/>
                  </a:lnTo>
                  <a:lnTo>
                    <a:pt x="163294" y="44394"/>
                  </a:lnTo>
                  <a:lnTo>
                    <a:pt x="158327" y="44394"/>
                  </a:lnTo>
                  <a:lnTo>
                    <a:pt x="150877" y="46567"/>
                  </a:lnTo>
                  <a:lnTo>
                    <a:pt x="150877" y="48740"/>
                  </a:lnTo>
                  <a:lnTo>
                    <a:pt x="150877" y="50603"/>
                  </a:lnTo>
                  <a:lnTo>
                    <a:pt x="149014" y="51844"/>
                  </a:lnTo>
                  <a:lnTo>
                    <a:pt x="146841" y="54018"/>
                  </a:lnTo>
                  <a:lnTo>
                    <a:pt x="146841" y="63331"/>
                  </a:lnTo>
                  <a:lnTo>
                    <a:pt x="146841" y="70782"/>
                  </a:lnTo>
                  <a:lnTo>
                    <a:pt x="149014" y="73886"/>
                  </a:lnTo>
                  <a:lnTo>
                    <a:pt x="150877" y="78232"/>
                  </a:lnTo>
                  <a:lnTo>
                    <a:pt x="156154" y="81337"/>
                  </a:lnTo>
                  <a:lnTo>
                    <a:pt x="163294" y="81337"/>
                  </a:lnTo>
                  <a:lnTo>
                    <a:pt x="152118" y="98411"/>
                  </a:lnTo>
                  <a:lnTo>
                    <a:pt x="146841" y="111140"/>
                  </a:lnTo>
                  <a:lnTo>
                    <a:pt x="143737" y="125731"/>
                  </a:lnTo>
                  <a:lnTo>
                    <a:pt x="139390" y="138459"/>
                  </a:lnTo>
                  <a:lnTo>
                    <a:pt x="130077" y="150256"/>
                  </a:lnTo>
                  <a:lnTo>
                    <a:pt x="115486" y="162984"/>
                  </a:lnTo>
                  <a:lnTo>
                    <a:pt x="114555" y="165157"/>
                  </a:lnTo>
                  <a:lnTo>
                    <a:pt x="112381" y="165157"/>
                  </a:lnTo>
                  <a:lnTo>
                    <a:pt x="110208" y="165157"/>
                  </a:lnTo>
                  <a:lnTo>
                    <a:pt x="108346" y="162984"/>
                  </a:lnTo>
                  <a:lnTo>
                    <a:pt x="107104" y="159880"/>
                  </a:lnTo>
                  <a:lnTo>
                    <a:pt x="100895" y="162984"/>
                  </a:lnTo>
                  <a:lnTo>
                    <a:pt x="97790" y="168262"/>
                  </a:lnTo>
                  <a:lnTo>
                    <a:pt x="95617" y="172297"/>
                  </a:lnTo>
                  <a:lnTo>
                    <a:pt x="93754" y="177886"/>
                  </a:lnTo>
                  <a:lnTo>
                    <a:pt x="90650" y="183163"/>
                  </a:lnTo>
                  <a:lnTo>
                    <a:pt x="86304" y="188441"/>
                  </a:lnTo>
                  <a:lnTo>
                    <a:pt x="83200" y="188441"/>
                  </a:lnTo>
                  <a:lnTo>
                    <a:pt x="80095" y="188441"/>
                  </a:lnTo>
                  <a:lnTo>
                    <a:pt x="73886" y="187199"/>
                  </a:lnTo>
                  <a:lnTo>
                    <a:pt x="66435" y="187199"/>
                  </a:lnTo>
                  <a:lnTo>
                    <a:pt x="59295" y="188441"/>
                  </a:lnTo>
                  <a:lnTo>
                    <a:pt x="39426" y="197754"/>
                  </a:lnTo>
                  <a:lnTo>
                    <a:pt x="22663" y="212655"/>
                  </a:lnTo>
                  <a:lnTo>
                    <a:pt x="10245" y="229730"/>
                  </a:lnTo>
                  <a:lnTo>
                    <a:pt x="0" y="229730"/>
                  </a:lnTo>
                  <a:lnTo>
                    <a:pt x="3104" y="240285"/>
                  </a:lnTo>
                  <a:close/>
                </a:path>
              </a:pathLst>
            </a:custGeom>
            <a:grpFill/>
            <a:ln w="3104"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C6E05C1-7196-43A1-9D4B-7BB2A910334B}"/>
                </a:ext>
              </a:extLst>
            </p:cNvPr>
            <p:cNvSpPr/>
            <p:nvPr/>
          </p:nvSpPr>
          <p:spPr>
            <a:xfrm>
              <a:off x="6968829" y="5832193"/>
              <a:ext cx="43462" cy="18627"/>
            </a:xfrm>
            <a:custGeom>
              <a:avLst/>
              <a:gdLst>
                <a:gd name="connsiteX0" fmla="*/ 0 w 43462"/>
                <a:gd name="connsiteY0" fmla="*/ 0 h 18626"/>
                <a:gd name="connsiteX1" fmla="*/ 0 w 43462"/>
                <a:gd name="connsiteY1" fmla="*/ 11797 h 18626"/>
                <a:gd name="connsiteX2" fmla="*/ 16764 w 43462"/>
                <a:gd name="connsiteY2" fmla="*/ 11797 h 18626"/>
                <a:gd name="connsiteX3" fmla="*/ 29182 w 43462"/>
                <a:gd name="connsiteY3" fmla="*/ 13970 h 18626"/>
                <a:gd name="connsiteX4" fmla="*/ 39737 w 43462"/>
                <a:gd name="connsiteY4" fmla="*/ 20179 h 18626"/>
                <a:gd name="connsiteX5" fmla="*/ 43773 w 43462"/>
                <a:gd name="connsiteY5" fmla="*/ 20179 h 18626"/>
                <a:gd name="connsiteX6" fmla="*/ 41910 w 43462"/>
                <a:gd name="connsiteY6" fmla="*/ 14901 h 18626"/>
                <a:gd name="connsiteX7" fmla="*/ 41910 w 43462"/>
                <a:gd name="connsiteY7" fmla="*/ 11797 h 18626"/>
                <a:gd name="connsiteX8" fmla="*/ 39737 w 43462"/>
                <a:gd name="connsiteY8" fmla="*/ 7451 h 18626"/>
                <a:gd name="connsiteX9" fmla="*/ 39737 w 43462"/>
                <a:gd name="connsiteY9" fmla="*/ 4346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462" h="18626">
                  <a:moveTo>
                    <a:pt x="0" y="0"/>
                  </a:moveTo>
                  <a:lnTo>
                    <a:pt x="0" y="11797"/>
                  </a:lnTo>
                  <a:lnTo>
                    <a:pt x="16764" y="11797"/>
                  </a:lnTo>
                  <a:lnTo>
                    <a:pt x="29182" y="13970"/>
                  </a:lnTo>
                  <a:lnTo>
                    <a:pt x="39737" y="20179"/>
                  </a:lnTo>
                  <a:lnTo>
                    <a:pt x="43773" y="20179"/>
                  </a:lnTo>
                  <a:lnTo>
                    <a:pt x="41910" y="14901"/>
                  </a:lnTo>
                  <a:lnTo>
                    <a:pt x="41910" y="11797"/>
                  </a:lnTo>
                  <a:lnTo>
                    <a:pt x="39737" y="7451"/>
                  </a:lnTo>
                  <a:lnTo>
                    <a:pt x="39737" y="4346"/>
                  </a:lnTo>
                  <a:close/>
                </a:path>
              </a:pathLst>
            </a:custGeom>
            <a:grpFill/>
            <a:ln w="3104"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E31B1945-8C01-42F9-A54C-B10E0E9DCE5A}"/>
                </a:ext>
              </a:extLst>
            </p:cNvPr>
            <p:cNvSpPr/>
            <p:nvPr/>
          </p:nvSpPr>
          <p:spPr>
            <a:xfrm>
              <a:off x="6983420" y="5324304"/>
              <a:ext cx="15522" cy="24836"/>
            </a:xfrm>
            <a:custGeom>
              <a:avLst/>
              <a:gdLst>
                <a:gd name="connsiteX0" fmla="*/ 10555 w 15522"/>
                <a:gd name="connsiteY0" fmla="*/ 22352 h 24835"/>
                <a:gd name="connsiteX1" fmla="*/ 14591 w 15522"/>
                <a:gd name="connsiteY1" fmla="*/ 17075 h 24835"/>
                <a:gd name="connsiteX2" fmla="*/ 16764 w 15522"/>
                <a:gd name="connsiteY2" fmla="*/ 11797 h 24835"/>
                <a:gd name="connsiteX3" fmla="*/ 16764 w 15522"/>
                <a:gd name="connsiteY3" fmla="*/ 7451 h 24835"/>
                <a:gd name="connsiteX4" fmla="*/ 14591 w 15522"/>
                <a:gd name="connsiteY4" fmla="*/ 4346 h 24835"/>
                <a:gd name="connsiteX5" fmla="*/ 14591 w 15522"/>
                <a:gd name="connsiteY5" fmla="*/ 2173 h 24835"/>
                <a:gd name="connsiteX6" fmla="*/ 12728 w 15522"/>
                <a:gd name="connsiteY6" fmla="*/ 2173 h 24835"/>
                <a:gd name="connsiteX7" fmla="*/ 9624 w 15522"/>
                <a:gd name="connsiteY7" fmla="*/ 0 h 24835"/>
                <a:gd name="connsiteX8" fmla="*/ 7451 w 15522"/>
                <a:gd name="connsiteY8" fmla="*/ 6519 h 24835"/>
                <a:gd name="connsiteX9" fmla="*/ 5277 w 15522"/>
                <a:gd name="connsiteY9" fmla="*/ 9624 h 24835"/>
                <a:gd name="connsiteX10" fmla="*/ 3415 w 15522"/>
                <a:gd name="connsiteY10" fmla="*/ 13660 h 24835"/>
                <a:gd name="connsiteX11" fmla="*/ 0 w 15522"/>
                <a:gd name="connsiteY11" fmla="*/ 14901 h 24835"/>
                <a:gd name="connsiteX12" fmla="*/ 0 w 15522"/>
                <a:gd name="connsiteY12" fmla="*/ 27630 h 24835"/>
                <a:gd name="connsiteX13" fmla="*/ 9624 w 15522"/>
                <a:gd name="connsiteY13" fmla="*/ 27630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522" h="24835">
                  <a:moveTo>
                    <a:pt x="10555" y="22352"/>
                  </a:moveTo>
                  <a:lnTo>
                    <a:pt x="14591" y="17075"/>
                  </a:lnTo>
                  <a:lnTo>
                    <a:pt x="16764" y="11797"/>
                  </a:lnTo>
                  <a:lnTo>
                    <a:pt x="16764" y="7451"/>
                  </a:lnTo>
                  <a:lnTo>
                    <a:pt x="14591" y="4346"/>
                  </a:lnTo>
                  <a:lnTo>
                    <a:pt x="14591" y="2173"/>
                  </a:lnTo>
                  <a:lnTo>
                    <a:pt x="12728" y="2173"/>
                  </a:lnTo>
                  <a:lnTo>
                    <a:pt x="9624" y="0"/>
                  </a:lnTo>
                  <a:lnTo>
                    <a:pt x="7451" y="6519"/>
                  </a:lnTo>
                  <a:lnTo>
                    <a:pt x="5277" y="9624"/>
                  </a:lnTo>
                  <a:lnTo>
                    <a:pt x="3415" y="13660"/>
                  </a:lnTo>
                  <a:lnTo>
                    <a:pt x="0" y="14901"/>
                  </a:lnTo>
                  <a:lnTo>
                    <a:pt x="0" y="27630"/>
                  </a:lnTo>
                  <a:lnTo>
                    <a:pt x="9624" y="27630"/>
                  </a:lnTo>
                  <a:close/>
                </a:path>
              </a:pathLst>
            </a:custGeom>
            <a:grpFill/>
            <a:ln w="3104"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50E66E5F-BA19-4BAE-868B-FBDEB0A32118}"/>
                </a:ext>
              </a:extLst>
            </p:cNvPr>
            <p:cNvSpPr/>
            <p:nvPr/>
          </p:nvSpPr>
          <p:spPr>
            <a:xfrm>
              <a:off x="6832543" y="5765758"/>
              <a:ext cx="99343" cy="108656"/>
            </a:xfrm>
            <a:custGeom>
              <a:avLst/>
              <a:gdLst>
                <a:gd name="connsiteX0" fmla="*/ 63641 w 99342"/>
                <a:gd name="connsiteY0" fmla="*/ 107725 h 108656"/>
                <a:gd name="connsiteX1" fmla="*/ 67677 w 99342"/>
                <a:gd name="connsiteY1" fmla="*/ 107725 h 108656"/>
                <a:gd name="connsiteX2" fmla="*/ 63641 w 99342"/>
                <a:gd name="connsiteY2" fmla="*/ 88787 h 108656"/>
                <a:gd name="connsiteX3" fmla="*/ 60537 w 99342"/>
                <a:gd name="connsiteY3" fmla="*/ 78232 h 108656"/>
                <a:gd name="connsiteX4" fmla="*/ 53086 w 99342"/>
                <a:gd name="connsiteY4" fmla="*/ 66435 h 108656"/>
                <a:gd name="connsiteX5" fmla="*/ 46877 w 99342"/>
                <a:gd name="connsiteY5" fmla="*/ 53707 h 108656"/>
                <a:gd name="connsiteX6" fmla="*/ 54017 w 99342"/>
                <a:gd name="connsiteY6" fmla="*/ 50603 h 108656"/>
                <a:gd name="connsiteX7" fmla="*/ 61468 w 99342"/>
                <a:gd name="connsiteY7" fmla="*/ 46567 h 108656"/>
                <a:gd name="connsiteX8" fmla="*/ 67677 w 99342"/>
                <a:gd name="connsiteY8" fmla="*/ 43152 h 108656"/>
                <a:gd name="connsiteX9" fmla="*/ 70781 w 99342"/>
                <a:gd name="connsiteY9" fmla="*/ 43152 h 108656"/>
                <a:gd name="connsiteX10" fmla="*/ 70781 w 99342"/>
                <a:gd name="connsiteY10" fmla="*/ 33838 h 108656"/>
                <a:gd name="connsiteX11" fmla="*/ 50913 w 99342"/>
                <a:gd name="connsiteY11" fmla="*/ 39116 h 108656"/>
                <a:gd name="connsiteX12" fmla="*/ 31355 w 99342"/>
                <a:gd name="connsiteY12" fmla="*/ 46567 h 108656"/>
                <a:gd name="connsiteX13" fmla="*/ 29182 w 99342"/>
                <a:gd name="connsiteY13" fmla="*/ 43152 h 108656"/>
                <a:gd name="connsiteX14" fmla="*/ 27009 w 99342"/>
                <a:gd name="connsiteY14" fmla="*/ 40979 h 108656"/>
                <a:gd name="connsiteX15" fmla="*/ 27009 w 99342"/>
                <a:gd name="connsiteY15" fmla="*/ 39116 h 108656"/>
                <a:gd name="connsiteX16" fmla="*/ 23904 w 99342"/>
                <a:gd name="connsiteY16" fmla="*/ 36943 h 108656"/>
                <a:gd name="connsiteX17" fmla="*/ 23904 w 99342"/>
                <a:gd name="connsiteY17" fmla="*/ 26388 h 108656"/>
                <a:gd name="connsiteX18" fmla="*/ 43773 w 99342"/>
                <a:gd name="connsiteY18" fmla="*/ 24215 h 108656"/>
                <a:gd name="connsiteX19" fmla="*/ 60537 w 99342"/>
                <a:gd name="connsiteY19" fmla="*/ 24215 h 108656"/>
                <a:gd name="connsiteX20" fmla="*/ 80095 w 99342"/>
                <a:gd name="connsiteY20" fmla="*/ 26388 h 108656"/>
                <a:gd name="connsiteX21" fmla="*/ 85373 w 99342"/>
                <a:gd name="connsiteY21" fmla="*/ 21110 h 108656"/>
                <a:gd name="connsiteX22" fmla="*/ 90650 w 99342"/>
                <a:gd name="connsiteY22" fmla="*/ 14591 h 108656"/>
                <a:gd name="connsiteX23" fmla="*/ 96859 w 99342"/>
                <a:gd name="connsiteY23" fmla="*/ 9313 h 108656"/>
                <a:gd name="connsiteX24" fmla="*/ 96859 w 99342"/>
                <a:gd name="connsiteY24" fmla="*/ 7140 h 108656"/>
                <a:gd name="connsiteX25" fmla="*/ 97790 w 99342"/>
                <a:gd name="connsiteY25" fmla="*/ 7140 h 108656"/>
                <a:gd name="connsiteX26" fmla="*/ 99963 w 99342"/>
                <a:gd name="connsiteY26" fmla="*/ 6209 h 108656"/>
                <a:gd name="connsiteX27" fmla="*/ 96859 w 99342"/>
                <a:gd name="connsiteY27" fmla="*/ 6209 h 108656"/>
                <a:gd name="connsiteX28" fmla="*/ 96859 w 99342"/>
                <a:gd name="connsiteY28" fmla="*/ 4036 h 108656"/>
                <a:gd name="connsiteX29" fmla="*/ 94686 w 99342"/>
                <a:gd name="connsiteY29" fmla="*/ 4036 h 108656"/>
                <a:gd name="connsiteX30" fmla="*/ 94686 w 99342"/>
                <a:gd name="connsiteY30" fmla="*/ 1863 h 108656"/>
                <a:gd name="connsiteX31" fmla="*/ 94686 w 99342"/>
                <a:gd name="connsiteY31" fmla="*/ 0 h 108656"/>
                <a:gd name="connsiteX32" fmla="*/ 92823 w 99342"/>
                <a:gd name="connsiteY32" fmla="*/ 0 h 108656"/>
                <a:gd name="connsiteX33" fmla="*/ 90650 w 99342"/>
                <a:gd name="connsiteY33" fmla="*/ 0 h 108656"/>
                <a:gd name="connsiteX34" fmla="*/ 80095 w 99342"/>
                <a:gd name="connsiteY34" fmla="*/ 6209 h 108656"/>
                <a:gd name="connsiteX35" fmla="*/ 68608 w 99342"/>
                <a:gd name="connsiteY35" fmla="*/ 9313 h 108656"/>
                <a:gd name="connsiteX36" fmla="*/ 60537 w 99342"/>
                <a:gd name="connsiteY36" fmla="*/ 11486 h 108656"/>
                <a:gd name="connsiteX37" fmla="*/ 49050 w 99342"/>
                <a:gd name="connsiteY37" fmla="*/ 11486 h 108656"/>
                <a:gd name="connsiteX38" fmla="*/ 31355 w 99342"/>
                <a:gd name="connsiteY38" fmla="*/ 6209 h 108656"/>
                <a:gd name="connsiteX39" fmla="*/ 27009 w 99342"/>
                <a:gd name="connsiteY39" fmla="*/ 11486 h 108656"/>
                <a:gd name="connsiteX40" fmla="*/ 19868 w 99342"/>
                <a:gd name="connsiteY40" fmla="*/ 22042 h 108656"/>
                <a:gd name="connsiteX41" fmla="*/ 12418 w 99342"/>
                <a:gd name="connsiteY41" fmla="*/ 35701 h 108656"/>
                <a:gd name="connsiteX42" fmla="*/ 5277 w 99342"/>
                <a:gd name="connsiteY42" fmla="*/ 50603 h 108656"/>
                <a:gd name="connsiteX43" fmla="*/ 0 w 99342"/>
                <a:gd name="connsiteY43" fmla="*/ 61158 h 108656"/>
                <a:gd name="connsiteX44" fmla="*/ 0 w 99342"/>
                <a:gd name="connsiteY44" fmla="*/ 70782 h 108656"/>
                <a:gd name="connsiteX45" fmla="*/ 4036 w 99342"/>
                <a:gd name="connsiteY45" fmla="*/ 80405 h 108656"/>
                <a:gd name="connsiteX46" fmla="*/ 7140 w 99342"/>
                <a:gd name="connsiteY46" fmla="*/ 86614 h 108656"/>
                <a:gd name="connsiteX47" fmla="*/ 9313 w 99342"/>
                <a:gd name="connsiteY47" fmla="*/ 94065 h 108656"/>
                <a:gd name="connsiteX48" fmla="*/ 7140 w 99342"/>
                <a:gd name="connsiteY48" fmla="*/ 107725 h 108656"/>
                <a:gd name="connsiteX49" fmla="*/ 9313 w 99342"/>
                <a:gd name="connsiteY49" fmla="*/ 107725 h 108656"/>
                <a:gd name="connsiteX50" fmla="*/ 9313 w 99342"/>
                <a:gd name="connsiteY50" fmla="*/ 108966 h 108656"/>
                <a:gd name="connsiteX51" fmla="*/ 11486 w 99342"/>
                <a:gd name="connsiteY51" fmla="*/ 108966 h 108656"/>
                <a:gd name="connsiteX52" fmla="*/ 11486 w 99342"/>
                <a:gd name="connsiteY52" fmla="*/ 110829 h 108656"/>
                <a:gd name="connsiteX53" fmla="*/ 27009 w 99342"/>
                <a:gd name="connsiteY53" fmla="*/ 110829 h 108656"/>
                <a:gd name="connsiteX54" fmla="*/ 27009 w 99342"/>
                <a:gd name="connsiteY54" fmla="*/ 70782 h 108656"/>
                <a:gd name="connsiteX55" fmla="*/ 36322 w 99342"/>
                <a:gd name="connsiteY55" fmla="*/ 83510 h 108656"/>
                <a:gd name="connsiteX56" fmla="*/ 45946 w 99342"/>
                <a:gd name="connsiteY56" fmla="*/ 96238 h 108656"/>
                <a:gd name="connsiteX57" fmla="*/ 56191 w 99342"/>
                <a:gd name="connsiteY57" fmla="*/ 107725 h 108656"/>
                <a:gd name="connsiteX58" fmla="*/ 58364 w 99342"/>
                <a:gd name="connsiteY58" fmla="*/ 107725 h 108656"/>
                <a:gd name="connsiteX59" fmla="*/ 58364 w 99342"/>
                <a:gd name="connsiteY59" fmla="*/ 108966 h 108656"/>
                <a:gd name="connsiteX60" fmla="*/ 60537 w 99342"/>
                <a:gd name="connsiteY60" fmla="*/ 108966 h 108656"/>
                <a:gd name="connsiteX61" fmla="*/ 63641 w 99342"/>
                <a:gd name="connsiteY61" fmla="*/ 110829 h 10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9342" h="108656">
                  <a:moveTo>
                    <a:pt x="63641" y="107725"/>
                  </a:moveTo>
                  <a:lnTo>
                    <a:pt x="67677" y="107725"/>
                  </a:lnTo>
                  <a:lnTo>
                    <a:pt x="63641" y="88787"/>
                  </a:lnTo>
                  <a:lnTo>
                    <a:pt x="60537" y="78232"/>
                  </a:lnTo>
                  <a:lnTo>
                    <a:pt x="53086" y="66435"/>
                  </a:lnTo>
                  <a:lnTo>
                    <a:pt x="46877" y="53707"/>
                  </a:lnTo>
                  <a:lnTo>
                    <a:pt x="54017" y="50603"/>
                  </a:lnTo>
                  <a:lnTo>
                    <a:pt x="61468" y="46567"/>
                  </a:lnTo>
                  <a:lnTo>
                    <a:pt x="67677" y="43152"/>
                  </a:lnTo>
                  <a:lnTo>
                    <a:pt x="70781" y="43152"/>
                  </a:lnTo>
                  <a:lnTo>
                    <a:pt x="70781" y="33838"/>
                  </a:lnTo>
                  <a:lnTo>
                    <a:pt x="50913" y="39116"/>
                  </a:lnTo>
                  <a:lnTo>
                    <a:pt x="31355" y="46567"/>
                  </a:lnTo>
                  <a:lnTo>
                    <a:pt x="29182" y="43152"/>
                  </a:lnTo>
                  <a:lnTo>
                    <a:pt x="27009" y="40979"/>
                  </a:lnTo>
                  <a:lnTo>
                    <a:pt x="27009" y="39116"/>
                  </a:lnTo>
                  <a:lnTo>
                    <a:pt x="23904" y="36943"/>
                  </a:lnTo>
                  <a:lnTo>
                    <a:pt x="23904" y="26388"/>
                  </a:lnTo>
                  <a:lnTo>
                    <a:pt x="43773" y="24215"/>
                  </a:lnTo>
                  <a:lnTo>
                    <a:pt x="60537" y="24215"/>
                  </a:lnTo>
                  <a:lnTo>
                    <a:pt x="80095" y="26388"/>
                  </a:lnTo>
                  <a:lnTo>
                    <a:pt x="85373" y="21110"/>
                  </a:lnTo>
                  <a:lnTo>
                    <a:pt x="90650" y="14591"/>
                  </a:lnTo>
                  <a:lnTo>
                    <a:pt x="96859" y="9313"/>
                  </a:lnTo>
                  <a:lnTo>
                    <a:pt x="96859" y="7140"/>
                  </a:lnTo>
                  <a:lnTo>
                    <a:pt x="97790" y="7140"/>
                  </a:lnTo>
                  <a:lnTo>
                    <a:pt x="99963" y="6209"/>
                  </a:lnTo>
                  <a:lnTo>
                    <a:pt x="96859" y="6209"/>
                  </a:lnTo>
                  <a:lnTo>
                    <a:pt x="96859" y="4036"/>
                  </a:lnTo>
                  <a:lnTo>
                    <a:pt x="94686" y="4036"/>
                  </a:lnTo>
                  <a:lnTo>
                    <a:pt x="94686" y="1863"/>
                  </a:lnTo>
                  <a:lnTo>
                    <a:pt x="94686" y="0"/>
                  </a:lnTo>
                  <a:lnTo>
                    <a:pt x="92823" y="0"/>
                  </a:lnTo>
                  <a:lnTo>
                    <a:pt x="90650" y="0"/>
                  </a:lnTo>
                  <a:lnTo>
                    <a:pt x="80095" y="6209"/>
                  </a:lnTo>
                  <a:lnTo>
                    <a:pt x="68608" y="9313"/>
                  </a:lnTo>
                  <a:lnTo>
                    <a:pt x="60537" y="11486"/>
                  </a:lnTo>
                  <a:lnTo>
                    <a:pt x="49050" y="11486"/>
                  </a:lnTo>
                  <a:lnTo>
                    <a:pt x="31355" y="6209"/>
                  </a:lnTo>
                  <a:lnTo>
                    <a:pt x="27009" y="11486"/>
                  </a:lnTo>
                  <a:lnTo>
                    <a:pt x="19868" y="22042"/>
                  </a:lnTo>
                  <a:lnTo>
                    <a:pt x="12418" y="35701"/>
                  </a:lnTo>
                  <a:lnTo>
                    <a:pt x="5277" y="50603"/>
                  </a:lnTo>
                  <a:lnTo>
                    <a:pt x="0" y="61158"/>
                  </a:lnTo>
                  <a:lnTo>
                    <a:pt x="0" y="70782"/>
                  </a:lnTo>
                  <a:lnTo>
                    <a:pt x="4036" y="80405"/>
                  </a:lnTo>
                  <a:lnTo>
                    <a:pt x="7140" y="86614"/>
                  </a:lnTo>
                  <a:lnTo>
                    <a:pt x="9313" y="94065"/>
                  </a:lnTo>
                  <a:lnTo>
                    <a:pt x="7140" y="107725"/>
                  </a:lnTo>
                  <a:lnTo>
                    <a:pt x="9313" y="107725"/>
                  </a:lnTo>
                  <a:lnTo>
                    <a:pt x="9313" y="108966"/>
                  </a:lnTo>
                  <a:lnTo>
                    <a:pt x="11486" y="108966"/>
                  </a:lnTo>
                  <a:lnTo>
                    <a:pt x="11486" y="110829"/>
                  </a:lnTo>
                  <a:lnTo>
                    <a:pt x="27009" y="110829"/>
                  </a:lnTo>
                  <a:lnTo>
                    <a:pt x="27009" y="70782"/>
                  </a:lnTo>
                  <a:lnTo>
                    <a:pt x="36322" y="83510"/>
                  </a:lnTo>
                  <a:lnTo>
                    <a:pt x="45946" y="96238"/>
                  </a:lnTo>
                  <a:lnTo>
                    <a:pt x="56191" y="107725"/>
                  </a:lnTo>
                  <a:lnTo>
                    <a:pt x="58364" y="107725"/>
                  </a:lnTo>
                  <a:lnTo>
                    <a:pt x="58364" y="108966"/>
                  </a:lnTo>
                  <a:lnTo>
                    <a:pt x="60537" y="108966"/>
                  </a:lnTo>
                  <a:lnTo>
                    <a:pt x="63641" y="110829"/>
                  </a:lnTo>
                  <a:close/>
                </a:path>
              </a:pathLst>
            </a:custGeom>
            <a:grpFill/>
            <a:ln w="3104"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3822183-F13C-40BC-B1EF-661E0F9C0B80}"/>
                </a:ext>
              </a:extLst>
            </p:cNvPr>
            <p:cNvSpPr/>
            <p:nvPr/>
          </p:nvSpPr>
          <p:spPr>
            <a:xfrm>
              <a:off x="7352229" y="5852372"/>
              <a:ext cx="21731" cy="34149"/>
            </a:xfrm>
            <a:custGeom>
              <a:avLst/>
              <a:gdLst>
                <a:gd name="connsiteX0" fmla="*/ 18937 w 21731"/>
                <a:gd name="connsiteY0" fmla="*/ 18937 h 34149"/>
                <a:gd name="connsiteX1" fmla="*/ 11487 w 21731"/>
                <a:gd name="connsiteY1" fmla="*/ 7451 h 34149"/>
                <a:gd name="connsiteX2" fmla="*/ 0 w 21731"/>
                <a:gd name="connsiteY2" fmla="*/ 0 h 34149"/>
                <a:gd name="connsiteX3" fmla="*/ 2173 w 21731"/>
                <a:gd name="connsiteY3" fmla="*/ 13660 h 34149"/>
                <a:gd name="connsiteX4" fmla="*/ 4346 w 21731"/>
                <a:gd name="connsiteY4" fmla="*/ 22352 h 34149"/>
                <a:gd name="connsiteX5" fmla="*/ 7451 w 21731"/>
                <a:gd name="connsiteY5" fmla="*/ 31666 h 34149"/>
                <a:gd name="connsiteX6" fmla="*/ 20800 w 21731"/>
                <a:gd name="connsiteY6" fmla="*/ 36943 h 34149"/>
                <a:gd name="connsiteX7" fmla="*/ 20800 w 21731"/>
                <a:gd name="connsiteY7" fmla="*/ 31666 h 34149"/>
                <a:gd name="connsiteX8" fmla="*/ 24215 w 21731"/>
                <a:gd name="connsiteY8" fmla="*/ 31666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31" h="34149">
                  <a:moveTo>
                    <a:pt x="18937" y="18937"/>
                  </a:moveTo>
                  <a:lnTo>
                    <a:pt x="11487" y="7451"/>
                  </a:lnTo>
                  <a:lnTo>
                    <a:pt x="0" y="0"/>
                  </a:lnTo>
                  <a:lnTo>
                    <a:pt x="2173" y="13660"/>
                  </a:lnTo>
                  <a:lnTo>
                    <a:pt x="4346" y="22352"/>
                  </a:lnTo>
                  <a:lnTo>
                    <a:pt x="7451" y="31666"/>
                  </a:lnTo>
                  <a:lnTo>
                    <a:pt x="20800" y="36943"/>
                  </a:lnTo>
                  <a:lnTo>
                    <a:pt x="20800" y="31666"/>
                  </a:lnTo>
                  <a:lnTo>
                    <a:pt x="24215" y="31666"/>
                  </a:lnTo>
                  <a:close/>
                </a:path>
              </a:pathLst>
            </a:custGeom>
            <a:grpFill/>
            <a:ln w="3104"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0C6BC41A-C754-47A6-A7C3-041FF2AFC4B4}"/>
                </a:ext>
              </a:extLst>
            </p:cNvPr>
            <p:cNvSpPr/>
            <p:nvPr/>
          </p:nvSpPr>
          <p:spPr>
            <a:xfrm>
              <a:off x="6269084" y="5666105"/>
              <a:ext cx="24836" cy="55880"/>
            </a:xfrm>
            <a:custGeom>
              <a:avLst/>
              <a:gdLst>
                <a:gd name="connsiteX0" fmla="*/ 23904 w 24835"/>
                <a:gd name="connsiteY0" fmla="*/ 41289 h 55880"/>
                <a:gd name="connsiteX1" fmla="*/ 23904 w 24835"/>
                <a:gd name="connsiteY1" fmla="*/ 39116 h 55880"/>
                <a:gd name="connsiteX2" fmla="*/ 23904 w 24835"/>
                <a:gd name="connsiteY2" fmla="*/ 20179 h 55880"/>
                <a:gd name="connsiteX3" fmla="*/ 17695 w 24835"/>
                <a:gd name="connsiteY3" fmla="*/ 7451 h 55880"/>
                <a:gd name="connsiteX4" fmla="*/ 7140 w 24835"/>
                <a:gd name="connsiteY4" fmla="*/ 0 h 55880"/>
                <a:gd name="connsiteX5" fmla="*/ 4967 w 24835"/>
                <a:gd name="connsiteY5" fmla="*/ 5278 h 55880"/>
                <a:gd name="connsiteX6" fmla="*/ 4036 w 24835"/>
                <a:gd name="connsiteY6" fmla="*/ 9624 h 55880"/>
                <a:gd name="connsiteX7" fmla="*/ 1863 w 24835"/>
                <a:gd name="connsiteY7" fmla="*/ 11797 h 55880"/>
                <a:gd name="connsiteX8" fmla="*/ 0 w 24835"/>
                <a:gd name="connsiteY8" fmla="*/ 14901 h 55880"/>
                <a:gd name="connsiteX9" fmla="*/ 0 w 24835"/>
                <a:gd name="connsiteY9" fmla="*/ 36943 h 55880"/>
                <a:gd name="connsiteX10" fmla="*/ 7140 w 24835"/>
                <a:gd name="connsiteY10" fmla="*/ 51844 h 55880"/>
                <a:gd name="connsiteX11" fmla="*/ 9313 w 24835"/>
                <a:gd name="connsiteY11" fmla="*/ 54018 h 55880"/>
                <a:gd name="connsiteX12" fmla="*/ 10244 w 24835"/>
                <a:gd name="connsiteY12" fmla="*/ 54018 h 55880"/>
                <a:gd name="connsiteX13" fmla="*/ 12418 w 24835"/>
                <a:gd name="connsiteY13" fmla="*/ 56191 h 55880"/>
                <a:gd name="connsiteX14" fmla="*/ 14591 w 24835"/>
                <a:gd name="connsiteY14" fmla="*/ 56191 h 55880"/>
                <a:gd name="connsiteX15" fmla="*/ 17695 w 24835"/>
                <a:gd name="connsiteY15" fmla="*/ 54018 h 55880"/>
                <a:gd name="connsiteX16" fmla="*/ 19558 w 24835"/>
                <a:gd name="connsiteY16" fmla="*/ 49671 h 55880"/>
                <a:gd name="connsiteX17" fmla="*/ 23904 w 24835"/>
                <a:gd name="connsiteY17" fmla="*/ 48740 h 55880"/>
                <a:gd name="connsiteX18" fmla="*/ 27009 w 24835"/>
                <a:gd name="connsiteY18" fmla="*/ 48740 h 55880"/>
                <a:gd name="connsiteX19" fmla="*/ 27009 w 24835"/>
                <a:gd name="connsiteY19" fmla="*/ 44394 h 55880"/>
                <a:gd name="connsiteX20" fmla="*/ 27009 w 24835"/>
                <a:gd name="connsiteY20" fmla="*/ 42221 h 55880"/>
                <a:gd name="connsiteX21" fmla="*/ 24836 w 24835"/>
                <a:gd name="connsiteY21" fmla="*/ 41289 h 5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35" h="55880">
                  <a:moveTo>
                    <a:pt x="23904" y="41289"/>
                  </a:moveTo>
                  <a:lnTo>
                    <a:pt x="23904" y="39116"/>
                  </a:lnTo>
                  <a:lnTo>
                    <a:pt x="23904" y="20179"/>
                  </a:lnTo>
                  <a:lnTo>
                    <a:pt x="17695" y="7451"/>
                  </a:lnTo>
                  <a:lnTo>
                    <a:pt x="7140" y="0"/>
                  </a:lnTo>
                  <a:lnTo>
                    <a:pt x="4967" y="5278"/>
                  </a:lnTo>
                  <a:lnTo>
                    <a:pt x="4036" y="9624"/>
                  </a:lnTo>
                  <a:lnTo>
                    <a:pt x="1863" y="11797"/>
                  </a:lnTo>
                  <a:lnTo>
                    <a:pt x="0" y="14901"/>
                  </a:lnTo>
                  <a:lnTo>
                    <a:pt x="0" y="36943"/>
                  </a:lnTo>
                  <a:lnTo>
                    <a:pt x="7140" y="51844"/>
                  </a:lnTo>
                  <a:lnTo>
                    <a:pt x="9313" y="54018"/>
                  </a:lnTo>
                  <a:lnTo>
                    <a:pt x="10244" y="54018"/>
                  </a:lnTo>
                  <a:lnTo>
                    <a:pt x="12418" y="56191"/>
                  </a:lnTo>
                  <a:lnTo>
                    <a:pt x="14591" y="56191"/>
                  </a:lnTo>
                  <a:lnTo>
                    <a:pt x="17695" y="54018"/>
                  </a:lnTo>
                  <a:lnTo>
                    <a:pt x="19558" y="49671"/>
                  </a:lnTo>
                  <a:lnTo>
                    <a:pt x="23904" y="48740"/>
                  </a:lnTo>
                  <a:lnTo>
                    <a:pt x="27009" y="48740"/>
                  </a:lnTo>
                  <a:lnTo>
                    <a:pt x="27009" y="44394"/>
                  </a:lnTo>
                  <a:lnTo>
                    <a:pt x="27009" y="42221"/>
                  </a:lnTo>
                  <a:lnTo>
                    <a:pt x="24836" y="41289"/>
                  </a:lnTo>
                  <a:close/>
                </a:path>
              </a:pathLst>
            </a:custGeom>
            <a:grpFill/>
            <a:ln w="3104"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998591A-F0FA-4218-8E1C-A127C582468C}"/>
                </a:ext>
              </a:extLst>
            </p:cNvPr>
            <p:cNvSpPr/>
            <p:nvPr/>
          </p:nvSpPr>
          <p:spPr>
            <a:xfrm>
              <a:off x="6752448" y="5941160"/>
              <a:ext cx="599160" cy="468773"/>
            </a:xfrm>
            <a:custGeom>
              <a:avLst/>
              <a:gdLst>
                <a:gd name="connsiteX0" fmla="*/ 587363 w 599160"/>
                <a:gd name="connsiteY0" fmla="*/ 227557 h 468773"/>
                <a:gd name="connsiteX1" fmla="*/ 578050 w 599160"/>
                <a:gd name="connsiteY1" fmla="*/ 214828 h 468773"/>
                <a:gd name="connsiteX2" fmla="*/ 567495 w 599160"/>
                <a:gd name="connsiteY2" fmla="*/ 202100 h 468773"/>
                <a:gd name="connsiteX3" fmla="*/ 560355 w 599160"/>
                <a:gd name="connsiteY3" fmla="*/ 183163 h 468773"/>
                <a:gd name="connsiteX4" fmla="*/ 540486 w 599160"/>
                <a:gd name="connsiteY4" fmla="*/ 183163 h 468773"/>
                <a:gd name="connsiteX5" fmla="*/ 536450 w 599160"/>
                <a:gd name="connsiteY5" fmla="*/ 165157 h 468773"/>
                <a:gd name="connsiteX6" fmla="*/ 526826 w 599160"/>
                <a:gd name="connsiteY6" fmla="*/ 151498 h 468773"/>
                <a:gd name="connsiteX7" fmla="*/ 523722 w 599160"/>
                <a:gd name="connsiteY7" fmla="*/ 146220 h 468773"/>
                <a:gd name="connsiteX8" fmla="*/ 520617 w 599160"/>
                <a:gd name="connsiteY8" fmla="*/ 143115 h 468773"/>
                <a:gd name="connsiteX9" fmla="*/ 514408 w 599160"/>
                <a:gd name="connsiteY9" fmla="*/ 140942 h 468773"/>
                <a:gd name="connsiteX10" fmla="*/ 509131 w 599160"/>
                <a:gd name="connsiteY10" fmla="*/ 138769 h 468773"/>
                <a:gd name="connsiteX11" fmla="*/ 499818 w 599160"/>
                <a:gd name="connsiteY11" fmla="*/ 138769 h 468773"/>
                <a:gd name="connsiteX12" fmla="*/ 496713 w 599160"/>
                <a:gd name="connsiteY12" fmla="*/ 129145 h 468773"/>
                <a:gd name="connsiteX13" fmla="*/ 492677 w 599160"/>
                <a:gd name="connsiteY13" fmla="*/ 116417 h 468773"/>
                <a:gd name="connsiteX14" fmla="*/ 487400 w 599160"/>
                <a:gd name="connsiteY14" fmla="*/ 98411 h 468773"/>
                <a:gd name="connsiteX15" fmla="*/ 484295 w 599160"/>
                <a:gd name="connsiteY15" fmla="*/ 83820 h 468773"/>
                <a:gd name="connsiteX16" fmla="*/ 479949 w 599160"/>
                <a:gd name="connsiteY16" fmla="*/ 71092 h 468773"/>
                <a:gd name="connsiteX17" fmla="*/ 479949 w 599160"/>
                <a:gd name="connsiteY17" fmla="*/ 64573 h 468773"/>
                <a:gd name="connsiteX18" fmla="*/ 476845 w 599160"/>
                <a:gd name="connsiteY18" fmla="*/ 63641 h 468773"/>
                <a:gd name="connsiteX19" fmla="*/ 472809 w 599160"/>
                <a:gd name="connsiteY19" fmla="*/ 63641 h 468773"/>
                <a:gd name="connsiteX20" fmla="*/ 467531 w 599160"/>
                <a:gd name="connsiteY20" fmla="*/ 61468 h 468773"/>
                <a:gd name="connsiteX21" fmla="*/ 463496 w 599160"/>
                <a:gd name="connsiteY21" fmla="*/ 61468 h 468773"/>
                <a:gd name="connsiteX22" fmla="*/ 458218 w 599160"/>
                <a:gd name="connsiteY22" fmla="*/ 59295 h 468773"/>
                <a:gd name="connsiteX23" fmla="*/ 456045 w 599160"/>
                <a:gd name="connsiteY23" fmla="*/ 57122 h 468773"/>
                <a:gd name="connsiteX24" fmla="*/ 452940 w 599160"/>
                <a:gd name="connsiteY24" fmla="*/ 49982 h 468773"/>
                <a:gd name="connsiteX25" fmla="*/ 448905 w 599160"/>
                <a:gd name="connsiteY25" fmla="*/ 37253 h 468773"/>
                <a:gd name="connsiteX26" fmla="*/ 443627 w 599160"/>
                <a:gd name="connsiteY26" fmla="*/ 22352 h 468773"/>
                <a:gd name="connsiteX27" fmla="*/ 441454 w 599160"/>
                <a:gd name="connsiteY27" fmla="*/ 9624 h 468773"/>
                <a:gd name="connsiteX28" fmla="*/ 440523 w 599160"/>
                <a:gd name="connsiteY28" fmla="*/ 0 h 468773"/>
                <a:gd name="connsiteX29" fmla="*/ 436487 w 599160"/>
                <a:gd name="connsiteY29" fmla="*/ 0 h 468773"/>
                <a:gd name="connsiteX30" fmla="*/ 431209 w 599160"/>
                <a:gd name="connsiteY30" fmla="*/ 19247 h 468773"/>
                <a:gd name="connsiteX31" fmla="*/ 426863 w 599160"/>
                <a:gd name="connsiteY31" fmla="*/ 42531 h 468773"/>
                <a:gd name="connsiteX32" fmla="*/ 425931 w 599160"/>
                <a:gd name="connsiteY32" fmla="*/ 66746 h 468773"/>
                <a:gd name="connsiteX33" fmla="*/ 420654 w 599160"/>
                <a:gd name="connsiteY33" fmla="*/ 91271 h 468773"/>
                <a:gd name="connsiteX34" fmla="*/ 411341 w 599160"/>
                <a:gd name="connsiteY34" fmla="*/ 105862 h 468773"/>
                <a:gd name="connsiteX35" fmla="*/ 398923 w 599160"/>
                <a:gd name="connsiteY35" fmla="*/ 105862 h 468773"/>
                <a:gd name="connsiteX36" fmla="*/ 382159 w 599160"/>
                <a:gd name="connsiteY36" fmla="*/ 100584 h 468773"/>
                <a:gd name="connsiteX37" fmla="*/ 365395 w 599160"/>
                <a:gd name="connsiteY37" fmla="*/ 91271 h 468773"/>
                <a:gd name="connsiteX38" fmla="*/ 348941 w 599160"/>
                <a:gd name="connsiteY38" fmla="*/ 81647 h 468773"/>
                <a:gd name="connsiteX39" fmla="*/ 336213 w 599160"/>
                <a:gd name="connsiteY39" fmla="*/ 74196 h 468773"/>
                <a:gd name="connsiteX40" fmla="*/ 343663 w 599160"/>
                <a:gd name="connsiteY40" fmla="*/ 49982 h 468773"/>
                <a:gd name="connsiteX41" fmla="*/ 356081 w 599160"/>
                <a:gd name="connsiteY41" fmla="*/ 33838 h 468773"/>
                <a:gd name="connsiteX42" fmla="*/ 356081 w 599160"/>
                <a:gd name="connsiteY42" fmla="*/ 24525 h 468773"/>
                <a:gd name="connsiteX43" fmla="*/ 338386 w 599160"/>
                <a:gd name="connsiteY43" fmla="*/ 26698 h 468773"/>
                <a:gd name="connsiteX44" fmla="*/ 321622 w 599160"/>
                <a:gd name="connsiteY44" fmla="*/ 26698 h 468773"/>
                <a:gd name="connsiteX45" fmla="*/ 306099 w 599160"/>
                <a:gd name="connsiteY45" fmla="*/ 24525 h 468773"/>
                <a:gd name="connsiteX46" fmla="*/ 291509 w 599160"/>
                <a:gd name="connsiteY46" fmla="*/ 17075 h 468773"/>
                <a:gd name="connsiteX47" fmla="*/ 276917 w 599160"/>
                <a:gd name="connsiteY47" fmla="*/ 17075 h 468773"/>
                <a:gd name="connsiteX48" fmla="*/ 277849 w 599160"/>
                <a:gd name="connsiteY48" fmla="*/ 19247 h 468773"/>
                <a:gd name="connsiteX49" fmla="*/ 280022 w 599160"/>
                <a:gd name="connsiteY49" fmla="*/ 20179 h 468773"/>
                <a:gd name="connsiteX50" fmla="*/ 280022 w 599160"/>
                <a:gd name="connsiteY50" fmla="*/ 22352 h 468773"/>
                <a:gd name="connsiteX51" fmla="*/ 284368 w 599160"/>
                <a:gd name="connsiteY51" fmla="*/ 24525 h 468773"/>
                <a:gd name="connsiteX52" fmla="*/ 274745 w 599160"/>
                <a:gd name="connsiteY52" fmla="*/ 33838 h 468773"/>
                <a:gd name="connsiteX53" fmla="*/ 265431 w 599160"/>
                <a:gd name="connsiteY53" fmla="*/ 37253 h 468773"/>
                <a:gd name="connsiteX54" fmla="*/ 256118 w 599160"/>
                <a:gd name="connsiteY54" fmla="*/ 42531 h 468773"/>
                <a:gd name="connsiteX55" fmla="*/ 248977 w 599160"/>
                <a:gd name="connsiteY55" fmla="*/ 48740 h 468773"/>
                <a:gd name="connsiteX56" fmla="*/ 243700 w 599160"/>
                <a:gd name="connsiteY56" fmla="*/ 57122 h 468773"/>
                <a:gd name="connsiteX57" fmla="*/ 240595 w 599160"/>
                <a:gd name="connsiteY57" fmla="*/ 74196 h 468773"/>
                <a:gd name="connsiteX58" fmla="*/ 234387 w 599160"/>
                <a:gd name="connsiteY58" fmla="*/ 72023 h 468773"/>
                <a:gd name="connsiteX59" fmla="*/ 230972 w 599160"/>
                <a:gd name="connsiteY59" fmla="*/ 71092 h 468773"/>
                <a:gd name="connsiteX60" fmla="*/ 226005 w 599160"/>
                <a:gd name="connsiteY60" fmla="*/ 71092 h 468773"/>
                <a:gd name="connsiteX61" fmla="*/ 220727 w 599160"/>
                <a:gd name="connsiteY61" fmla="*/ 68919 h 468773"/>
                <a:gd name="connsiteX62" fmla="*/ 218554 w 599160"/>
                <a:gd name="connsiteY62" fmla="*/ 63641 h 468773"/>
                <a:gd name="connsiteX63" fmla="*/ 218554 w 599160"/>
                <a:gd name="connsiteY63" fmla="*/ 59295 h 468773"/>
                <a:gd name="connsiteX64" fmla="*/ 218554 w 599160"/>
                <a:gd name="connsiteY64" fmla="*/ 56191 h 468773"/>
                <a:gd name="connsiteX65" fmla="*/ 216381 w 599160"/>
                <a:gd name="connsiteY65" fmla="*/ 54017 h 468773"/>
                <a:gd name="connsiteX66" fmla="*/ 209241 w 599160"/>
                <a:gd name="connsiteY66" fmla="*/ 49982 h 468773"/>
                <a:gd name="connsiteX67" fmla="*/ 198685 w 599160"/>
                <a:gd name="connsiteY67" fmla="*/ 56191 h 468773"/>
                <a:gd name="connsiteX68" fmla="*/ 187509 w 599160"/>
                <a:gd name="connsiteY68" fmla="*/ 63641 h 468773"/>
                <a:gd name="connsiteX69" fmla="*/ 176954 w 599160"/>
                <a:gd name="connsiteY69" fmla="*/ 72023 h 468773"/>
                <a:gd name="connsiteX70" fmla="*/ 167641 w 599160"/>
                <a:gd name="connsiteY70" fmla="*/ 81647 h 468773"/>
                <a:gd name="connsiteX71" fmla="*/ 160190 w 599160"/>
                <a:gd name="connsiteY71" fmla="*/ 85683 h 468773"/>
                <a:gd name="connsiteX72" fmla="*/ 160190 w 599160"/>
                <a:gd name="connsiteY72" fmla="*/ 98411 h 468773"/>
                <a:gd name="connsiteX73" fmla="*/ 145599 w 599160"/>
                <a:gd name="connsiteY73" fmla="*/ 103689 h 468773"/>
                <a:gd name="connsiteX74" fmla="*/ 134112 w 599160"/>
                <a:gd name="connsiteY74" fmla="*/ 114554 h 468773"/>
                <a:gd name="connsiteX75" fmla="*/ 126041 w 599160"/>
                <a:gd name="connsiteY75" fmla="*/ 129145 h 468773"/>
                <a:gd name="connsiteX76" fmla="*/ 120763 w 599160"/>
                <a:gd name="connsiteY76" fmla="*/ 143115 h 468773"/>
                <a:gd name="connsiteX77" fmla="*/ 106172 w 599160"/>
                <a:gd name="connsiteY77" fmla="*/ 146220 h 468773"/>
                <a:gd name="connsiteX78" fmla="*/ 89409 w 599160"/>
                <a:gd name="connsiteY78" fmla="*/ 150256 h 468773"/>
                <a:gd name="connsiteX79" fmla="*/ 70782 w 599160"/>
                <a:gd name="connsiteY79" fmla="*/ 153671 h 468773"/>
                <a:gd name="connsiteX80" fmla="*/ 56191 w 599160"/>
                <a:gd name="connsiteY80" fmla="*/ 155533 h 468773"/>
                <a:gd name="connsiteX81" fmla="*/ 47809 w 599160"/>
                <a:gd name="connsiteY81" fmla="*/ 155533 h 468773"/>
                <a:gd name="connsiteX82" fmla="*/ 34149 w 599160"/>
                <a:gd name="connsiteY82" fmla="*/ 161121 h 468773"/>
                <a:gd name="connsiteX83" fmla="*/ 23904 w 599160"/>
                <a:gd name="connsiteY83" fmla="*/ 170435 h 468773"/>
                <a:gd name="connsiteX84" fmla="*/ 16454 w 599160"/>
                <a:gd name="connsiteY84" fmla="*/ 180990 h 468773"/>
                <a:gd name="connsiteX85" fmla="*/ 9313 w 599160"/>
                <a:gd name="connsiteY85" fmla="*/ 192787 h 468773"/>
                <a:gd name="connsiteX86" fmla="*/ 0 w 599160"/>
                <a:gd name="connsiteY86" fmla="*/ 203342 h 468773"/>
                <a:gd name="connsiteX87" fmla="*/ 4036 w 599160"/>
                <a:gd name="connsiteY87" fmla="*/ 216070 h 468773"/>
                <a:gd name="connsiteX88" fmla="*/ 7140 w 599160"/>
                <a:gd name="connsiteY88" fmla="*/ 227557 h 468773"/>
                <a:gd name="connsiteX89" fmla="*/ 16454 w 599160"/>
                <a:gd name="connsiteY89" fmla="*/ 237180 h 468773"/>
                <a:gd name="connsiteX90" fmla="*/ 14591 w 599160"/>
                <a:gd name="connsiteY90" fmla="*/ 240285 h 468773"/>
                <a:gd name="connsiteX91" fmla="*/ 13349 w 599160"/>
                <a:gd name="connsiteY91" fmla="*/ 242458 h 468773"/>
                <a:gd name="connsiteX92" fmla="*/ 11176 w 599160"/>
                <a:gd name="connsiteY92" fmla="*/ 244631 h 468773"/>
                <a:gd name="connsiteX93" fmla="*/ 9313 w 599160"/>
                <a:gd name="connsiteY93" fmla="*/ 242458 h 468773"/>
                <a:gd name="connsiteX94" fmla="*/ 7140 w 599160"/>
                <a:gd name="connsiteY94" fmla="*/ 242458 h 468773"/>
                <a:gd name="connsiteX95" fmla="*/ 4036 w 599160"/>
                <a:gd name="connsiteY95" fmla="*/ 240285 h 468773"/>
                <a:gd name="connsiteX96" fmla="*/ 0 w 599160"/>
                <a:gd name="connsiteY96" fmla="*/ 240285 h 468773"/>
                <a:gd name="connsiteX97" fmla="*/ 4036 w 599160"/>
                <a:gd name="connsiteY97" fmla="*/ 253013 h 468773"/>
                <a:gd name="connsiteX98" fmla="*/ 9313 w 599160"/>
                <a:gd name="connsiteY98" fmla="*/ 270088 h 468773"/>
                <a:gd name="connsiteX99" fmla="*/ 18627 w 599160"/>
                <a:gd name="connsiteY99" fmla="*/ 289025 h 468773"/>
                <a:gd name="connsiteX100" fmla="*/ 25767 w 599160"/>
                <a:gd name="connsiteY100" fmla="*/ 309204 h 468773"/>
                <a:gd name="connsiteX101" fmla="*/ 33218 w 599160"/>
                <a:gd name="connsiteY101" fmla="*/ 327210 h 468773"/>
                <a:gd name="connsiteX102" fmla="*/ 34149 w 599160"/>
                <a:gd name="connsiteY102" fmla="*/ 346147 h 468773"/>
                <a:gd name="connsiteX103" fmla="*/ 33218 w 599160"/>
                <a:gd name="connsiteY103" fmla="*/ 361980 h 468773"/>
                <a:gd name="connsiteX104" fmla="*/ 23904 w 599160"/>
                <a:gd name="connsiteY104" fmla="*/ 375639 h 468773"/>
                <a:gd name="connsiteX105" fmla="*/ 27009 w 599160"/>
                <a:gd name="connsiteY105" fmla="*/ 381227 h 468773"/>
                <a:gd name="connsiteX106" fmla="*/ 33218 w 599160"/>
                <a:gd name="connsiteY106" fmla="*/ 386505 h 468773"/>
                <a:gd name="connsiteX107" fmla="*/ 36322 w 599160"/>
                <a:gd name="connsiteY107" fmla="*/ 391782 h 468773"/>
                <a:gd name="connsiteX108" fmla="*/ 40358 w 599160"/>
                <a:gd name="connsiteY108" fmla="*/ 398923 h 468773"/>
                <a:gd name="connsiteX109" fmla="*/ 54949 w 599160"/>
                <a:gd name="connsiteY109" fmla="*/ 398923 h 468773"/>
                <a:gd name="connsiteX110" fmla="*/ 67677 w 599160"/>
                <a:gd name="connsiteY110" fmla="*/ 397991 h 468773"/>
                <a:gd name="connsiteX111" fmla="*/ 77922 w 599160"/>
                <a:gd name="connsiteY111" fmla="*/ 391782 h 468773"/>
                <a:gd name="connsiteX112" fmla="*/ 91582 w 599160"/>
                <a:gd name="connsiteY112" fmla="*/ 386505 h 468773"/>
                <a:gd name="connsiteX113" fmla="*/ 103999 w 599160"/>
                <a:gd name="connsiteY113" fmla="*/ 383090 h 468773"/>
                <a:gd name="connsiteX114" fmla="*/ 121695 w 599160"/>
                <a:gd name="connsiteY114" fmla="*/ 381227 h 468773"/>
                <a:gd name="connsiteX115" fmla="*/ 138459 w 599160"/>
                <a:gd name="connsiteY115" fmla="*/ 383090 h 468773"/>
                <a:gd name="connsiteX116" fmla="*/ 156154 w 599160"/>
                <a:gd name="connsiteY116" fmla="*/ 383090 h 468773"/>
                <a:gd name="connsiteX117" fmla="*/ 163294 w 599160"/>
                <a:gd name="connsiteY117" fmla="*/ 358875 h 468773"/>
                <a:gd name="connsiteX118" fmla="*/ 176954 w 599160"/>
                <a:gd name="connsiteY118" fmla="*/ 354529 h 468773"/>
                <a:gd name="connsiteX119" fmla="*/ 194649 w 599160"/>
                <a:gd name="connsiteY119" fmla="*/ 351425 h 468773"/>
                <a:gd name="connsiteX120" fmla="*/ 214518 w 599160"/>
                <a:gd name="connsiteY120" fmla="*/ 347078 h 468773"/>
                <a:gd name="connsiteX121" fmla="*/ 234387 w 599160"/>
                <a:gd name="connsiteY121" fmla="*/ 346147 h 468773"/>
                <a:gd name="connsiteX122" fmla="*/ 255186 w 599160"/>
                <a:gd name="connsiteY122" fmla="*/ 343974 h 468773"/>
                <a:gd name="connsiteX123" fmla="*/ 269777 w 599160"/>
                <a:gd name="connsiteY123" fmla="*/ 346147 h 468773"/>
                <a:gd name="connsiteX124" fmla="*/ 280022 w 599160"/>
                <a:gd name="connsiteY124" fmla="*/ 349252 h 468773"/>
                <a:gd name="connsiteX125" fmla="*/ 296786 w 599160"/>
                <a:gd name="connsiteY125" fmla="*/ 351425 h 468773"/>
                <a:gd name="connsiteX126" fmla="*/ 309204 w 599160"/>
                <a:gd name="connsiteY126" fmla="*/ 358875 h 468773"/>
                <a:gd name="connsiteX127" fmla="*/ 318517 w 599160"/>
                <a:gd name="connsiteY127" fmla="*/ 368499 h 468773"/>
                <a:gd name="connsiteX128" fmla="*/ 325968 w 599160"/>
                <a:gd name="connsiteY128" fmla="*/ 379054 h 468773"/>
                <a:gd name="connsiteX129" fmla="*/ 331245 w 599160"/>
                <a:gd name="connsiteY129" fmla="*/ 390541 h 468773"/>
                <a:gd name="connsiteX130" fmla="*/ 345837 w 599160"/>
                <a:gd name="connsiteY130" fmla="*/ 384332 h 468773"/>
                <a:gd name="connsiteX131" fmla="*/ 355150 w 599160"/>
                <a:gd name="connsiteY131" fmla="*/ 379054 h 468773"/>
                <a:gd name="connsiteX132" fmla="*/ 363532 w 599160"/>
                <a:gd name="connsiteY132" fmla="*/ 369431 h 468773"/>
                <a:gd name="connsiteX133" fmla="*/ 363532 w 599160"/>
                <a:gd name="connsiteY133" fmla="*/ 375639 h 468773"/>
                <a:gd name="connsiteX134" fmla="*/ 367568 w 599160"/>
                <a:gd name="connsiteY134" fmla="*/ 375639 h 468773"/>
                <a:gd name="connsiteX135" fmla="*/ 363532 w 599160"/>
                <a:gd name="connsiteY135" fmla="*/ 381227 h 468773"/>
                <a:gd name="connsiteX136" fmla="*/ 358254 w 599160"/>
                <a:gd name="connsiteY136" fmla="*/ 386505 h 468773"/>
                <a:gd name="connsiteX137" fmla="*/ 350804 w 599160"/>
                <a:gd name="connsiteY137" fmla="*/ 390541 h 468773"/>
                <a:gd name="connsiteX138" fmla="*/ 350804 w 599160"/>
                <a:gd name="connsiteY138" fmla="*/ 393645 h 468773"/>
                <a:gd name="connsiteX139" fmla="*/ 356081 w 599160"/>
                <a:gd name="connsiteY139" fmla="*/ 393645 h 468773"/>
                <a:gd name="connsiteX140" fmla="*/ 356081 w 599160"/>
                <a:gd name="connsiteY140" fmla="*/ 398923 h 468773"/>
                <a:gd name="connsiteX141" fmla="*/ 358254 w 599160"/>
                <a:gd name="connsiteY141" fmla="*/ 398923 h 468773"/>
                <a:gd name="connsiteX142" fmla="*/ 360427 w 599160"/>
                <a:gd name="connsiteY142" fmla="*/ 398923 h 468773"/>
                <a:gd name="connsiteX143" fmla="*/ 362290 w 599160"/>
                <a:gd name="connsiteY143" fmla="*/ 397991 h 468773"/>
                <a:gd name="connsiteX144" fmla="*/ 362290 w 599160"/>
                <a:gd name="connsiteY144" fmla="*/ 395818 h 468773"/>
                <a:gd name="connsiteX145" fmla="*/ 363532 w 599160"/>
                <a:gd name="connsiteY145" fmla="*/ 393645 h 468773"/>
                <a:gd name="connsiteX146" fmla="*/ 369741 w 599160"/>
                <a:gd name="connsiteY146" fmla="*/ 395818 h 468773"/>
                <a:gd name="connsiteX147" fmla="*/ 370672 w 599160"/>
                <a:gd name="connsiteY147" fmla="*/ 397991 h 468773"/>
                <a:gd name="connsiteX148" fmla="*/ 372845 w 599160"/>
                <a:gd name="connsiteY148" fmla="*/ 398923 h 468773"/>
                <a:gd name="connsiteX149" fmla="*/ 372845 w 599160"/>
                <a:gd name="connsiteY149" fmla="*/ 401096 h 468773"/>
                <a:gd name="connsiteX150" fmla="*/ 372845 w 599160"/>
                <a:gd name="connsiteY150" fmla="*/ 403269 h 468773"/>
                <a:gd name="connsiteX151" fmla="*/ 370672 w 599160"/>
                <a:gd name="connsiteY151" fmla="*/ 405442 h 468773"/>
                <a:gd name="connsiteX152" fmla="*/ 370672 w 599160"/>
                <a:gd name="connsiteY152" fmla="*/ 406373 h 468773"/>
                <a:gd name="connsiteX153" fmla="*/ 372845 w 599160"/>
                <a:gd name="connsiteY153" fmla="*/ 408547 h 468773"/>
                <a:gd name="connsiteX154" fmla="*/ 376881 w 599160"/>
                <a:gd name="connsiteY154" fmla="*/ 410720 h 468773"/>
                <a:gd name="connsiteX155" fmla="*/ 379986 w 599160"/>
                <a:gd name="connsiteY155" fmla="*/ 413824 h 468773"/>
                <a:gd name="connsiteX156" fmla="*/ 385263 w 599160"/>
                <a:gd name="connsiteY156" fmla="*/ 415997 h 468773"/>
                <a:gd name="connsiteX157" fmla="*/ 391472 w 599160"/>
                <a:gd name="connsiteY157" fmla="*/ 418170 h 468773"/>
                <a:gd name="connsiteX158" fmla="*/ 396750 w 599160"/>
                <a:gd name="connsiteY158" fmla="*/ 419102 h 468773"/>
                <a:gd name="connsiteX159" fmla="*/ 403890 w 599160"/>
                <a:gd name="connsiteY159" fmla="*/ 456355 h 468773"/>
                <a:gd name="connsiteX160" fmla="*/ 420654 w 599160"/>
                <a:gd name="connsiteY160" fmla="*/ 458218 h 468773"/>
                <a:gd name="connsiteX161" fmla="*/ 434314 w 599160"/>
                <a:gd name="connsiteY161" fmla="*/ 460391 h 468773"/>
                <a:gd name="connsiteX162" fmla="*/ 447663 w 599160"/>
                <a:gd name="connsiteY162" fmla="*/ 462564 h 468773"/>
                <a:gd name="connsiteX163" fmla="*/ 458218 w 599160"/>
                <a:gd name="connsiteY163" fmla="*/ 458218 h 468773"/>
                <a:gd name="connsiteX164" fmla="*/ 467531 w 599160"/>
                <a:gd name="connsiteY164" fmla="*/ 451078 h 468773"/>
                <a:gd name="connsiteX165" fmla="*/ 479949 w 599160"/>
                <a:gd name="connsiteY165" fmla="*/ 462564 h 468773"/>
                <a:gd name="connsiteX166" fmla="*/ 491436 w 599160"/>
                <a:gd name="connsiteY166" fmla="*/ 470946 h 468773"/>
                <a:gd name="connsiteX167" fmla="*/ 499818 w 599160"/>
                <a:gd name="connsiteY167" fmla="*/ 467842 h 468773"/>
                <a:gd name="connsiteX168" fmla="*/ 513477 w 599160"/>
                <a:gd name="connsiteY168" fmla="*/ 462564 h 468773"/>
                <a:gd name="connsiteX169" fmla="*/ 525895 w 599160"/>
                <a:gd name="connsiteY169" fmla="*/ 456355 h 468773"/>
                <a:gd name="connsiteX170" fmla="*/ 536450 w 599160"/>
                <a:gd name="connsiteY170" fmla="*/ 451078 h 468773"/>
                <a:gd name="connsiteX171" fmla="*/ 545764 w 599160"/>
                <a:gd name="connsiteY171" fmla="*/ 441454 h 468773"/>
                <a:gd name="connsiteX172" fmla="*/ 551041 w 599160"/>
                <a:gd name="connsiteY172" fmla="*/ 428726 h 468773"/>
                <a:gd name="connsiteX173" fmla="*/ 555077 w 599160"/>
                <a:gd name="connsiteY173" fmla="*/ 412893 h 468773"/>
                <a:gd name="connsiteX174" fmla="*/ 560355 w 599160"/>
                <a:gd name="connsiteY174" fmla="*/ 397991 h 468773"/>
                <a:gd name="connsiteX175" fmla="*/ 563459 w 599160"/>
                <a:gd name="connsiteY175" fmla="*/ 383090 h 468773"/>
                <a:gd name="connsiteX176" fmla="*/ 574945 w 599160"/>
                <a:gd name="connsiteY176" fmla="*/ 358875 h 468773"/>
                <a:gd name="connsiteX177" fmla="*/ 584259 w 599160"/>
                <a:gd name="connsiteY177" fmla="*/ 336523 h 468773"/>
                <a:gd name="connsiteX178" fmla="*/ 592641 w 599160"/>
                <a:gd name="connsiteY178" fmla="*/ 316655 h 468773"/>
                <a:gd name="connsiteX179" fmla="*/ 598850 w 599160"/>
                <a:gd name="connsiteY179" fmla="*/ 294303 h 468773"/>
                <a:gd name="connsiteX180" fmla="*/ 599781 w 599160"/>
                <a:gd name="connsiteY180" fmla="*/ 271950 h 468773"/>
                <a:gd name="connsiteX181" fmla="*/ 596677 w 599160"/>
                <a:gd name="connsiteY181" fmla="*/ 244631 h 46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599160" h="468773">
                  <a:moveTo>
                    <a:pt x="587363" y="227557"/>
                  </a:moveTo>
                  <a:lnTo>
                    <a:pt x="578050" y="214828"/>
                  </a:lnTo>
                  <a:lnTo>
                    <a:pt x="567495" y="202100"/>
                  </a:lnTo>
                  <a:lnTo>
                    <a:pt x="560355" y="183163"/>
                  </a:lnTo>
                  <a:lnTo>
                    <a:pt x="540486" y="183163"/>
                  </a:lnTo>
                  <a:lnTo>
                    <a:pt x="536450" y="165157"/>
                  </a:lnTo>
                  <a:lnTo>
                    <a:pt x="526826" y="151498"/>
                  </a:lnTo>
                  <a:lnTo>
                    <a:pt x="523722" y="146220"/>
                  </a:lnTo>
                  <a:lnTo>
                    <a:pt x="520617" y="143115"/>
                  </a:lnTo>
                  <a:lnTo>
                    <a:pt x="514408" y="140942"/>
                  </a:lnTo>
                  <a:lnTo>
                    <a:pt x="509131" y="138769"/>
                  </a:lnTo>
                  <a:lnTo>
                    <a:pt x="499818" y="138769"/>
                  </a:lnTo>
                  <a:lnTo>
                    <a:pt x="496713" y="129145"/>
                  </a:lnTo>
                  <a:lnTo>
                    <a:pt x="492677" y="116417"/>
                  </a:lnTo>
                  <a:lnTo>
                    <a:pt x="487400" y="98411"/>
                  </a:lnTo>
                  <a:lnTo>
                    <a:pt x="484295" y="83820"/>
                  </a:lnTo>
                  <a:lnTo>
                    <a:pt x="479949" y="71092"/>
                  </a:lnTo>
                  <a:lnTo>
                    <a:pt x="479949" y="64573"/>
                  </a:lnTo>
                  <a:lnTo>
                    <a:pt x="476845" y="63641"/>
                  </a:lnTo>
                  <a:lnTo>
                    <a:pt x="472809" y="63641"/>
                  </a:lnTo>
                  <a:lnTo>
                    <a:pt x="467531" y="61468"/>
                  </a:lnTo>
                  <a:lnTo>
                    <a:pt x="463496" y="61468"/>
                  </a:lnTo>
                  <a:lnTo>
                    <a:pt x="458218" y="59295"/>
                  </a:lnTo>
                  <a:lnTo>
                    <a:pt x="456045" y="57122"/>
                  </a:lnTo>
                  <a:lnTo>
                    <a:pt x="452940" y="49982"/>
                  </a:lnTo>
                  <a:lnTo>
                    <a:pt x="448905" y="37253"/>
                  </a:lnTo>
                  <a:lnTo>
                    <a:pt x="443627" y="22352"/>
                  </a:lnTo>
                  <a:lnTo>
                    <a:pt x="441454" y="9624"/>
                  </a:lnTo>
                  <a:lnTo>
                    <a:pt x="440523" y="0"/>
                  </a:lnTo>
                  <a:lnTo>
                    <a:pt x="436487" y="0"/>
                  </a:lnTo>
                  <a:lnTo>
                    <a:pt x="431209" y="19247"/>
                  </a:lnTo>
                  <a:lnTo>
                    <a:pt x="426863" y="42531"/>
                  </a:lnTo>
                  <a:lnTo>
                    <a:pt x="425931" y="66746"/>
                  </a:lnTo>
                  <a:lnTo>
                    <a:pt x="420654" y="91271"/>
                  </a:lnTo>
                  <a:lnTo>
                    <a:pt x="411341" y="105862"/>
                  </a:lnTo>
                  <a:lnTo>
                    <a:pt x="398923" y="105862"/>
                  </a:lnTo>
                  <a:lnTo>
                    <a:pt x="382159" y="100584"/>
                  </a:lnTo>
                  <a:lnTo>
                    <a:pt x="365395" y="91271"/>
                  </a:lnTo>
                  <a:lnTo>
                    <a:pt x="348941" y="81647"/>
                  </a:lnTo>
                  <a:lnTo>
                    <a:pt x="336213" y="74196"/>
                  </a:lnTo>
                  <a:lnTo>
                    <a:pt x="343663" y="49982"/>
                  </a:lnTo>
                  <a:lnTo>
                    <a:pt x="356081" y="33838"/>
                  </a:lnTo>
                  <a:lnTo>
                    <a:pt x="356081" y="24525"/>
                  </a:lnTo>
                  <a:lnTo>
                    <a:pt x="338386" y="26698"/>
                  </a:lnTo>
                  <a:lnTo>
                    <a:pt x="321622" y="26698"/>
                  </a:lnTo>
                  <a:lnTo>
                    <a:pt x="306099" y="24525"/>
                  </a:lnTo>
                  <a:lnTo>
                    <a:pt x="291509" y="17075"/>
                  </a:lnTo>
                  <a:lnTo>
                    <a:pt x="276917" y="17075"/>
                  </a:lnTo>
                  <a:lnTo>
                    <a:pt x="277849" y="19247"/>
                  </a:lnTo>
                  <a:lnTo>
                    <a:pt x="280022" y="20179"/>
                  </a:lnTo>
                  <a:lnTo>
                    <a:pt x="280022" y="22352"/>
                  </a:lnTo>
                  <a:lnTo>
                    <a:pt x="284368" y="24525"/>
                  </a:lnTo>
                  <a:lnTo>
                    <a:pt x="274745" y="33838"/>
                  </a:lnTo>
                  <a:lnTo>
                    <a:pt x="265431" y="37253"/>
                  </a:lnTo>
                  <a:lnTo>
                    <a:pt x="256118" y="42531"/>
                  </a:lnTo>
                  <a:lnTo>
                    <a:pt x="248977" y="48740"/>
                  </a:lnTo>
                  <a:lnTo>
                    <a:pt x="243700" y="57122"/>
                  </a:lnTo>
                  <a:lnTo>
                    <a:pt x="240595" y="74196"/>
                  </a:lnTo>
                  <a:lnTo>
                    <a:pt x="234387" y="72023"/>
                  </a:lnTo>
                  <a:lnTo>
                    <a:pt x="230972" y="71092"/>
                  </a:lnTo>
                  <a:lnTo>
                    <a:pt x="226005" y="71092"/>
                  </a:lnTo>
                  <a:lnTo>
                    <a:pt x="220727" y="68919"/>
                  </a:lnTo>
                  <a:lnTo>
                    <a:pt x="218554" y="63641"/>
                  </a:lnTo>
                  <a:lnTo>
                    <a:pt x="218554" y="59295"/>
                  </a:lnTo>
                  <a:lnTo>
                    <a:pt x="218554" y="56191"/>
                  </a:lnTo>
                  <a:lnTo>
                    <a:pt x="216381" y="54017"/>
                  </a:lnTo>
                  <a:lnTo>
                    <a:pt x="209241" y="49982"/>
                  </a:lnTo>
                  <a:lnTo>
                    <a:pt x="198685" y="56191"/>
                  </a:lnTo>
                  <a:lnTo>
                    <a:pt x="187509" y="63641"/>
                  </a:lnTo>
                  <a:lnTo>
                    <a:pt x="176954" y="72023"/>
                  </a:lnTo>
                  <a:lnTo>
                    <a:pt x="167641" y="81647"/>
                  </a:lnTo>
                  <a:lnTo>
                    <a:pt x="160190" y="85683"/>
                  </a:lnTo>
                  <a:lnTo>
                    <a:pt x="160190" y="98411"/>
                  </a:lnTo>
                  <a:lnTo>
                    <a:pt x="145599" y="103689"/>
                  </a:lnTo>
                  <a:lnTo>
                    <a:pt x="134112" y="114554"/>
                  </a:lnTo>
                  <a:lnTo>
                    <a:pt x="126041" y="129145"/>
                  </a:lnTo>
                  <a:lnTo>
                    <a:pt x="120763" y="143115"/>
                  </a:lnTo>
                  <a:lnTo>
                    <a:pt x="106172" y="146220"/>
                  </a:lnTo>
                  <a:lnTo>
                    <a:pt x="89409" y="150256"/>
                  </a:lnTo>
                  <a:lnTo>
                    <a:pt x="70782" y="153671"/>
                  </a:lnTo>
                  <a:lnTo>
                    <a:pt x="56191" y="155533"/>
                  </a:lnTo>
                  <a:lnTo>
                    <a:pt x="47809" y="155533"/>
                  </a:lnTo>
                  <a:lnTo>
                    <a:pt x="34149" y="161121"/>
                  </a:lnTo>
                  <a:lnTo>
                    <a:pt x="23904" y="170435"/>
                  </a:lnTo>
                  <a:lnTo>
                    <a:pt x="16454" y="180990"/>
                  </a:lnTo>
                  <a:lnTo>
                    <a:pt x="9313" y="192787"/>
                  </a:lnTo>
                  <a:lnTo>
                    <a:pt x="0" y="203342"/>
                  </a:lnTo>
                  <a:lnTo>
                    <a:pt x="4036" y="216070"/>
                  </a:lnTo>
                  <a:lnTo>
                    <a:pt x="7140" y="227557"/>
                  </a:lnTo>
                  <a:lnTo>
                    <a:pt x="16454" y="237180"/>
                  </a:lnTo>
                  <a:lnTo>
                    <a:pt x="14591" y="240285"/>
                  </a:lnTo>
                  <a:lnTo>
                    <a:pt x="13349" y="242458"/>
                  </a:lnTo>
                  <a:lnTo>
                    <a:pt x="11176" y="244631"/>
                  </a:lnTo>
                  <a:lnTo>
                    <a:pt x="9313" y="242458"/>
                  </a:lnTo>
                  <a:lnTo>
                    <a:pt x="7140" y="242458"/>
                  </a:lnTo>
                  <a:lnTo>
                    <a:pt x="4036" y="240285"/>
                  </a:lnTo>
                  <a:lnTo>
                    <a:pt x="0" y="240285"/>
                  </a:lnTo>
                  <a:lnTo>
                    <a:pt x="4036" y="253013"/>
                  </a:lnTo>
                  <a:lnTo>
                    <a:pt x="9313" y="270088"/>
                  </a:lnTo>
                  <a:lnTo>
                    <a:pt x="18627" y="289025"/>
                  </a:lnTo>
                  <a:lnTo>
                    <a:pt x="25767" y="309204"/>
                  </a:lnTo>
                  <a:lnTo>
                    <a:pt x="33218" y="327210"/>
                  </a:lnTo>
                  <a:lnTo>
                    <a:pt x="34149" y="346147"/>
                  </a:lnTo>
                  <a:lnTo>
                    <a:pt x="33218" y="361980"/>
                  </a:lnTo>
                  <a:lnTo>
                    <a:pt x="23904" y="375639"/>
                  </a:lnTo>
                  <a:lnTo>
                    <a:pt x="27009" y="381227"/>
                  </a:lnTo>
                  <a:lnTo>
                    <a:pt x="33218" y="386505"/>
                  </a:lnTo>
                  <a:lnTo>
                    <a:pt x="36322" y="391782"/>
                  </a:lnTo>
                  <a:lnTo>
                    <a:pt x="40358" y="398923"/>
                  </a:lnTo>
                  <a:lnTo>
                    <a:pt x="54949" y="398923"/>
                  </a:lnTo>
                  <a:lnTo>
                    <a:pt x="67677" y="397991"/>
                  </a:lnTo>
                  <a:lnTo>
                    <a:pt x="77922" y="391782"/>
                  </a:lnTo>
                  <a:lnTo>
                    <a:pt x="91582" y="386505"/>
                  </a:lnTo>
                  <a:lnTo>
                    <a:pt x="103999" y="383090"/>
                  </a:lnTo>
                  <a:lnTo>
                    <a:pt x="121695" y="381227"/>
                  </a:lnTo>
                  <a:lnTo>
                    <a:pt x="138459" y="383090"/>
                  </a:lnTo>
                  <a:lnTo>
                    <a:pt x="156154" y="383090"/>
                  </a:lnTo>
                  <a:lnTo>
                    <a:pt x="163294" y="358875"/>
                  </a:lnTo>
                  <a:lnTo>
                    <a:pt x="176954" y="354529"/>
                  </a:lnTo>
                  <a:lnTo>
                    <a:pt x="194649" y="351425"/>
                  </a:lnTo>
                  <a:lnTo>
                    <a:pt x="214518" y="347078"/>
                  </a:lnTo>
                  <a:lnTo>
                    <a:pt x="234387" y="346147"/>
                  </a:lnTo>
                  <a:lnTo>
                    <a:pt x="255186" y="343974"/>
                  </a:lnTo>
                  <a:lnTo>
                    <a:pt x="269777" y="346147"/>
                  </a:lnTo>
                  <a:lnTo>
                    <a:pt x="280022" y="349252"/>
                  </a:lnTo>
                  <a:lnTo>
                    <a:pt x="296786" y="351425"/>
                  </a:lnTo>
                  <a:lnTo>
                    <a:pt x="309204" y="358875"/>
                  </a:lnTo>
                  <a:lnTo>
                    <a:pt x="318517" y="368499"/>
                  </a:lnTo>
                  <a:lnTo>
                    <a:pt x="325968" y="379054"/>
                  </a:lnTo>
                  <a:lnTo>
                    <a:pt x="331245" y="390541"/>
                  </a:lnTo>
                  <a:lnTo>
                    <a:pt x="345837" y="384332"/>
                  </a:lnTo>
                  <a:lnTo>
                    <a:pt x="355150" y="379054"/>
                  </a:lnTo>
                  <a:lnTo>
                    <a:pt x="363532" y="369431"/>
                  </a:lnTo>
                  <a:lnTo>
                    <a:pt x="363532" y="375639"/>
                  </a:lnTo>
                  <a:lnTo>
                    <a:pt x="367568" y="375639"/>
                  </a:lnTo>
                  <a:lnTo>
                    <a:pt x="363532" y="381227"/>
                  </a:lnTo>
                  <a:lnTo>
                    <a:pt x="358254" y="386505"/>
                  </a:lnTo>
                  <a:lnTo>
                    <a:pt x="350804" y="390541"/>
                  </a:lnTo>
                  <a:lnTo>
                    <a:pt x="350804" y="393645"/>
                  </a:lnTo>
                  <a:lnTo>
                    <a:pt x="356081" y="393645"/>
                  </a:lnTo>
                  <a:lnTo>
                    <a:pt x="356081" y="398923"/>
                  </a:lnTo>
                  <a:lnTo>
                    <a:pt x="358254" y="398923"/>
                  </a:lnTo>
                  <a:lnTo>
                    <a:pt x="360427" y="398923"/>
                  </a:lnTo>
                  <a:lnTo>
                    <a:pt x="362290" y="397991"/>
                  </a:lnTo>
                  <a:lnTo>
                    <a:pt x="362290" y="395818"/>
                  </a:lnTo>
                  <a:lnTo>
                    <a:pt x="363532" y="393645"/>
                  </a:lnTo>
                  <a:lnTo>
                    <a:pt x="369741" y="395818"/>
                  </a:lnTo>
                  <a:lnTo>
                    <a:pt x="370672" y="397991"/>
                  </a:lnTo>
                  <a:lnTo>
                    <a:pt x="372845" y="398923"/>
                  </a:lnTo>
                  <a:lnTo>
                    <a:pt x="372845" y="401096"/>
                  </a:lnTo>
                  <a:lnTo>
                    <a:pt x="372845" y="403269"/>
                  </a:lnTo>
                  <a:lnTo>
                    <a:pt x="370672" y="405442"/>
                  </a:lnTo>
                  <a:lnTo>
                    <a:pt x="370672" y="406373"/>
                  </a:lnTo>
                  <a:lnTo>
                    <a:pt x="372845" y="408547"/>
                  </a:lnTo>
                  <a:lnTo>
                    <a:pt x="376881" y="410720"/>
                  </a:lnTo>
                  <a:lnTo>
                    <a:pt x="379986" y="413824"/>
                  </a:lnTo>
                  <a:lnTo>
                    <a:pt x="385263" y="415997"/>
                  </a:lnTo>
                  <a:lnTo>
                    <a:pt x="391472" y="418170"/>
                  </a:lnTo>
                  <a:lnTo>
                    <a:pt x="396750" y="419102"/>
                  </a:lnTo>
                  <a:lnTo>
                    <a:pt x="403890" y="456355"/>
                  </a:lnTo>
                  <a:lnTo>
                    <a:pt x="420654" y="458218"/>
                  </a:lnTo>
                  <a:lnTo>
                    <a:pt x="434314" y="460391"/>
                  </a:lnTo>
                  <a:lnTo>
                    <a:pt x="447663" y="462564"/>
                  </a:lnTo>
                  <a:lnTo>
                    <a:pt x="458218" y="458218"/>
                  </a:lnTo>
                  <a:lnTo>
                    <a:pt x="467531" y="451078"/>
                  </a:lnTo>
                  <a:lnTo>
                    <a:pt x="479949" y="462564"/>
                  </a:lnTo>
                  <a:lnTo>
                    <a:pt x="491436" y="470946"/>
                  </a:lnTo>
                  <a:lnTo>
                    <a:pt x="499818" y="467842"/>
                  </a:lnTo>
                  <a:lnTo>
                    <a:pt x="513477" y="462564"/>
                  </a:lnTo>
                  <a:lnTo>
                    <a:pt x="525895" y="456355"/>
                  </a:lnTo>
                  <a:lnTo>
                    <a:pt x="536450" y="451078"/>
                  </a:lnTo>
                  <a:lnTo>
                    <a:pt x="545764" y="441454"/>
                  </a:lnTo>
                  <a:lnTo>
                    <a:pt x="551041" y="428726"/>
                  </a:lnTo>
                  <a:lnTo>
                    <a:pt x="555077" y="412893"/>
                  </a:lnTo>
                  <a:lnTo>
                    <a:pt x="560355" y="397991"/>
                  </a:lnTo>
                  <a:lnTo>
                    <a:pt x="563459" y="383090"/>
                  </a:lnTo>
                  <a:lnTo>
                    <a:pt x="574945" y="358875"/>
                  </a:lnTo>
                  <a:lnTo>
                    <a:pt x="584259" y="336523"/>
                  </a:lnTo>
                  <a:lnTo>
                    <a:pt x="592641" y="316655"/>
                  </a:lnTo>
                  <a:lnTo>
                    <a:pt x="598850" y="294303"/>
                  </a:lnTo>
                  <a:lnTo>
                    <a:pt x="599781" y="271950"/>
                  </a:lnTo>
                  <a:lnTo>
                    <a:pt x="596677" y="244631"/>
                  </a:lnTo>
                  <a:close/>
                </a:path>
              </a:pathLst>
            </a:custGeom>
            <a:grpFill/>
            <a:ln w="3104"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BC3CFDD-CDDA-48D7-8802-600BEB20680B}"/>
                </a:ext>
              </a:extLst>
            </p:cNvPr>
            <p:cNvSpPr/>
            <p:nvPr/>
          </p:nvSpPr>
          <p:spPr>
            <a:xfrm>
              <a:off x="7376444" y="5893661"/>
              <a:ext cx="15522" cy="9313"/>
            </a:xfrm>
            <a:custGeom>
              <a:avLst/>
              <a:gdLst>
                <a:gd name="connsiteX0" fmla="*/ 9313 w 15522"/>
                <a:gd name="connsiteY0" fmla="*/ 5278 h 9313"/>
                <a:gd name="connsiteX1" fmla="*/ 9313 w 15522"/>
                <a:gd name="connsiteY1" fmla="*/ 3104 h 9313"/>
                <a:gd name="connsiteX2" fmla="*/ 7140 w 15522"/>
                <a:gd name="connsiteY2" fmla="*/ 2173 h 9313"/>
                <a:gd name="connsiteX3" fmla="*/ 4967 w 15522"/>
                <a:gd name="connsiteY3" fmla="*/ 2173 h 9313"/>
                <a:gd name="connsiteX4" fmla="*/ 3104 w 15522"/>
                <a:gd name="connsiteY4" fmla="*/ 0 h 9313"/>
                <a:gd name="connsiteX5" fmla="*/ 0 w 15522"/>
                <a:gd name="connsiteY5" fmla="*/ 0 h 9313"/>
                <a:gd name="connsiteX6" fmla="*/ 3104 w 15522"/>
                <a:gd name="connsiteY6" fmla="*/ 3104 h 9313"/>
                <a:gd name="connsiteX7" fmla="*/ 4967 w 15522"/>
                <a:gd name="connsiteY7" fmla="*/ 5278 h 9313"/>
                <a:gd name="connsiteX8" fmla="*/ 7140 w 15522"/>
                <a:gd name="connsiteY8" fmla="*/ 7451 h 9313"/>
                <a:gd name="connsiteX9" fmla="*/ 10245 w 15522"/>
                <a:gd name="connsiteY9" fmla="*/ 9624 h 9313"/>
                <a:gd name="connsiteX10" fmla="*/ 16454 w 15522"/>
                <a:gd name="connsiteY10" fmla="*/ 10555 h 9313"/>
                <a:gd name="connsiteX11" fmla="*/ 16454 w 15522"/>
                <a:gd name="connsiteY11" fmla="*/ 7451 h 9313"/>
                <a:gd name="connsiteX12" fmla="*/ 12418 w 15522"/>
                <a:gd name="connsiteY12" fmla="*/ 7451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522" h="9313">
                  <a:moveTo>
                    <a:pt x="9313" y="5278"/>
                  </a:moveTo>
                  <a:lnTo>
                    <a:pt x="9313" y="3104"/>
                  </a:lnTo>
                  <a:lnTo>
                    <a:pt x="7140" y="2173"/>
                  </a:lnTo>
                  <a:lnTo>
                    <a:pt x="4967" y="2173"/>
                  </a:lnTo>
                  <a:lnTo>
                    <a:pt x="3104" y="0"/>
                  </a:lnTo>
                  <a:lnTo>
                    <a:pt x="0" y="0"/>
                  </a:lnTo>
                  <a:lnTo>
                    <a:pt x="3104" y="3104"/>
                  </a:lnTo>
                  <a:lnTo>
                    <a:pt x="4967" y="5278"/>
                  </a:lnTo>
                  <a:lnTo>
                    <a:pt x="7140" y="7451"/>
                  </a:lnTo>
                  <a:lnTo>
                    <a:pt x="10245" y="9624"/>
                  </a:lnTo>
                  <a:lnTo>
                    <a:pt x="16454" y="10555"/>
                  </a:lnTo>
                  <a:lnTo>
                    <a:pt x="16454" y="7451"/>
                  </a:lnTo>
                  <a:lnTo>
                    <a:pt x="12418" y="7451"/>
                  </a:lnTo>
                  <a:close/>
                </a:path>
              </a:pathLst>
            </a:custGeom>
            <a:grpFill/>
            <a:ln w="3104"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976587A-75D8-4368-A704-B51538DFAAB4}"/>
                </a:ext>
              </a:extLst>
            </p:cNvPr>
            <p:cNvSpPr/>
            <p:nvPr/>
          </p:nvSpPr>
          <p:spPr>
            <a:xfrm>
              <a:off x="2900127" y="5457796"/>
              <a:ext cx="55880" cy="37253"/>
            </a:xfrm>
            <a:custGeom>
              <a:avLst/>
              <a:gdLst>
                <a:gd name="connsiteX0" fmla="*/ 29182 w 55880"/>
                <a:gd name="connsiteY0" fmla="*/ 5278 h 37253"/>
                <a:gd name="connsiteX1" fmla="*/ 12418 w 55880"/>
                <a:gd name="connsiteY1" fmla="*/ 0 h 37253"/>
                <a:gd name="connsiteX2" fmla="*/ 10245 w 55880"/>
                <a:gd name="connsiteY2" fmla="*/ 1863 h 37253"/>
                <a:gd name="connsiteX3" fmla="*/ 8072 w 55880"/>
                <a:gd name="connsiteY3" fmla="*/ 1863 h 37253"/>
                <a:gd name="connsiteX4" fmla="*/ 8072 w 55880"/>
                <a:gd name="connsiteY4" fmla="*/ 3104 h 37253"/>
                <a:gd name="connsiteX5" fmla="*/ 7140 w 55880"/>
                <a:gd name="connsiteY5" fmla="*/ 3104 h 37253"/>
                <a:gd name="connsiteX6" fmla="*/ 3104 w 55880"/>
                <a:gd name="connsiteY6" fmla="*/ 5278 h 37253"/>
                <a:gd name="connsiteX7" fmla="*/ 3104 w 55880"/>
                <a:gd name="connsiteY7" fmla="*/ 18006 h 37253"/>
                <a:gd name="connsiteX8" fmla="*/ 3104 w 55880"/>
                <a:gd name="connsiteY8" fmla="*/ 27319 h 37253"/>
                <a:gd name="connsiteX9" fmla="*/ 0 w 55880"/>
                <a:gd name="connsiteY9" fmla="*/ 36943 h 37253"/>
                <a:gd name="connsiteX10" fmla="*/ 3104 w 55880"/>
                <a:gd name="connsiteY10" fmla="*/ 36943 h 37253"/>
                <a:gd name="connsiteX11" fmla="*/ 3104 w 55880"/>
                <a:gd name="connsiteY11" fmla="*/ 40047 h 37253"/>
                <a:gd name="connsiteX12" fmla="*/ 15522 w 55880"/>
                <a:gd name="connsiteY12" fmla="*/ 36943 h 37253"/>
                <a:gd name="connsiteX13" fmla="*/ 27009 w 55880"/>
                <a:gd name="connsiteY13" fmla="*/ 34770 h 37253"/>
                <a:gd name="connsiteX14" fmla="*/ 39427 w 55880"/>
                <a:gd name="connsiteY14" fmla="*/ 32597 h 37253"/>
                <a:gd name="connsiteX15" fmla="*/ 51844 w 55880"/>
                <a:gd name="connsiteY15" fmla="*/ 24215 h 37253"/>
                <a:gd name="connsiteX16" fmla="*/ 56191 w 55880"/>
                <a:gd name="connsiteY16" fmla="*/ 24215 h 37253"/>
                <a:gd name="connsiteX17" fmla="*/ 56191 w 55880"/>
                <a:gd name="connsiteY17" fmla="*/ 19868 h 37253"/>
                <a:gd name="connsiteX18" fmla="*/ 41600 w 55880"/>
                <a:gd name="connsiteY18" fmla="*/ 12418 h 3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880" h="37253">
                  <a:moveTo>
                    <a:pt x="29182" y="5278"/>
                  </a:moveTo>
                  <a:lnTo>
                    <a:pt x="12418" y="0"/>
                  </a:lnTo>
                  <a:lnTo>
                    <a:pt x="10245" y="1863"/>
                  </a:lnTo>
                  <a:lnTo>
                    <a:pt x="8072" y="1863"/>
                  </a:lnTo>
                  <a:lnTo>
                    <a:pt x="8072" y="3104"/>
                  </a:lnTo>
                  <a:lnTo>
                    <a:pt x="7140" y="3104"/>
                  </a:lnTo>
                  <a:lnTo>
                    <a:pt x="3104" y="5278"/>
                  </a:lnTo>
                  <a:lnTo>
                    <a:pt x="3104" y="18006"/>
                  </a:lnTo>
                  <a:lnTo>
                    <a:pt x="3104" y="27319"/>
                  </a:lnTo>
                  <a:lnTo>
                    <a:pt x="0" y="36943"/>
                  </a:lnTo>
                  <a:lnTo>
                    <a:pt x="3104" y="36943"/>
                  </a:lnTo>
                  <a:lnTo>
                    <a:pt x="3104" y="40047"/>
                  </a:lnTo>
                  <a:lnTo>
                    <a:pt x="15522" y="36943"/>
                  </a:lnTo>
                  <a:lnTo>
                    <a:pt x="27009" y="34770"/>
                  </a:lnTo>
                  <a:lnTo>
                    <a:pt x="39427" y="32597"/>
                  </a:lnTo>
                  <a:lnTo>
                    <a:pt x="51844" y="24215"/>
                  </a:lnTo>
                  <a:lnTo>
                    <a:pt x="56191" y="24215"/>
                  </a:lnTo>
                  <a:lnTo>
                    <a:pt x="56191" y="19868"/>
                  </a:lnTo>
                  <a:lnTo>
                    <a:pt x="41600" y="12418"/>
                  </a:lnTo>
                  <a:close/>
                </a:path>
              </a:pathLst>
            </a:custGeom>
            <a:grpFill/>
            <a:ln w="3104"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57D7DF6-6376-4F98-9783-E979290698FE}"/>
                </a:ext>
              </a:extLst>
            </p:cNvPr>
            <p:cNvSpPr/>
            <p:nvPr/>
          </p:nvSpPr>
          <p:spPr>
            <a:xfrm>
              <a:off x="6488880" y="5710498"/>
              <a:ext cx="301132" cy="207999"/>
            </a:xfrm>
            <a:custGeom>
              <a:avLst/>
              <a:gdLst>
                <a:gd name="connsiteX0" fmla="*/ 284368 w 301132"/>
                <a:gd name="connsiteY0" fmla="*/ 210793 h 207998"/>
                <a:gd name="connsiteX1" fmla="*/ 294613 w 301132"/>
                <a:gd name="connsiteY1" fmla="*/ 207378 h 207998"/>
                <a:gd name="connsiteX2" fmla="*/ 297718 w 301132"/>
                <a:gd name="connsiteY2" fmla="*/ 205515 h 207998"/>
                <a:gd name="connsiteX3" fmla="*/ 299891 w 301132"/>
                <a:gd name="connsiteY3" fmla="*/ 205515 h 207998"/>
                <a:gd name="connsiteX4" fmla="*/ 302064 w 301132"/>
                <a:gd name="connsiteY4" fmla="*/ 203342 h 207998"/>
                <a:gd name="connsiteX5" fmla="*/ 303926 w 301132"/>
                <a:gd name="connsiteY5" fmla="*/ 203342 h 207998"/>
                <a:gd name="connsiteX6" fmla="*/ 287473 w 301132"/>
                <a:gd name="connsiteY6" fmla="*/ 195891 h 207998"/>
                <a:gd name="connsiteX7" fmla="*/ 269777 w 301132"/>
                <a:gd name="connsiteY7" fmla="*/ 186267 h 207998"/>
                <a:gd name="connsiteX8" fmla="*/ 250840 w 301132"/>
                <a:gd name="connsiteY8" fmla="*/ 178817 h 207998"/>
                <a:gd name="connsiteX9" fmla="*/ 234387 w 301132"/>
                <a:gd name="connsiteY9" fmla="*/ 173539 h 207998"/>
                <a:gd name="connsiteX10" fmla="*/ 226936 w 301132"/>
                <a:gd name="connsiteY10" fmla="*/ 175712 h 207998"/>
                <a:gd name="connsiteX11" fmla="*/ 219796 w 301132"/>
                <a:gd name="connsiteY11" fmla="*/ 178817 h 207998"/>
                <a:gd name="connsiteX12" fmla="*/ 211413 w 301132"/>
                <a:gd name="connsiteY12" fmla="*/ 183163 h 207998"/>
                <a:gd name="connsiteX13" fmla="*/ 199927 w 301132"/>
                <a:gd name="connsiteY13" fmla="*/ 183163 h 207998"/>
                <a:gd name="connsiteX14" fmla="*/ 190614 w 301132"/>
                <a:gd name="connsiteY14" fmla="*/ 177886 h 207998"/>
                <a:gd name="connsiteX15" fmla="*/ 184094 w 301132"/>
                <a:gd name="connsiteY15" fmla="*/ 171366 h 207998"/>
                <a:gd name="connsiteX16" fmla="*/ 174781 w 301132"/>
                <a:gd name="connsiteY16" fmla="*/ 168262 h 207998"/>
                <a:gd name="connsiteX17" fmla="*/ 160190 w 301132"/>
                <a:gd name="connsiteY17" fmla="*/ 166089 h 207998"/>
                <a:gd name="connsiteX18" fmla="*/ 160190 w 301132"/>
                <a:gd name="connsiteY18" fmla="*/ 144047 h 207998"/>
                <a:gd name="connsiteX19" fmla="*/ 163294 w 301132"/>
                <a:gd name="connsiteY19" fmla="*/ 126041 h 207998"/>
                <a:gd name="connsiteX20" fmla="*/ 145599 w 301132"/>
                <a:gd name="connsiteY20" fmla="*/ 111140 h 207998"/>
                <a:gd name="connsiteX21" fmla="*/ 133181 w 301132"/>
                <a:gd name="connsiteY21" fmla="*/ 92202 h 207998"/>
                <a:gd name="connsiteX22" fmla="*/ 121695 w 301132"/>
                <a:gd name="connsiteY22" fmla="*/ 76370 h 207998"/>
                <a:gd name="connsiteX23" fmla="*/ 109277 w 301132"/>
                <a:gd name="connsiteY23" fmla="*/ 61468 h 207998"/>
                <a:gd name="connsiteX24" fmla="*/ 101826 w 301132"/>
                <a:gd name="connsiteY24" fmla="*/ 54018 h 207998"/>
                <a:gd name="connsiteX25" fmla="*/ 99964 w 301132"/>
                <a:gd name="connsiteY25" fmla="*/ 54018 h 207998"/>
                <a:gd name="connsiteX26" fmla="*/ 99964 w 301132"/>
                <a:gd name="connsiteY26" fmla="*/ 51844 h 207998"/>
                <a:gd name="connsiteX27" fmla="*/ 94686 w 301132"/>
                <a:gd name="connsiteY27" fmla="*/ 47809 h 207998"/>
                <a:gd name="connsiteX28" fmla="*/ 76991 w 301132"/>
                <a:gd name="connsiteY28" fmla="*/ 39116 h 207998"/>
                <a:gd name="connsiteX29" fmla="*/ 62400 w 301132"/>
                <a:gd name="connsiteY29" fmla="*/ 29803 h 207998"/>
                <a:gd name="connsiteX30" fmla="*/ 47809 w 301132"/>
                <a:gd name="connsiteY30" fmla="*/ 20179 h 207998"/>
                <a:gd name="connsiteX31" fmla="*/ 34149 w 301132"/>
                <a:gd name="connsiteY31" fmla="*/ 4346 h 207998"/>
                <a:gd name="connsiteX32" fmla="*/ 0 w 301132"/>
                <a:gd name="connsiteY32" fmla="*/ 0 h 207998"/>
                <a:gd name="connsiteX33" fmla="*/ 4967 w 301132"/>
                <a:gd name="connsiteY33" fmla="*/ 17075 h 207998"/>
                <a:gd name="connsiteX34" fmla="*/ 16454 w 301132"/>
                <a:gd name="connsiteY34" fmla="*/ 27630 h 207998"/>
                <a:gd name="connsiteX35" fmla="*/ 29182 w 301132"/>
                <a:gd name="connsiteY35" fmla="*/ 39116 h 207998"/>
                <a:gd name="connsiteX36" fmla="*/ 40358 w 301132"/>
                <a:gd name="connsiteY36" fmla="*/ 47809 h 207998"/>
                <a:gd name="connsiteX37" fmla="*/ 50913 w 301132"/>
                <a:gd name="connsiteY37" fmla="*/ 61468 h 207998"/>
                <a:gd name="connsiteX38" fmla="*/ 62400 w 301132"/>
                <a:gd name="connsiteY38" fmla="*/ 77301 h 207998"/>
                <a:gd name="connsiteX39" fmla="*/ 72644 w 301132"/>
                <a:gd name="connsiteY39" fmla="*/ 98411 h 207998"/>
                <a:gd name="connsiteX40" fmla="*/ 85373 w 301132"/>
                <a:gd name="connsiteY40" fmla="*/ 118590 h 207998"/>
                <a:gd name="connsiteX41" fmla="*/ 97790 w 301132"/>
                <a:gd name="connsiteY41" fmla="*/ 136596 h 207998"/>
                <a:gd name="connsiteX42" fmla="*/ 114555 w 301132"/>
                <a:gd name="connsiteY42" fmla="*/ 153671 h 207998"/>
                <a:gd name="connsiteX43" fmla="*/ 133181 w 301132"/>
                <a:gd name="connsiteY43" fmla="*/ 164226 h 207998"/>
                <a:gd name="connsiteX44" fmla="*/ 155223 w 301132"/>
                <a:gd name="connsiteY44" fmla="*/ 170435 h 207998"/>
                <a:gd name="connsiteX45" fmla="*/ 153050 w 301132"/>
                <a:gd name="connsiteY45" fmla="*/ 173539 h 207998"/>
                <a:gd name="connsiteX46" fmla="*/ 150877 w 301132"/>
                <a:gd name="connsiteY46" fmla="*/ 175712 h 207998"/>
                <a:gd name="connsiteX47" fmla="*/ 147772 w 301132"/>
                <a:gd name="connsiteY47" fmla="*/ 178817 h 207998"/>
                <a:gd name="connsiteX48" fmla="*/ 155223 w 301132"/>
                <a:gd name="connsiteY48" fmla="*/ 183163 h 207998"/>
                <a:gd name="connsiteX49" fmla="*/ 170745 w 301132"/>
                <a:gd name="connsiteY49" fmla="*/ 190614 h 207998"/>
                <a:gd name="connsiteX50" fmla="*/ 190614 w 301132"/>
                <a:gd name="connsiteY50" fmla="*/ 195891 h 207998"/>
                <a:gd name="connsiteX51" fmla="*/ 216691 w 301132"/>
                <a:gd name="connsiteY51" fmla="*/ 201169 h 207998"/>
                <a:gd name="connsiteX52" fmla="*/ 240595 w 301132"/>
                <a:gd name="connsiteY52" fmla="*/ 207378 h 207998"/>
                <a:gd name="connsiteX53" fmla="*/ 263569 w 301132"/>
                <a:gd name="connsiteY53" fmla="*/ 210793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01132" h="207998">
                  <a:moveTo>
                    <a:pt x="284368" y="210793"/>
                  </a:moveTo>
                  <a:lnTo>
                    <a:pt x="294613" y="207378"/>
                  </a:lnTo>
                  <a:lnTo>
                    <a:pt x="297718" y="205515"/>
                  </a:lnTo>
                  <a:lnTo>
                    <a:pt x="299891" y="205515"/>
                  </a:lnTo>
                  <a:lnTo>
                    <a:pt x="302064" y="203342"/>
                  </a:lnTo>
                  <a:lnTo>
                    <a:pt x="303926" y="203342"/>
                  </a:lnTo>
                  <a:lnTo>
                    <a:pt x="287473" y="195891"/>
                  </a:lnTo>
                  <a:lnTo>
                    <a:pt x="269777" y="186267"/>
                  </a:lnTo>
                  <a:lnTo>
                    <a:pt x="250840" y="178817"/>
                  </a:lnTo>
                  <a:lnTo>
                    <a:pt x="234387" y="173539"/>
                  </a:lnTo>
                  <a:lnTo>
                    <a:pt x="226936" y="175712"/>
                  </a:lnTo>
                  <a:lnTo>
                    <a:pt x="219796" y="178817"/>
                  </a:lnTo>
                  <a:lnTo>
                    <a:pt x="211413" y="183163"/>
                  </a:lnTo>
                  <a:lnTo>
                    <a:pt x="199927" y="183163"/>
                  </a:lnTo>
                  <a:lnTo>
                    <a:pt x="190614" y="177886"/>
                  </a:lnTo>
                  <a:lnTo>
                    <a:pt x="184094" y="171366"/>
                  </a:lnTo>
                  <a:lnTo>
                    <a:pt x="174781" y="168262"/>
                  </a:lnTo>
                  <a:lnTo>
                    <a:pt x="160190" y="166089"/>
                  </a:lnTo>
                  <a:lnTo>
                    <a:pt x="160190" y="144047"/>
                  </a:lnTo>
                  <a:lnTo>
                    <a:pt x="163294" y="126041"/>
                  </a:lnTo>
                  <a:lnTo>
                    <a:pt x="145599" y="111140"/>
                  </a:lnTo>
                  <a:lnTo>
                    <a:pt x="133181" y="92202"/>
                  </a:lnTo>
                  <a:lnTo>
                    <a:pt x="121695" y="76370"/>
                  </a:lnTo>
                  <a:lnTo>
                    <a:pt x="109277" y="61468"/>
                  </a:lnTo>
                  <a:lnTo>
                    <a:pt x="101826" y="54018"/>
                  </a:lnTo>
                  <a:lnTo>
                    <a:pt x="99964" y="54018"/>
                  </a:lnTo>
                  <a:lnTo>
                    <a:pt x="99964" y="51844"/>
                  </a:lnTo>
                  <a:lnTo>
                    <a:pt x="94686" y="47809"/>
                  </a:lnTo>
                  <a:lnTo>
                    <a:pt x="76991" y="39116"/>
                  </a:lnTo>
                  <a:lnTo>
                    <a:pt x="62400" y="29803"/>
                  </a:lnTo>
                  <a:lnTo>
                    <a:pt x="47809" y="20179"/>
                  </a:lnTo>
                  <a:lnTo>
                    <a:pt x="34149" y="4346"/>
                  </a:lnTo>
                  <a:lnTo>
                    <a:pt x="0" y="0"/>
                  </a:lnTo>
                  <a:lnTo>
                    <a:pt x="4967" y="17075"/>
                  </a:lnTo>
                  <a:lnTo>
                    <a:pt x="16454" y="27630"/>
                  </a:lnTo>
                  <a:lnTo>
                    <a:pt x="29182" y="39116"/>
                  </a:lnTo>
                  <a:lnTo>
                    <a:pt x="40358" y="47809"/>
                  </a:lnTo>
                  <a:lnTo>
                    <a:pt x="50913" y="61468"/>
                  </a:lnTo>
                  <a:lnTo>
                    <a:pt x="62400" y="77301"/>
                  </a:lnTo>
                  <a:lnTo>
                    <a:pt x="72644" y="98411"/>
                  </a:lnTo>
                  <a:lnTo>
                    <a:pt x="85373" y="118590"/>
                  </a:lnTo>
                  <a:lnTo>
                    <a:pt x="97790" y="136596"/>
                  </a:lnTo>
                  <a:lnTo>
                    <a:pt x="114555" y="153671"/>
                  </a:lnTo>
                  <a:lnTo>
                    <a:pt x="133181" y="164226"/>
                  </a:lnTo>
                  <a:lnTo>
                    <a:pt x="155223" y="170435"/>
                  </a:lnTo>
                  <a:lnTo>
                    <a:pt x="153050" y="173539"/>
                  </a:lnTo>
                  <a:lnTo>
                    <a:pt x="150877" y="175712"/>
                  </a:lnTo>
                  <a:lnTo>
                    <a:pt x="147772" y="178817"/>
                  </a:lnTo>
                  <a:lnTo>
                    <a:pt x="155223" y="183163"/>
                  </a:lnTo>
                  <a:lnTo>
                    <a:pt x="170745" y="190614"/>
                  </a:lnTo>
                  <a:lnTo>
                    <a:pt x="190614" y="195891"/>
                  </a:lnTo>
                  <a:lnTo>
                    <a:pt x="216691" y="201169"/>
                  </a:lnTo>
                  <a:lnTo>
                    <a:pt x="240595" y="207378"/>
                  </a:lnTo>
                  <a:lnTo>
                    <a:pt x="263569" y="210793"/>
                  </a:lnTo>
                  <a:close/>
                </a:path>
              </a:pathLst>
            </a:custGeom>
            <a:grpFill/>
            <a:ln w="3104"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3F08996-F6BC-471B-8DA1-91FB5B4E5811}"/>
                </a:ext>
              </a:extLst>
            </p:cNvPr>
            <p:cNvSpPr/>
            <p:nvPr/>
          </p:nvSpPr>
          <p:spPr>
            <a:xfrm>
              <a:off x="7403453" y="5901112"/>
              <a:ext cx="24836" cy="21731"/>
            </a:xfrm>
            <a:custGeom>
              <a:avLst/>
              <a:gdLst>
                <a:gd name="connsiteX0" fmla="*/ 26078 w 24835"/>
                <a:gd name="connsiteY0" fmla="*/ 24215 h 21731"/>
                <a:gd name="connsiteX1" fmla="*/ 21731 w 24835"/>
                <a:gd name="connsiteY1" fmla="*/ 18006 h 21731"/>
                <a:gd name="connsiteX2" fmla="*/ 19869 w 24835"/>
                <a:gd name="connsiteY2" fmla="*/ 12728 h 21731"/>
                <a:gd name="connsiteX3" fmla="*/ 16454 w 24835"/>
                <a:gd name="connsiteY3" fmla="*/ 9624 h 21731"/>
                <a:gd name="connsiteX4" fmla="*/ 11487 w 24835"/>
                <a:gd name="connsiteY4" fmla="*/ 5278 h 21731"/>
                <a:gd name="connsiteX5" fmla="*/ 7140 w 24835"/>
                <a:gd name="connsiteY5" fmla="*/ 3104 h 21731"/>
                <a:gd name="connsiteX6" fmla="*/ 0 w 24835"/>
                <a:gd name="connsiteY6" fmla="*/ 0 h 21731"/>
                <a:gd name="connsiteX7" fmla="*/ 4036 w 24835"/>
                <a:gd name="connsiteY7" fmla="*/ 7451 h 21731"/>
                <a:gd name="connsiteX8" fmla="*/ 7140 w 24835"/>
                <a:gd name="connsiteY8" fmla="*/ 12728 h 21731"/>
                <a:gd name="connsiteX9" fmla="*/ 11487 w 24835"/>
                <a:gd name="connsiteY9" fmla="*/ 16764 h 21731"/>
                <a:gd name="connsiteX10" fmla="*/ 16454 w 24835"/>
                <a:gd name="connsiteY10" fmla="*/ 20179 h 21731"/>
                <a:gd name="connsiteX11" fmla="*/ 19869 w 24835"/>
                <a:gd name="connsiteY11"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835" h="21731">
                  <a:moveTo>
                    <a:pt x="26078" y="24215"/>
                  </a:moveTo>
                  <a:lnTo>
                    <a:pt x="21731" y="18006"/>
                  </a:lnTo>
                  <a:lnTo>
                    <a:pt x="19869" y="12728"/>
                  </a:lnTo>
                  <a:lnTo>
                    <a:pt x="16454" y="9624"/>
                  </a:lnTo>
                  <a:lnTo>
                    <a:pt x="11487" y="5278"/>
                  </a:lnTo>
                  <a:lnTo>
                    <a:pt x="7140" y="3104"/>
                  </a:lnTo>
                  <a:lnTo>
                    <a:pt x="0" y="0"/>
                  </a:lnTo>
                  <a:lnTo>
                    <a:pt x="4036" y="7451"/>
                  </a:lnTo>
                  <a:lnTo>
                    <a:pt x="7140" y="12728"/>
                  </a:lnTo>
                  <a:lnTo>
                    <a:pt x="11487" y="16764"/>
                  </a:lnTo>
                  <a:lnTo>
                    <a:pt x="16454" y="20179"/>
                  </a:lnTo>
                  <a:lnTo>
                    <a:pt x="19869" y="24215"/>
                  </a:lnTo>
                  <a:close/>
                </a:path>
              </a:pathLst>
            </a:custGeom>
            <a:grpFill/>
            <a:ln w="3104"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DF9726D-82FC-471F-B3D4-B3275A920DB3}"/>
                </a:ext>
              </a:extLst>
            </p:cNvPr>
            <p:cNvSpPr/>
            <p:nvPr/>
          </p:nvSpPr>
          <p:spPr>
            <a:xfrm>
              <a:off x="7568921" y="6290411"/>
              <a:ext cx="93134" cy="145910"/>
            </a:xfrm>
            <a:custGeom>
              <a:avLst/>
              <a:gdLst>
                <a:gd name="connsiteX0" fmla="*/ 89719 w 93133"/>
                <a:gd name="connsiteY0" fmla="*/ 63641 h 145909"/>
                <a:gd name="connsiteX1" fmla="*/ 87546 w 93133"/>
                <a:gd name="connsiteY1" fmla="*/ 66746 h 145909"/>
                <a:gd name="connsiteX2" fmla="*/ 83510 w 93133"/>
                <a:gd name="connsiteY2" fmla="*/ 69850 h 145909"/>
                <a:gd name="connsiteX3" fmla="*/ 80406 w 93133"/>
                <a:gd name="connsiteY3" fmla="*/ 69850 h 145909"/>
                <a:gd name="connsiteX4" fmla="*/ 78232 w 93133"/>
                <a:gd name="connsiteY4" fmla="*/ 69850 h 145909"/>
                <a:gd name="connsiteX5" fmla="*/ 75128 w 93133"/>
                <a:gd name="connsiteY5" fmla="*/ 69850 h 145909"/>
                <a:gd name="connsiteX6" fmla="*/ 68919 w 93133"/>
                <a:gd name="connsiteY6" fmla="*/ 69850 h 145909"/>
                <a:gd name="connsiteX7" fmla="*/ 63641 w 93133"/>
                <a:gd name="connsiteY7" fmla="*/ 69850 h 145909"/>
                <a:gd name="connsiteX8" fmla="*/ 53086 w 93133"/>
                <a:gd name="connsiteY8" fmla="*/ 48740 h 145909"/>
                <a:gd name="connsiteX9" fmla="*/ 38495 w 93133"/>
                <a:gd name="connsiteY9" fmla="*/ 31976 h 145909"/>
                <a:gd name="connsiteX10" fmla="*/ 23904 w 93133"/>
                <a:gd name="connsiteY10" fmla="*/ 17075 h 145909"/>
                <a:gd name="connsiteX11" fmla="*/ 7451 w 93133"/>
                <a:gd name="connsiteY11" fmla="*/ 0 h 145909"/>
                <a:gd name="connsiteX12" fmla="*/ 0 w 93133"/>
                <a:gd name="connsiteY12" fmla="*/ 0 h 145909"/>
                <a:gd name="connsiteX13" fmla="*/ 4346 w 93133"/>
                <a:gd name="connsiteY13" fmla="*/ 11797 h 145909"/>
                <a:gd name="connsiteX14" fmla="*/ 9313 w 93133"/>
                <a:gd name="connsiteY14" fmla="*/ 26388 h 145909"/>
                <a:gd name="connsiteX15" fmla="*/ 17695 w 93133"/>
                <a:gd name="connsiteY15" fmla="*/ 42531 h 145909"/>
                <a:gd name="connsiteX16" fmla="*/ 29182 w 93133"/>
                <a:gd name="connsiteY16" fmla="*/ 61468 h 145909"/>
                <a:gd name="connsiteX17" fmla="*/ 36633 w 93133"/>
                <a:gd name="connsiteY17" fmla="*/ 74196 h 145909"/>
                <a:gd name="connsiteX18" fmla="*/ 43773 w 93133"/>
                <a:gd name="connsiteY18" fmla="*/ 81647 h 145909"/>
                <a:gd name="connsiteX19" fmla="*/ 38495 w 93133"/>
                <a:gd name="connsiteY19" fmla="*/ 86925 h 145909"/>
                <a:gd name="connsiteX20" fmla="*/ 32286 w 93133"/>
                <a:gd name="connsiteY20" fmla="*/ 92202 h 145909"/>
                <a:gd name="connsiteX21" fmla="*/ 27319 w 93133"/>
                <a:gd name="connsiteY21" fmla="*/ 96238 h 145909"/>
                <a:gd name="connsiteX22" fmla="*/ 23904 w 93133"/>
                <a:gd name="connsiteY22" fmla="*/ 101826 h 145909"/>
                <a:gd name="connsiteX23" fmla="*/ 22042 w 93133"/>
                <a:gd name="connsiteY23" fmla="*/ 103689 h 145909"/>
                <a:gd name="connsiteX24" fmla="*/ 22042 w 93133"/>
                <a:gd name="connsiteY24" fmla="*/ 105862 h 145909"/>
                <a:gd name="connsiteX25" fmla="*/ 23904 w 93133"/>
                <a:gd name="connsiteY25" fmla="*/ 107104 h 145909"/>
                <a:gd name="connsiteX26" fmla="*/ 27319 w 93133"/>
                <a:gd name="connsiteY26" fmla="*/ 108966 h 145909"/>
                <a:gd name="connsiteX27" fmla="*/ 31355 w 93133"/>
                <a:gd name="connsiteY27" fmla="*/ 111140 h 145909"/>
                <a:gd name="connsiteX28" fmla="*/ 34459 w 93133"/>
                <a:gd name="connsiteY28" fmla="*/ 113313 h 145909"/>
                <a:gd name="connsiteX29" fmla="*/ 38495 w 93133"/>
                <a:gd name="connsiteY29" fmla="*/ 114244 h 145909"/>
                <a:gd name="connsiteX30" fmla="*/ 41910 w 93133"/>
                <a:gd name="connsiteY30" fmla="*/ 116417 h 145909"/>
                <a:gd name="connsiteX31" fmla="*/ 43773 w 93133"/>
                <a:gd name="connsiteY31" fmla="*/ 118590 h 145909"/>
                <a:gd name="connsiteX32" fmla="*/ 43773 w 93133"/>
                <a:gd name="connsiteY32" fmla="*/ 121695 h 145909"/>
                <a:gd name="connsiteX33" fmla="*/ 43773 w 93133"/>
                <a:gd name="connsiteY33" fmla="*/ 126041 h 145909"/>
                <a:gd name="connsiteX34" fmla="*/ 41910 w 93133"/>
                <a:gd name="connsiteY34" fmla="*/ 129145 h 145909"/>
                <a:gd name="connsiteX35" fmla="*/ 41910 w 93133"/>
                <a:gd name="connsiteY35" fmla="*/ 135665 h 145909"/>
                <a:gd name="connsiteX36" fmla="*/ 41910 w 93133"/>
                <a:gd name="connsiteY36" fmla="*/ 138769 h 145909"/>
                <a:gd name="connsiteX37" fmla="*/ 43773 w 93133"/>
                <a:gd name="connsiteY37" fmla="*/ 142805 h 145909"/>
                <a:gd name="connsiteX38" fmla="*/ 43773 w 93133"/>
                <a:gd name="connsiteY38" fmla="*/ 148083 h 145909"/>
                <a:gd name="connsiteX39" fmla="*/ 54328 w 93133"/>
                <a:gd name="connsiteY39" fmla="*/ 136596 h 145909"/>
                <a:gd name="connsiteX40" fmla="*/ 63641 w 93133"/>
                <a:gd name="connsiteY40" fmla="*/ 126041 h 145909"/>
                <a:gd name="connsiteX41" fmla="*/ 75128 w 93133"/>
                <a:gd name="connsiteY41" fmla="*/ 114244 h 145909"/>
                <a:gd name="connsiteX42" fmla="*/ 75128 w 93133"/>
                <a:gd name="connsiteY42" fmla="*/ 101826 h 145909"/>
                <a:gd name="connsiteX43" fmla="*/ 87546 w 93133"/>
                <a:gd name="connsiteY43" fmla="*/ 101826 h 145909"/>
                <a:gd name="connsiteX44" fmla="*/ 89719 w 93133"/>
                <a:gd name="connsiteY44" fmla="*/ 98411 h 145909"/>
                <a:gd name="connsiteX45" fmla="*/ 90650 w 93133"/>
                <a:gd name="connsiteY45" fmla="*/ 92202 h 145909"/>
                <a:gd name="connsiteX46" fmla="*/ 92823 w 93133"/>
                <a:gd name="connsiteY46" fmla="*/ 86925 h 145909"/>
                <a:gd name="connsiteX47" fmla="*/ 94996 w 93133"/>
                <a:gd name="connsiteY47" fmla="*/ 81647 h 145909"/>
                <a:gd name="connsiteX48" fmla="*/ 94996 w 93133"/>
                <a:gd name="connsiteY48" fmla="*/ 57122 h 145909"/>
                <a:gd name="connsiteX49" fmla="*/ 90650 w 93133"/>
                <a:gd name="connsiteY49" fmla="*/ 57122 h 14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3133" h="145909">
                  <a:moveTo>
                    <a:pt x="89719" y="63641"/>
                  </a:moveTo>
                  <a:lnTo>
                    <a:pt x="87546" y="66746"/>
                  </a:lnTo>
                  <a:lnTo>
                    <a:pt x="83510" y="69850"/>
                  </a:lnTo>
                  <a:lnTo>
                    <a:pt x="80406" y="69850"/>
                  </a:lnTo>
                  <a:lnTo>
                    <a:pt x="78232" y="69850"/>
                  </a:lnTo>
                  <a:lnTo>
                    <a:pt x="75128" y="69850"/>
                  </a:lnTo>
                  <a:lnTo>
                    <a:pt x="68919" y="69850"/>
                  </a:lnTo>
                  <a:lnTo>
                    <a:pt x="63641" y="69850"/>
                  </a:lnTo>
                  <a:lnTo>
                    <a:pt x="53086" y="48740"/>
                  </a:lnTo>
                  <a:lnTo>
                    <a:pt x="38495" y="31976"/>
                  </a:lnTo>
                  <a:lnTo>
                    <a:pt x="23904" y="17075"/>
                  </a:lnTo>
                  <a:lnTo>
                    <a:pt x="7451" y="0"/>
                  </a:lnTo>
                  <a:lnTo>
                    <a:pt x="0" y="0"/>
                  </a:lnTo>
                  <a:lnTo>
                    <a:pt x="4346" y="11797"/>
                  </a:lnTo>
                  <a:lnTo>
                    <a:pt x="9313" y="26388"/>
                  </a:lnTo>
                  <a:lnTo>
                    <a:pt x="17695" y="42531"/>
                  </a:lnTo>
                  <a:lnTo>
                    <a:pt x="29182" y="61468"/>
                  </a:lnTo>
                  <a:lnTo>
                    <a:pt x="36633" y="74196"/>
                  </a:lnTo>
                  <a:lnTo>
                    <a:pt x="43773" y="81647"/>
                  </a:lnTo>
                  <a:lnTo>
                    <a:pt x="38495" y="86925"/>
                  </a:lnTo>
                  <a:lnTo>
                    <a:pt x="32286" y="92202"/>
                  </a:lnTo>
                  <a:lnTo>
                    <a:pt x="27319" y="96238"/>
                  </a:lnTo>
                  <a:lnTo>
                    <a:pt x="23904" y="101826"/>
                  </a:lnTo>
                  <a:lnTo>
                    <a:pt x="22042" y="103689"/>
                  </a:lnTo>
                  <a:lnTo>
                    <a:pt x="22042" y="105862"/>
                  </a:lnTo>
                  <a:lnTo>
                    <a:pt x="23904" y="107104"/>
                  </a:lnTo>
                  <a:lnTo>
                    <a:pt x="27319" y="108966"/>
                  </a:lnTo>
                  <a:lnTo>
                    <a:pt x="31355" y="111140"/>
                  </a:lnTo>
                  <a:lnTo>
                    <a:pt x="34459" y="113313"/>
                  </a:lnTo>
                  <a:lnTo>
                    <a:pt x="38495" y="114244"/>
                  </a:lnTo>
                  <a:lnTo>
                    <a:pt x="41910" y="116417"/>
                  </a:lnTo>
                  <a:lnTo>
                    <a:pt x="43773" y="118590"/>
                  </a:lnTo>
                  <a:lnTo>
                    <a:pt x="43773" y="121695"/>
                  </a:lnTo>
                  <a:lnTo>
                    <a:pt x="43773" y="126041"/>
                  </a:lnTo>
                  <a:lnTo>
                    <a:pt x="41910" y="129145"/>
                  </a:lnTo>
                  <a:lnTo>
                    <a:pt x="41910" y="135665"/>
                  </a:lnTo>
                  <a:lnTo>
                    <a:pt x="41910" y="138769"/>
                  </a:lnTo>
                  <a:lnTo>
                    <a:pt x="43773" y="142805"/>
                  </a:lnTo>
                  <a:lnTo>
                    <a:pt x="43773" y="148083"/>
                  </a:lnTo>
                  <a:lnTo>
                    <a:pt x="54328" y="136596"/>
                  </a:lnTo>
                  <a:lnTo>
                    <a:pt x="63641" y="126041"/>
                  </a:lnTo>
                  <a:lnTo>
                    <a:pt x="75128" y="114244"/>
                  </a:lnTo>
                  <a:lnTo>
                    <a:pt x="75128" y="101826"/>
                  </a:lnTo>
                  <a:lnTo>
                    <a:pt x="87546" y="101826"/>
                  </a:lnTo>
                  <a:lnTo>
                    <a:pt x="89719" y="98411"/>
                  </a:lnTo>
                  <a:lnTo>
                    <a:pt x="90650" y="92202"/>
                  </a:lnTo>
                  <a:lnTo>
                    <a:pt x="92823" y="86925"/>
                  </a:lnTo>
                  <a:lnTo>
                    <a:pt x="94996" y="81647"/>
                  </a:lnTo>
                  <a:lnTo>
                    <a:pt x="94996" y="57122"/>
                  </a:lnTo>
                  <a:lnTo>
                    <a:pt x="90650" y="57122"/>
                  </a:lnTo>
                  <a:close/>
                </a:path>
              </a:pathLst>
            </a:custGeom>
            <a:grpFill/>
            <a:ln w="3104"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508DC81D-6EFB-4ABA-8588-C42B15B74E9D}"/>
                </a:ext>
              </a:extLst>
            </p:cNvPr>
            <p:cNvSpPr/>
            <p:nvPr/>
          </p:nvSpPr>
          <p:spPr>
            <a:xfrm>
              <a:off x="7483548" y="6426076"/>
              <a:ext cx="117969" cy="136596"/>
            </a:xfrm>
            <a:custGeom>
              <a:avLst/>
              <a:gdLst>
                <a:gd name="connsiteX0" fmla="*/ 116728 w 117969"/>
                <a:gd name="connsiteY0" fmla="*/ 7140 h 136596"/>
                <a:gd name="connsiteX1" fmla="*/ 116728 w 117969"/>
                <a:gd name="connsiteY1" fmla="*/ 3104 h 136596"/>
                <a:gd name="connsiteX2" fmla="*/ 114555 w 117969"/>
                <a:gd name="connsiteY2" fmla="*/ 3104 h 136596"/>
                <a:gd name="connsiteX3" fmla="*/ 112692 w 117969"/>
                <a:gd name="connsiteY3" fmla="*/ 3104 h 136596"/>
                <a:gd name="connsiteX4" fmla="*/ 112692 w 117969"/>
                <a:gd name="connsiteY4" fmla="*/ 5278 h 136596"/>
                <a:gd name="connsiteX5" fmla="*/ 110519 w 117969"/>
                <a:gd name="connsiteY5" fmla="*/ 8382 h 136596"/>
                <a:gd name="connsiteX6" fmla="*/ 109277 w 117969"/>
                <a:gd name="connsiteY6" fmla="*/ 10555 h 136596"/>
                <a:gd name="connsiteX7" fmla="*/ 109277 w 117969"/>
                <a:gd name="connsiteY7" fmla="*/ 12418 h 136596"/>
                <a:gd name="connsiteX8" fmla="*/ 105241 w 117969"/>
                <a:gd name="connsiteY8" fmla="*/ 8382 h 136596"/>
                <a:gd name="connsiteX9" fmla="*/ 103068 w 117969"/>
                <a:gd name="connsiteY9" fmla="*/ 7140 h 136596"/>
                <a:gd name="connsiteX10" fmla="*/ 102137 w 117969"/>
                <a:gd name="connsiteY10" fmla="*/ 5278 h 136596"/>
                <a:gd name="connsiteX11" fmla="*/ 99963 w 117969"/>
                <a:gd name="connsiteY11" fmla="*/ 3104 h 136596"/>
                <a:gd name="connsiteX12" fmla="*/ 95928 w 117969"/>
                <a:gd name="connsiteY12" fmla="*/ 931 h 136596"/>
                <a:gd name="connsiteX13" fmla="*/ 92823 w 117969"/>
                <a:gd name="connsiteY13" fmla="*/ 0 h 136596"/>
                <a:gd name="connsiteX14" fmla="*/ 87546 w 117969"/>
                <a:gd name="connsiteY14" fmla="*/ 8382 h 136596"/>
                <a:gd name="connsiteX15" fmla="*/ 80406 w 117969"/>
                <a:gd name="connsiteY15" fmla="*/ 23283 h 136596"/>
                <a:gd name="connsiteX16" fmla="*/ 70782 w 117969"/>
                <a:gd name="connsiteY16" fmla="*/ 37874 h 136596"/>
                <a:gd name="connsiteX17" fmla="*/ 63641 w 117969"/>
                <a:gd name="connsiteY17" fmla="*/ 52776 h 136596"/>
                <a:gd name="connsiteX18" fmla="*/ 54328 w 117969"/>
                <a:gd name="connsiteY18" fmla="*/ 65504 h 136596"/>
                <a:gd name="connsiteX19" fmla="*/ 49051 w 117969"/>
                <a:gd name="connsiteY19" fmla="*/ 71713 h 136596"/>
                <a:gd name="connsiteX20" fmla="*/ 38495 w 117969"/>
                <a:gd name="connsiteY20" fmla="*/ 75128 h 136596"/>
                <a:gd name="connsiteX21" fmla="*/ 27009 w 117969"/>
                <a:gd name="connsiteY21" fmla="*/ 76991 h 136596"/>
                <a:gd name="connsiteX22" fmla="*/ 16764 w 117969"/>
                <a:gd name="connsiteY22" fmla="*/ 80406 h 136596"/>
                <a:gd name="connsiteX23" fmla="*/ 12418 w 117969"/>
                <a:gd name="connsiteY23" fmla="*/ 84441 h 136596"/>
                <a:gd name="connsiteX24" fmla="*/ 10555 w 117969"/>
                <a:gd name="connsiteY24" fmla="*/ 89719 h 136596"/>
                <a:gd name="connsiteX25" fmla="*/ 9313 w 117969"/>
                <a:gd name="connsiteY25" fmla="*/ 94997 h 136596"/>
                <a:gd name="connsiteX26" fmla="*/ 7451 w 117969"/>
                <a:gd name="connsiteY26" fmla="*/ 99343 h 136596"/>
                <a:gd name="connsiteX27" fmla="*/ 5277 w 117969"/>
                <a:gd name="connsiteY27" fmla="*/ 104620 h 136596"/>
                <a:gd name="connsiteX28" fmla="*/ 0 w 117969"/>
                <a:gd name="connsiteY28" fmla="*/ 108967 h 136596"/>
                <a:gd name="connsiteX29" fmla="*/ 7451 w 117969"/>
                <a:gd name="connsiteY29" fmla="*/ 119522 h 136596"/>
                <a:gd name="connsiteX30" fmla="*/ 14591 w 117969"/>
                <a:gd name="connsiteY30" fmla="*/ 124799 h 136596"/>
                <a:gd name="connsiteX31" fmla="*/ 23904 w 117969"/>
                <a:gd name="connsiteY31" fmla="*/ 131008 h 136596"/>
                <a:gd name="connsiteX32" fmla="*/ 32286 w 117969"/>
                <a:gd name="connsiteY32" fmla="*/ 137528 h 136596"/>
                <a:gd name="connsiteX33" fmla="*/ 39737 w 117969"/>
                <a:gd name="connsiteY33" fmla="*/ 137528 h 136596"/>
                <a:gd name="connsiteX34" fmla="*/ 45946 w 117969"/>
                <a:gd name="connsiteY34" fmla="*/ 132250 h 136596"/>
                <a:gd name="connsiteX35" fmla="*/ 51224 w 117969"/>
                <a:gd name="connsiteY35" fmla="*/ 128835 h 136596"/>
                <a:gd name="connsiteX36" fmla="*/ 56191 w 117969"/>
                <a:gd name="connsiteY36" fmla="*/ 124799 h 136596"/>
                <a:gd name="connsiteX37" fmla="*/ 61468 w 117969"/>
                <a:gd name="connsiteY37" fmla="*/ 121695 h 136596"/>
                <a:gd name="connsiteX38" fmla="*/ 65814 w 117969"/>
                <a:gd name="connsiteY38" fmla="*/ 117349 h 136596"/>
                <a:gd name="connsiteX39" fmla="*/ 67677 w 117969"/>
                <a:gd name="connsiteY39" fmla="*/ 109898 h 136596"/>
                <a:gd name="connsiteX40" fmla="*/ 67677 w 117969"/>
                <a:gd name="connsiteY40" fmla="*/ 104620 h 136596"/>
                <a:gd name="connsiteX41" fmla="*/ 68919 w 117969"/>
                <a:gd name="connsiteY41" fmla="*/ 99343 h 136596"/>
                <a:gd name="connsiteX42" fmla="*/ 68919 w 117969"/>
                <a:gd name="connsiteY42" fmla="*/ 94065 h 136596"/>
                <a:gd name="connsiteX43" fmla="*/ 72955 w 117969"/>
                <a:gd name="connsiteY43" fmla="*/ 87856 h 136596"/>
                <a:gd name="connsiteX44" fmla="*/ 76059 w 117969"/>
                <a:gd name="connsiteY44" fmla="*/ 86614 h 136596"/>
                <a:gd name="connsiteX45" fmla="*/ 82268 w 117969"/>
                <a:gd name="connsiteY45" fmla="*/ 82268 h 136596"/>
                <a:gd name="connsiteX46" fmla="*/ 87546 w 117969"/>
                <a:gd name="connsiteY46" fmla="*/ 80406 h 136596"/>
                <a:gd name="connsiteX47" fmla="*/ 92823 w 117969"/>
                <a:gd name="connsiteY47" fmla="*/ 79164 h 136596"/>
                <a:gd name="connsiteX48" fmla="*/ 98101 w 117969"/>
                <a:gd name="connsiteY48" fmla="*/ 75128 h 136596"/>
                <a:gd name="connsiteX49" fmla="*/ 99963 w 117969"/>
                <a:gd name="connsiteY49" fmla="*/ 71713 h 136596"/>
                <a:gd name="connsiteX50" fmla="*/ 95928 w 117969"/>
                <a:gd name="connsiteY50" fmla="*/ 60227 h 136596"/>
                <a:gd name="connsiteX51" fmla="*/ 107414 w 117969"/>
                <a:gd name="connsiteY51" fmla="*/ 42221 h 136596"/>
                <a:gd name="connsiteX52" fmla="*/ 119832 w 117969"/>
                <a:gd name="connsiteY52" fmla="*/ 27319 h 136596"/>
                <a:gd name="connsiteX53" fmla="*/ 119832 w 117969"/>
                <a:gd name="connsiteY53" fmla="*/ 22042 h 136596"/>
                <a:gd name="connsiteX54" fmla="*/ 119832 w 117969"/>
                <a:gd name="connsiteY54" fmla="*/ 15833 h 136596"/>
                <a:gd name="connsiteX55" fmla="*/ 117659 w 117969"/>
                <a:gd name="connsiteY55" fmla="*/ 10555 h 13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17969" h="136596">
                  <a:moveTo>
                    <a:pt x="116728" y="7140"/>
                  </a:moveTo>
                  <a:lnTo>
                    <a:pt x="116728" y="3104"/>
                  </a:lnTo>
                  <a:lnTo>
                    <a:pt x="114555" y="3104"/>
                  </a:lnTo>
                  <a:lnTo>
                    <a:pt x="112692" y="3104"/>
                  </a:lnTo>
                  <a:lnTo>
                    <a:pt x="112692" y="5278"/>
                  </a:lnTo>
                  <a:lnTo>
                    <a:pt x="110519" y="8382"/>
                  </a:lnTo>
                  <a:lnTo>
                    <a:pt x="109277" y="10555"/>
                  </a:lnTo>
                  <a:lnTo>
                    <a:pt x="109277" y="12418"/>
                  </a:lnTo>
                  <a:lnTo>
                    <a:pt x="105241" y="8382"/>
                  </a:lnTo>
                  <a:lnTo>
                    <a:pt x="103068" y="7140"/>
                  </a:lnTo>
                  <a:lnTo>
                    <a:pt x="102137" y="5278"/>
                  </a:lnTo>
                  <a:lnTo>
                    <a:pt x="99963" y="3104"/>
                  </a:lnTo>
                  <a:lnTo>
                    <a:pt x="95928" y="931"/>
                  </a:lnTo>
                  <a:lnTo>
                    <a:pt x="92823" y="0"/>
                  </a:lnTo>
                  <a:lnTo>
                    <a:pt x="87546" y="8382"/>
                  </a:lnTo>
                  <a:lnTo>
                    <a:pt x="80406" y="23283"/>
                  </a:lnTo>
                  <a:lnTo>
                    <a:pt x="70782" y="37874"/>
                  </a:lnTo>
                  <a:lnTo>
                    <a:pt x="63641" y="52776"/>
                  </a:lnTo>
                  <a:lnTo>
                    <a:pt x="54328" y="65504"/>
                  </a:lnTo>
                  <a:lnTo>
                    <a:pt x="49051" y="71713"/>
                  </a:lnTo>
                  <a:lnTo>
                    <a:pt x="38495" y="75128"/>
                  </a:lnTo>
                  <a:lnTo>
                    <a:pt x="27009" y="76991"/>
                  </a:lnTo>
                  <a:lnTo>
                    <a:pt x="16764" y="80406"/>
                  </a:lnTo>
                  <a:lnTo>
                    <a:pt x="12418" y="84441"/>
                  </a:lnTo>
                  <a:lnTo>
                    <a:pt x="10555" y="89719"/>
                  </a:lnTo>
                  <a:lnTo>
                    <a:pt x="9313" y="94997"/>
                  </a:lnTo>
                  <a:lnTo>
                    <a:pt x="7451" y="99343"/>
                  </a:lnTo>
                  <a:lnTo>
                    <a:pt x="5277" y="104620"/>
                  </a:lnTo>
                  <a:lnTo>
                    <a:pt x="0" y="108967"/>
                  </a:lnTo>
                  <a:lnTo>
                    <a:pt x="7451" y="119522"/>
                  </a:lnTo>
                  <a:lnTo>
                    <a:pt x="14591" y="124799"/>
                  </a:lnTo>
                  <a:lnTo>
                    <a:pt x="23904" y="131008"/>
                  </a:lnTo>
                  <a:lnTo>
                    <a:pt x="32286" y="137528"/>
                  </a:lnTo>
                  <a:lnTo>
                    <a:pt x="39737" y="137528"/>
                  </a:lnTo>
                  <a:lnTo>
                    <a:pt x="45946" y="132250"/>
                  </a:lnTo>
                  <a:lnTo>
                    <a:pt x="51224" y="128835"/>
                  </a:lnTo>
                  <a:lnTo>
                    <a:pt x="56191" y="124799"/>
                  </a:lnTo>
                  <a:lnTo>
                    <a:pt x="61468" y="121695"/>
                  </a:lnTo>
                  <a:lnTo>
                    <a:pt x="65814" y="117349"/>
                  </a:lnTo>
                  <a:lnTo>
                    <a:pt x="67677" y="109898"/>
                  </a:lnTo>
                  <a:lnTo>
                    <a:pt x="67677" y="104620"/>
                  </a:lnTo>
                  <a:lnTo>
                    <a:pt x="68919" y="99343"/>
                  </a:lnTo>
                  <a:lnTo>
                    <a:pt x="68919" y="94065"/>
                  </a:lnTo>
                  <a:lnTo>
                    <a:pt x="72955" y="87856"/>
                  </a:lnTo>
                  <a:lnTo>
                    <a:pt x="76059" y="86614"/>
                  </a:lnTo>
                  <a:lnTo>
                    <a:pt x="82268" y="82268"/>
                  </a:lnTo>
                  <a:lnTo>
                    <a:pt x="87546" y="80406"/>
                  </a:lnTo>
                  <a:lnTo>
                    <a:pt x="92823" y="79164"/>
                  </a:lnTo>
                  <a:lnTo>
                    <a:pt x="98101" y="75128"/>
                  </a:lnTo>
                  <a:lnTo>
                    <a:pt x="99963" y="71713"/>
                  </a:lnTo>
                  <a:lnTo>
                    <a:pt x="95928" y="60227"/>
                  </a:lnTo>
                  <a:lnTo>
                    <a:pt x="107414" y="42221"/>
                  </a:lnTo>
                  <a:lnTo>
                    <a:pt x="119832" y="27319"/>
                  </a:lnTo>
                  <a:lnTo>
                    <a:pt x="119832" y="22042"/>
                  </a:lnTo>
                  <a:lnTo>
                    <a:pt x="119832" y="15833"/>
                  </a:lnTo>
                  <a:lnTo>
                    <a:pt x="117659" y="10555"/>
                  </a:lnTo>
                  <a:close/>
                </a:path>
              </a:pathLst>
            </a:custGeom>
            <a:grpFill/>
            <a:ln w="310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A540873-9649-4364-831A-169FE6D70D1C}"/>
                </a:ext>
              </a:extLst>
            </p:cNvPr>
            <p:cNvSpPr/>
            <p:nvPr/>
          </p:nvSpPr>
          <p:spPr>
            <a:xfrm>
              <a:off x="7696203" y="6032431"/>
              <a:ext cx="18627" cy="27940"/>
            </a:xfrm>
            <a:custGeom>
              <a:avLst/>
              <a:gdLst>
                <a:gd name="connsiteX0" fmla="*/ 19558 w 18626"/>
                <a:gd name="connsiteY0" fmla="*/ 30424 h 27940"/>
                <a:gd name="connsiteX1" fmla="*/ 18627 w 18626"/>
                <a:gd name="connsiteY1" fmla="*/ 23283 h 27940"/>
                <a:gd name="connsiteX2" fmla="*/ 16454 w 18626"/>
                <a:gd name="connsiteY2" fmla="*/ 16764 h 27940"/>
                <a:gd name="connsiteX3" fmla="*/ 12418 w 18626"/>
                <a:gd name="connsiteY3" fmla="*/ 10555 h 27940"/>
                <a:gd name="connsiteX4" fmla="*/ 11486 w 18626"/>
                <a:gd name="connsiteY4" fmla="*/ 7140 h 27940"/>
                <a:gd name="connsiteX5" fmla="*/ 9313 w 18626"/>
                <a:gd name="connsiteY5" fmla="*/ 5278 h 27940"/>
                <a:gd name="connsiteX6" fmla="*/ 9313 w 18626"/>
                <a:gd name="connsiteY6" fmla="*/ 3104 h 27940"/>
                <a:gd name="connsiteX7" fmla="*/ 7140 w 18626"/>
                <a:gd name="connsiteY7" fmla="*/ 1863 h 27940"/>
                <a:gd name="connsiteX8" fmla="*/ 4036 w 18626"/>
                <a:gd name="connsiteY8" fmla="*/ 0 h 27940"/>
                <a:gd name="connsiteX9" fmla="*/ 0 w 18626"/>
                <a:gd name="connsiteY9" fmla="*/ 0 h 27940"/>
                <a:gd name="connsiteX10" fmla="*/ 1863 w 18626"/>
                <a:gd name="connsiteY10" fmla="*/ 5278 h 27940"/>
                <a:gd name="connsiteX11" fmla="*/ 4036 w 18626"/>
                <a:gd name="connsiteY11" fmla="*/ 10555 h 27940"/>
                <a:gd name="connsiteX12" fmla="*/ 4967 w 18626"/>
                <a:gd name="connsiteY12" fmla="*/ 14591 h 27940"/>
                <a:gd name="connsiteX13" fmla="*/ 7140 w 18626"/>
                <a:gd name="connsiteY13" fmla="*/ 19869 h 27940"/>
                <a:gd name="connsiteX14" fmla="*/ 12418 w 18626"/>
                <a:gd name="connsiteY14" fmla="*/ 23283 h 27940"/>
                <a:gd name="connsiteX15" fmla="*/ 12418 w 18626"/>
                <a:gd name="connsiteY15" fmla="*/ 30424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27940">
                  <a:moveTo>
                    <a:pt x="19558" y="30424"/>
                  </a:moveTo>
                  <a:lnTo>
                    <a:pt x="18627" y="23283"/>
                  </a:lnTo>
                  <a:lnTo>
                    <a:pt x="16454" y="16764"/>
                  </a:lnTo>
                  <a:lnTo>
                    <a:pt x="12418" y="10555"/>
                  </a:lnTo>
                  <a:lnTo>
                    <a:pt x="11486" y="7140"/>
                  </a:lnTo>
                  <a:lnTo>
                    <a:pt x="9313" y="5278"/>
                  </a:lnTo>
                  <a:lnTo>
                    <a:pt x="9313" y="3104"/>
                  </a:lnTo>
                  <a:lnTo>
                    <a:pt x="7140" y="1863"/>
                  </a:lnTo>
                  <a:lnTo>
                    <a:pt x="4036" y="0"/>
                  </a:lnTo>
                  <a:lnTo>
                    <a:pt x="0" y="0"/>
                  </a:lnTo>
                  <a:lnTo>
                    <a:pt x="1863" y="5278"/>
                  </a:lnTo>
                  <a:lnTo>
                    <a:pt x="4036" y="10555"/>
                  </a:lnTo>
                  <a:lnTo>
                    <a:pt x="4967" y="14591"/>
                  </a:lnTo>
                  <a:lnTo>
                    <a:pt x="7140" y="19869"/>
                  </a:lnTo>
                  <a:lnTo>
                    <a:pt x="12418" y="23283"/>
                  </a:lnTo>
                  <a:lnTo>
                    <a:pt x="12418" y="30424"/>
                  </a:lnTo>
                  <a:close/>
                </a:path>
              </a:pathLst>
            </a:custGeom>
            <a:grpFill/>
            <a:ln w="310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C0CEE641-71FE-454C-850C-CF465A8A0029}"/>
                </a:ext>
              </a:extLst>
            </p:cNvPr>
            <p:cNvSpPr/>
            <p:nvPr/>
          </p:nvSpPr>
          <p:spPr>
            <a:xfrm>
              <a:off x="7436671" y="5917876"/>
              <a:ext cx="18627" cy="21731"/>
            </a:xfrm>
            <a:custGeom>
              <a:avLst/>
              <a:gdLst>
                <a:gd name="connsiteX0" fmla="*/ 12418 w 18626"/>
                <a:gd name="connsiteY0" fmla="*/ 23283 h 21731"/>
                <a:gd name="connsiteX1" fmla="*/ 19869 w 18626"/>
                <a:gd name="connsiteY1" fmla="*/ 23283 h 21731"/>
                <a:gd name="connsiteX2" fmla="*/ 12418 w 18626"/>
                <a:gd name="connsiteY2" fmla="*/ 0 h 21731"/>
                <a:gd name="connsiteX3" fmla="*/ 0 w 18626"/>
                <a:gd name="connsiteY3" fmla="*/ 0 h 21731"/>
                <a:gd name="connsiteX4" fmla="*/ 931 w 18626"/>
                <a:gd name="connsiteY4" fmla="*/ 5277 h 21731"/>
                <a:gd name="connsiteX5" fmla="*/ 3104 w 18626"/>
                <a:gd name="connsiteY5" fmla="*/ 8692 h 21731"/>
                <a:gd name="connsiteX6" fmla="*/ 5277 w 18626"/>
                <a:gd name="connsiteY6" fmla="*/ 12728 h 21731"/>
                <a:gd name="connsiteX7" fmla="*/ 7451 w 18626"/>
                <a:gd name="connsiteY7" fmla="*/ 16143 h 21731"/>
                <a:gd name="connsiteX8" fmla="*/ 12418 w 18626"/>
                <a:gd name="connsiteY8" fmla="*/ 2017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26" h="21731">
                  <a:moveTo>
                    <a:pt x="12418" y="23283"/>
                  </a:moveTo>
                  <a:lnTo>
                    <a:pt x="19869" y="23283"/>
                  </a:lnTo>
                  <a:lnTo>
                    <a:pt x="12418" y="0"/>
                  </a:lnTo>
                  <a:lnTo>
                    <a:pt x="0" y="0"/>
                  </a:lnTo>
                  <a:lnTo>
                    <a:pt x="931" y="5277"/>
                  </a:lnTo>
                  <a:lnTo>
                    <a:pt x="3104" y="8692"/>
                  </a:lnTo>
                  <a:lnTo>
                    <a:pt x="5277" y="12728"/>
                  </a:lnTo>
                  <a:lnTo>
                    <a:pt x="7451" y="16143"/>
                  </a:lnTo>
                  <a:lnTo>
                    <a:pt x="12418" y="20179"/>
                  </a:lnTo>
                  <a:close/>
                </a:path>
              </a:pathLst>
            </a:custGeom>
            <a:grpFill/>
            <a:ln w="310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355FB15-BA55-4187-B76C-421E9EB58DB6}"/>
                </a:ext>
              </a:extLst>
            </p:cNvPr>
            <p:cNvSpPr/>
            <p:nvPr/>
          </p:nvSpPr>
          <p:spPr>
            <a:xfrm>
              <a:off x="7423321" y="5928431"/>
              <a:ext cx="18627" cy="15522"/>
            </a:xfrm>
            <a:custGeom>
              <a:avLst/>
              <a:gdLst>
                <a:gd name="connsiteX0" fmla="*/ 13349 w 18626"/>
                <a:gd name="connsiteY0" fmla="*/ 4346 h 15522"/>
                <a:gd name="connsiteX1" fmla="*/ 9313 w 18626"/>
                <a:gd name="connsiteY1" fmla="*/ 0 h 15522"/>
                <a:gd name="connsiteX2" fmla="*/ 6209 w 18626"/>
                <a:gd name="connsiteY2" fmla="*/ 4346 h 15522"/>
                <a:gd name="connsiteX3" fmla="*/ 4036 w 18626"/>
                <a:gd name="connsiteY3" fmla="*/ 4346 h 15522"/>
                <a:gd name="connsiteX4" fmla="*/ 1863 w 18626"/>
                <a:gd name="connsiteY4" fmla="*/ 4346 h 15522"/>
                <a:gd name="connsiteX5" fmla="*/ 1863 w 18626"/>
                <a:gd name="connsiteY5" fmla="*/ 5588 h 15522"/>
                <a:gd name="connsiteX6" fmla="*/ 1863 w 18626"/>
                <a:gd name="connsiteY6" fmla="*/ 9624 h 15522"/>
                <a:gd name="connsiteX7" fmla="*/ 0 w 18626"/>
                <a:gd name="connsiteY7" fmla="*/ 12728 h 15522"/>
                <a:gd name="connsiteX8" fmla="*/ 6209 w 18626"/>
                <a:gd name="connsiteY8" fmla="*/ 14901 h 15522"/>
                <a:gd name="connsiteX9" fmla="*/ 7140 w 18626"/>
                <a:gd name="connsiteY9" fmla="*/ 14901 h 15522"/>
                <a:gd name="connsiteX10" fmla="*/ 9313 w 18626"/>
                <a:gd name="connsiteY10" fmla="*/ 14901 h 15522"/>
                <a:gd name="connsiteX11" fmla="*/ 11176 w 18626"/>
                <a:gd name="connsiteY11" fmla="*/ 17075 h 15522"/>
                <a:gd name="connsiteX12" fmla="*/ 13349 w 18626"/>
                <a:gd name="connsiteY12" fmla="*/ 17075 h 15522"/>
                <a:gd name="connsiteX13" fmla="*/ 20800 w 18626"/>
                <a:gd name="connsiteY13" fmla="*/ 17075 h 15522"/>
                <a:gd name="connsiteX14" fmla="*/ 20800 w 18626"/>
                <a:gd name="connsiteY14" fmla="*/ 9624 h 15522"/>
                <a:gd name="connsiteX15" fmla="*/ 16454 w 18626"/>
                <a:gd name="connsiteY15" fmla="*/ 745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626" h="15522">
                  <a:moveTo>
                    <a:pt x="13349" y="4346"/>
                  </a:moveTo>
                  <a:lnTo>
                    <a:pt x="9313" y="0"/>
                  </a:lnTo>
                  <a:lnTo>
                    <a:pt x="6209" y="4346"/>
                  </a:lnTo>
                  <a:lnTo>
                    <a:pt x="4036" y="4346"/>
                  </a:lnTo>
                  <a:lnTo>
                    <a:pt x="1863" y="4346"/>
                  </a:lnTo>
                  <a:lnTo>
                    <a:pt x="1863" y="5588"/>
                  </a:lnTo>
                  <a:lnTo>
                    <a:pt x="1863" y="9624"/>
                  </a:lnTo>
                  <a:lnTo>
                    <a:pt x="0" y="12728"/>
                  </a:lnTo>
                  <a:lnTo>
                    <a:pt x="6209" y="14901"/>
                  </a:lnTo>
                  <a:lnTo>
                    <a:pt x="7140" y="14901"/>
                  </a:lnTo>
                  <a:lnTo>
                    <a:pt x="9313" y="14901"/>
                  </a:lnTo>
                  <a:lnTo>
                    <a:pt x="11176" y="17075"/>
                  </a:lnTo>
                  <a:lnTo>
                    <a:pt x="13349" y="17075"/>
                  </a:lnTo>
                  <a:lnTo>
                    <a:pt x="20800" y="17075"/>
                  </a:lnTo>
                  <a:lnTo>
                    <a:pt x="20800" y="9624"/>
                  </a:lnTo>
                  <a:lnTo>
                    <a:pt x="16454" y="7451"/>
                  </a:lnTo>
                  <a:close/>
                </a:path>
              </a:pathLst>
            </a:custGeom>
            <a:grpFill/>
            <a:ln w="310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910B5D6-A46D-49C1-89DE-7F86043D0397}"/>
                </a:ext>
              </a:extLst>
            </p:cNvPr>
            <p:cNvSpPr/>
            <p:nvPr/>
          </p:nvSpPr>
          <p:spPr>
            <a:xfrm>
              <a:off x="7449089" y="5945506"/>
              <a:ext cx="12418" cy="12418"/>
            </a:xfrm>
            <a:custGeom>
              <a:avLst/>
              <a:gdLst>
                <a:gd name="connsiteX0" fmla="*/ 0 w 12417"/>
                <a:gd name="connsiteY0" fmla="*/ 3104 h 12417"/>
                <a:gd name="connsiteX1" fmla="*/ 0 w 12417"/>
                <a:gd name="connsiteY1" fmla="*/ 5278 h 12417"/>
                <a:gd name="connsiteX2" fmla="*/ 2173 w 12417"/>
                <a:gd name="connsiteY2" fmla="*/ 5278 h 12417"/>
                <a:gd name="connsiteX3" fmla="*/ 2173 w 12417"/>
                <a:gd name="connsiteY3" fmla="*/ 7451 h 12417"/>
                <a:gd name="connsiteX4" fmla="*/ 3104 w 12417"/>
                <a:gd name="connsiteY4" fmla="*/ 8382 h 12417"/>
                <a:gd name="connsiteX5" fmla="*/ 3104 w 12417"/>
                <a:gd name="connsiteY5" fmla="*/ 12728 h 12417"/>
                <a:gd name="connsiteX6" fmla="*/ 14591 w 12417"/>
                <a:gd name="connsiteY6" fmla="*/ 12728 h 12417"/>
                <a:gd name="connsiteX7" fmla="*/ 14591 w 12417"/>
                <a:gd name="connsiteY7" fmla="*/ 5278 h 12417"/>
                <a:gd name="connsiteX8" fmla="*/ 0 w 12417"/>
                <a:gd name="connsiteY8"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17" h="12417">
                  <a:moveTo>
                    <a:pt x="0" y="3104"/>
                  </a:moveTo>
                  <a:lnTo>
                    <a:pt x="0" y="5278"/>
                  </a:lnTo>
                  <a:lnTo>
                    <a:pt x="2173" y="5278"/>
                  </a:lnTo>
                  <a:lnTo>
                    <a:pt x="2173" y="7451"/>
                  </a:lnTo>
                  <a:lnTo>
                    <a:pt x="3104" y="8382"/>
                  </a:lnTo>
                  <a:lnTo>
                    <a:pt x="3104" y="12728"/>
                  </a:lnTo>
                  <a:lnTo>
                    <a:pt x="14591" y="12728"/>
                  </a:lnTo>
                  <a:lnTo>
                    <a:pt x="14591" y="5278"/>
                  </a:lnTo>
                  <a:lnTo>
                    <a:pt x="0" y="0"/>
                  </a:lnTo>
                  <a:close/>
                </a:path>
              </a:pathLst>
            </a:custGeom>
            <a:grpFill/>
            <a:ln w="310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01E19FD-1EC6-4B4B-973F-6559EADD511C}"/>
                </a:ext>
              </a:extLst>
            </p:cNvPr>
            <p:cNvSpPr/>
            <p:nvPr/>
          </p:nvSpPr>
          <p:spPr>
            <a:xfrm>
              <a:off x="7229293" y="6429180"/>
              <a:ext cx="52776" cy="68298"/>
            </a:xfrm>
            <a:custGeom>
              <a:avLst/>
              <a:gdLst>
                <a:gd name="connsiteX0" fmla="*/ 46877 w 52775"/>
                <a:gd name="connsiteY0" fmla="*/ 0 h 68298"/>
                <a:gd name="connsiteX1" fmla="*/ 37564 w 52775"/>
                <a:gd name="connsiteY1" fmla="*/ 9313 h 68298"/>
                <a:gd name="connsiteX2" fmla="*/ 27319 w 52775"/>
                <a:gd name="connsiteY2" fmla="*/ 11487 h 68298"/>
                <a:gd name="connsiteX3" fmla="*/ 14591 w 52775"/>
                <a:gd name="connsiteY3" fmla="*/ 4036 h 68298"/>
                <a:gd name="connsiteX4" fmla="*/ 0 w 52775"/>
                <a:gd name="connsiteY4" fmla="*/ 4036 h 68298"/>
                <a:gd name="connsiteX5" fmla="*/ 7451 w 52775"/>
                <a:gd name="connsiteY5" fmla="*/ 24215 h 68298"/>
                <a:gd name="connsiteX6" fmla="*/ 14591 w 52775"/>
                <a:gd name="connsiteY6" fmla="*/ 46567 h 68298"/>
                <a:gd name="connsiteX7" fmla="*/ 19869 w 52775"/>
                <a:gd name="connsiteY7" fmla="*/ 68609 h 68298"/>
                <a:gd name="connsiteX8" fmla="*/ 32286 w 52775"/>
                <a:gd name="connsiteY8" fmla="*/ 62400 h 68298"/>
                <a:gd name="connsiteX9" fmla="*/ 41910 w 52775"/>
                <a:gd name="connsiteY9" fmla="*/ 57122 h 68298"/>
                <a:gd name="connsiteX10" fmla="*/ 49982 w 52775"/>
                <a:gd name="connsiteY10" fmla="*/ 47498 h 68298"/>
                <a:gd name="connsiteX11" fmla="*/ 54328 w 52775"/>
                <a:gd name="connsiteY11" fmla="*/ 31666 h 68298"/>
                <a:gd name="connsiteX12" fmla="*/ 52155 w 52775"/>
                <a:gd name="connsiteY12" fmla="*/ 14902 h 68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775" h="68298">
                  <a:moveTo>
                    <a:pt x="46877" y="0"/>
                  </a:moveTo>
                  <a:lnTo>
                    <a:pt x="37564" y="9313"/>
                  </a:lnTo>
                  <a:lnTo>
                    <a:pt x="27319" y="11487"/>
                  </a:lnTo>
                  <a:lnTo>
                    <a:pt x="14591" y="4036"/>
                  </a:lnTo>
                  <a:lnTo>
                    <a:pt x="0" y="4036"/>
                  </a:lnTo>
                  <a:lnTo>
                    <a:pt x="7451" y="24215"/>
                  </a:lnTo>
                  <a:lnTo>
                    <a:pt x="14591" y="46567"/>
                  </a:lnTo>
                  <a:lnTo>
                    <a:pt x="19869" y="68609"/>
                  </a:lnTo>
                  <a:lnTo>
                    <a:pt x="32286" y="62400"/>
                  </a:lnTo>
                  <a:lnTo>
                    <a:pt x="41910" y="57122"/>
                  </a:lnTo>
                  <a:lnTo>
                    <a:pt x="49982" y="47498"/>
                  </a:lnTo>
                  <a:lnTo>
                    <a:pt x="54328" y="31666"/>
                  </a:lnTo>
                  <a:lnTo>
                    <a:pt x="52155" y="14902"/>
                  </a:lnTo>
                  <a:close/>
                </a:path>
              </a:pathLst>
            </a:custGeom>
            <a:grpFill/>
            <a:ln w="310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D4798BEB-5D51-4940-ABC1-FAAF87FC23E0}"/>
                </a:ext>
              </a:extLst>
            </p:cNvPr>
            <p:cNvSpPr/>
            <p:nvPr/>
          </p:nvSpPr>
          <p:spPr>
            <a:xfrm>
              <a:off x="4103104" y="5644063"/>
              <a:ext cx="9313" cy="12418"/>
            </a:xfrm>
            <a:custGeom>
              <a:avLst/>
              <a:gdLst>
                <a:gd name="connsiteX0" fmla="*/ 2173 w 9313"/>
                <a:gd name="connsiteY0" fmla="*/ 5278 h 12417"/>
                <a:gd name="connsiteX1" fmla="*/ 2173 w 9313"/>
                <a:gd name="connsiteY1" fmla="*/ 7140 h 12417"/>
                <a:gd name="connsiteX2" fmla="*/ 2173 w 9313"/>
                <a:gd name="connsiteY2" fmla="*/ 9313 h 12417"/>
                <a:gd name="connsiteX3" fmla="*/ 4346 w 9313"/>
                <a:gd name="connsiteY3" fmla="*/ 11487 h 12417"/>
                <a:gd name="connsiteX4" fmla="*/ 5278 w 9313"/>
                <a:gd name="connsiteY4" fmla="*/ 11487 h 12417"/>
                <a:gd name="connsiteX5" fmla="*/ 9624 w 9313"/>
                <a:gd name="connsiteY5" fmla="*/ 12418 h 12417"/>
                <a:gd name="connsiteX6" fmla="*/ 9624 w 9313"/>
                <a:gd name="connsiteY6" fmla="*/ 5278 h 12417"/>
                <a:gd name="connsiteX7" fmla="*/ 0 w 9313"/>
                <a:gd name="connsiteY7" fmla="*/ 0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13" h="12417">
                  <a:moveTo>
                    <a:pt x="2173" y="5278"/>
                  </a:moveTo>
                  <a:lnTo>
                    <a:pt x="2173" y="7140"/>
                  </a:lnTo>
                  <a:lnTo>
                    <a:pt x="2173" y="9313"/>
                  </a:lnTo>
                  <a:lnTo>
                    <a:pt x="4346" y="11487"/>
                  </a:lnTo>
                  <a:lnTo>
                    <a:pt x="5278" y="11487"/>
                  </a:lnTo>
                  <a:lnTo>
                    <a:pt x="9624" y="12418"/>
                  </a:lnTo>
                  <a:lnTo>
                    <a:pt x="9624" y="5278"/>
                  </a:lnTo>
                  <a:lnTo>
                    <a:pt x="0" y="0"/>
                  </a:lnTo>
                  <a:close/>
                </a:path>
              </a:pathLst>
            </a:custGeom>
            <a:grpFill/>
            <a:ln w="310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96073AC-3676-4C0B-94F0-5986BB70135F}"/>
                </a:ext>
              </a:extLst>
            </p:cNvPr>
            <p:cNvSpPr/>
            <p:nvPr/>
          </p:nvSpPr>
          <p:spPr>
            <a:xfrm>
              <a:off x="4008418" y="5514917"/>
              <a:ext cx="34149" cy="18627"/>
            </a:xfrm>
            <a:custGeom>
              <a:avLst/>
              <a:gdLst>
                <a:gd name="connsiteX0" fmla="*/ 21731 w 34149"/>
                <a:gd name="connsiteY0" fmla="*/ 5278 h 18626"/>
                <a:gd name="connsiteX1" fmla="*/ 16764 w 34149"/>
                <a:gd name="connsiteY1" fmla="*/ 1863 h 18626"/>
                <a:gd name="connsiteX2" fmla="*/ 7140 w 34149"/>
                <a:gd name="connsiteY2" fmla="*/ 0 h 18626"/>
                <a:gd name="connsiteX3" fmla="*/ 6209 w 34149"/>
                <a:gd name="connsiteY3" fmla="*/ 1863 h 18626"/>
                <a:gd name="connsiteX4" fmla="*/ 4036 w 34149"/>
                <a:gd name="connsiteY4" fmla="*/ 1863 h 18626"/>
                <a:gd name="connsiteX5" fmla="*/ 2173 w 34149"/>
                <a:gd name="connsiteY5" fmla="*/ 4036 h 18626"/>
                <a:gd name="connsiteX6" fmla="*/ 0 w 34149"/>
                <a:gd name="connsiteY6" fmla="*/ 4036 h 18626"/>
                <a:gd name="connsiteX7" fmla="*/ 0 w 34149"/>
                <a:gd name="connsiteY7" fmla="*/ 16764 h 18626"/>
                <a:gd name="connsiteX8" fmla="*/ 6209 w 34149"/>
                <a:gd name="connsiteY8" fmla="*/ 18937 h 18626"/>
                <a:gd name="connsiteX9" fmla="*/ 13660 w 34149"/>
                <a:gd name="connsiteY9" fmla="*/ 18937 h 18626"/>
                <a:gd name="connsiteX10" fmla="*/ 16764 w 34149"/>
                <a:gd name="connsiteY10" fmla="*/ 19869 h 18626"/>
                <a:gd name="connsiteX11" fmla="*/ 21731 w 34149"/>
                <a:gd name="connsiteY11" fmla="*/ 18937 h 18626"/>
                <a:gd name="connsiteX12" fmla="*/ 28251 w 34149"/>
                <a:gd name="connsiteY12" fmla="*/ 16764 h 18626"/>
                <a:gd name="connsiteX13" fmla="*/ 35391 w 34149"/>
                <a:gd name="connsiteY13" fmla="*/ 16764 h 18626"/>
                <a:gd name="connsiteX14" fmla="*/ 35391 w 34149"/>
                <a:gd name="connsiteY14" fmla="*/ 12728 h 18626"/>
                <a:gd name="connsiteX15" fmla="*/ 29182 w 34149"/>
                <a:gd name="connsiteY15" fmla="*/ 9313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149" h="18626">
                  <a:moveTo>
                    <a:pt x="21731" y="5278"/>
                  </a:moveTo>
                  <a:lnTo>
                    <a:pt x="16764" y="1863"/>
                  </a:lnTo>
                  <a:lnTo>
                    <a:pt x="7140" y="0"/>
                  </a:lnTo>
                  <a:lnTo>
                    <a:pt x="6209" y="1863"/>
                  </a:lnTo>
                  <a:lnTo>
                    <a:pt x="4036" y="1863"/>
                  </a:lnTo>
                  <a:lnTo>
                    <a:pt x="2173" y="4036"/>
                  </a:lnTo>
                  <a:lnTo>
                    <a:pt x="0" y="4036"/>
                  </a:lnTo>
                  <a:lnTo>
                    <a:pt x="0" y="16764"/>
                  </a:lnTo>
                  <a:lnTo>
                    <a:pt x="6209" y="18937"/>
                  </a:lnTo>
                  <a:lnTo>
                    <a:pt x="13660" y="18937"/>
                  </a:lnTo>
                  <a:lnTo>
                    <a:pt x="16764" y="19869"/>
                  </a:lnTo>
                  <a:lnTo>
                    <a:pt x="21731" y="18937"/>
                  </a:lnTo>
                  <a:lnTo>
                    <a:pt x="28251" y="16764"/>
                  </a:lnTo>
                  <a:lnTo>
                    <a:pt x="35391" y="16764"/>
                  </a:lnTo>
                  <a:lnTo>
                    <a:pt x="35391" y="12728"/>
                  </a:lnTo>
                  <a:lnTo>
                    <a:pt x="29182" y="9313"/>
                  </a:lnTo>
                  <a:close/>
                </a:path>
              </a:pathLst>
            </a:custGeom>
            <a:grpFill/>
            <a:ln w="310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B65FB97D-B091-485B-B799-6C8DE0190025}"/>
                </a:ext>
              </a:extLst>
            </p:cNvPr>
            <p:cNvSpPr/>
            <p:nvPr/>
          </p:nvSpPr>
          <p:spPr>
            <a:xfrm>
              <a:off x="3912490" y="5445999"/>
              <a:ext cx="155223" cy="58985"/>
            </a:xfrm>
            <a:custGeom>
              <a:avLst/>
              <a:gdLst>
                <a:gd name="connsiteX0" fmla="*/ 156465 w 155222"/>
                <a:gd name="connsiteY0" fmla="*/ 44394 h 58984"/>
                <a:gd name="connsiteX1" fmla="*/ 134423 w 155222"/>
                <a:gd name="connsiteY1" fmla="*/ 33838 h 58984"/>
                <a:gd name="connsiteX2" fmla="*/ 114554 w 155222"/>
                <a:gd name="connsiteY2" fmla="*/ 24215 h 58984"/>
                <a:gd name="connsiteX3" fmla="*/ 94996 w 155222"/>
                <a:gd name="connsiteY3" fmla="*/ 14901 h 58984"/>
                <a:gd name="connsiteX4" fmla="*/ 68919 w 155222"/>
                <a:gd name="connsiteY4" fmla="*/ 6519 h 58984"/>
                <a:gd name="connsiteX5" fmla="*/ 39737 w 155222"/>
                <a:gd name="connsiteY5" fmla="*/ 0 h 58984"/>
                <a:gd name="connsiteX6" fmla="*/ 36633 w 155222"/>
                <a:gd name="connsiteY6" fmla="*/ 2173 h 58984"/>
                <a:gd name="connsiteX7" fmla="*/ 32286 w 155222"/>
                <a:gd name="connsiteY7" fmla="*/ 2173 h 58984"/>
                <a:gd name="connsiteX8" fmla="*/ 29182 w 155222"/>
                <a:gd name="connsiteY8" fmla="*/ 4346 h 58984"/>
                <a:gd name="connsiteX9" fmla="*/ 23904 w 155222"/>
                <a:gd name="connsiteY9" fmla="*/ 4346 h 58984"/>
                <a:gd name="connsiteX10" fmla="*/ 17695 w 155222"/>
                <a:gd name="connsiteY10" fmla="*/ 9624 h 58984"/>
                <a:gd name="connsiteX11" fmla="*/ 12418 w 155222"/>
                <a:gd name="connsiteY11" fmla="*/ 13660 h 58984"/>
                <a:gd name="connsiteX12" fmla="*/ 7451 w 155222"/>
                <a:gd name="connsiteY12" fmla="*/ 21110 h 58984"/>
                <a:gd name="connsiteX13" fmla="*/ 0 w 155222"/>
                <a:gd name="connsiteY13" fmla="*/ 21110 h 58984"/>
                <a:gd name="connsiteX14" fmla="*/ 3104 w 155222"/>
                <a:gd name="connsiteY14" fmla="*/ 22352 h 58984"/>
                <a:gd name="connsiteX15" fmla="*/ 10555 w 155222"/>
                <a:gd name="connsiteY15" fmla="*/ 26388 h 58984"/>
                <a:gd name="connsiteX16" fmla="*/ 16764 w 155222"/>
                <a:gd name="connsiteY16" fmla="*/ 28561 h 58984"/>
                <a:gd name="connsiteX17" fmla="*/ 22042 w 155222"/>
                <a:gd name="connsiteY17" fmla="*/ 22352 h 58984"/>
                <a:gd name="connsiteX18" fmla="*/ 25146 w 155222"/>
                <a:gd name="connsiteY18" fmla="*/ 17075 h 58984"/>
                <a:gd name="connsiteX19" fmla="*/ 31355 w 155222"/>
                <a:gd name="connsiteY19" fmla="*/ 11797 h 58984"/>
                <a:gd name="connsiteX20" fmla="*/ 58364 w 155222"/>
                <a:gd name="connsiteY20" fmla="*/ 24215 h 58984"/>
                <a:gd name="connsiteX21" fmla="*/ 83510 w 155222"/>
                <a:gd name="connsiteY21" fmla="*/ 36943 h 58984"/>
                <a:gd name="connsiteX22" fmla="*/ 110519 w 155222"/>
                <a:gd name="connsiteY22" fmla="*/ 44394 h 58984"/>
                <a:gd name="connsiteX23" fmla="*/ 112692 w 155222"/>
                <a:gd name="connsiteY23" fmla="*/ 48740 h 58984"/>
                <a:gd name="connsiteX24" fmla="*/ 112692 w 155222"/>
                <a:gd name="connsiteY24" fmla="*/ 50913 h 58984"/>
                <a:gd name="connsiteX25" fmla="*/ 112692 w 155222"/>
                <a:gd name="connsiteY25" fmla="*/ 51844 h 58984"/>
                <a:gd name="connsiteX26" fmla="*/ 112692 w 155222"/>
                <a:gd name="connsiteY26" fmla="*/ 54017 h 58984"/>
                <a:gd name="connsiteX27" fmla="*/ 112692 w 155222"/>
                <a:gd name="connsiteY27" fmla="*/ 58364 h 58984"/>
                <a:gd name="connsiteX28" fmla="*/ 110519 w 155222"/>
                <a:gd name="connsiteY28" fmla="*/ 61468 h 58984"/>
                <a:gd name="connsiteX29" fmla="*/ 124178 w 155222"/>
                <a:gd name="connsiteY29" fmla="*/ 59295 h 58984"/>
                <a:gd name="connsiteX30" fmla="*/ 136596 w 155222"/>
                <a:gd name="connsiteY30" fmla="*/ 56191 h 58984"/>
                <a:gd name="connsiteX31" fmla="*/ 146841 w 155222"/>
                <a:gd name="connsiteY31" fmla="*/ 51844 h 58984"/>
                <a:gd name="connsiteX32" fmla="*/ 156465 w 155222"/>
                <a:gd name="connsiteY32" fmla="*/ 51844 h 58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222" h="58984">
                  <a:moveTo>
                    <a:pt x="156465" y="44394"/>
                  </a:moveTo>
                  <a:lnTo>
                    <a:pt x="134423" y="33838"/>
                  </a:lnTo>
                  <a:lnTo>
                    <a:pt x="114554" y="24215"/>
                  </a:lnTo>
                  <a:lnTo>
                    <a:pt x="94996" y="14901"/>
                  </a:lnTo>
                  <a:lnTo>
                    <a:pt x="68919" y="6519"/>
                  </a:lnTo>
                  <a:lnTo>
                    <a:pt x="39737" y="0"/>
                  </a:lnTo>
                  <a:lnTo>
                    <a:pt x="36633" y="2173"/>
                  </a:lnTo>
                  <a:lnTo>
                    <a:pt x="32286" y="2173"/>
                  </a:lnTo>
                  <a:lnTo>
                    <a:pt x="29182" y="4346"/>
                  </a:lnTo>
                  <a:lnTo>
                    <a:pt x="23904" y="4346"/>
                  </a:lnTo>
                  <a:lnTo>
                    <a:pt x="17695" y="9624"/>
                  </a:lnTo>
                  <a:lnTo>
                    <a:pt x="12418" y="13660"/>
                  </a:lnTo>
                  <a:lnTo>
                    <a:pt x="7451" y="21110"/>
                  </a:lnTo>
                  <a:lnTo>
                    <a:pt x="0" y="21110"/>
                  </a:lnTo>
                  <a:lnTo>
                    <a:pt x="3104" y="22352"/>
                  </a:lnTo>
                  <a:lnTo>
                    <a:pt x="10555" y="26388"/>
                  </a:lnTo>
                  <a:lnTo>
                    <a:pt x="16764" y="28561"/>
                  </a:lnTo>
                  <a:lnTo>
                    <a:pt x="22042" y="22352"/>
                  </a:lnTo>
                  <a:lnTo>
                    <a:pt x="25146" y="17075"/>
                  </a:lnTo>
                  <a:lnTo>
                    <a:pt x="31355" y="11797"/>
                  </a:lnTo>
                  <a:lnTo>
                    <a:pt x="58364" y="24215"/>
                  </a:lnTo>
                  <a:lnTo>
                    <a:pt x="83510" y="36943"/>
                  </a:lnTo>
                  <a:lnTo>
                    <a:pt x="110519" y="44394"/>
                  </a:lnTo>
                  <a:lnTo>
                    <a:pt x="112692" y="48740"/>
                  </a:lnTo>
                  <a:lnTo>
                    <a:pt x="112692" y="50913"/>
                  </a:lnTo>
                  <a:lnTo>
                    <a:pt x="112692" y="51844"/>
                  </a:lnTo>
                  <a:lnTo>
                    <a:pt x="112692" y="54017"/>
                  </a:lnTo>
                  <a:lnTo>
                    <a:pt x="112692" y="58364"/>
                  </a:lnTo>
                  <a:lnTo>
                    <a:pt x="110519" y="61468"/>
                  </a:lnTo>
                  <a:lnTo>
                    <a:pt x="124178" y="59295"/>
                  </a:lnTo>
                  <a:lnTo>
                    <a:pt x="136596" y="56191"/>
                  </a:lnTo>
                  <a:lnTo>
                    <a:pt x="146841" y="51844"/>
                  </a:lnTo>
                  <a:lnTo>
                    <a:pt x="156465" y="51844"/>
                  </a:lnTo>
                  <a:close/>
                </a:path>
              </a:pathLst>
            </a:custGeom>
            <a:grpFill/>
            <a:ln w="310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1C20BC4-A916-4DDC-8936-A8315FA59FF6}"/>
                </a:ext>
              </a:extLst>
            </p:cNvPr>
            <p:cNvSpPr/>
            <p:nvPr/>
          </p:nvSpPr>
          <p:spPr>
            <a:xfrm>
              <a:off x="4008418" y="5417438"/>
              <a:ext cx="12418" cy="24836"/>
            </a:xfrm>
            <a:custGeom>
              <a:avLst/>
              <a:gdLst>
                <a:gd name="connsiteX0" fmla="*/ 6209 w 12417"/>
                <a:gd name="connsiteY0" fmla="*/ 3104 h 24835"/>
                <a:gd name="connsiteX1" fmla="*/ 0 w 12417"/>
                <a:gd name="connsiteY1" fmla="*/ 0 h 24835"/>
                <a:gd name="connsiteX2" fmla="*/ 0 w 12417"/>
                <a:gd name="connsiteY2" fmla="*/ 7451 h 24835"/>
                <a:gd name="connsiteX3" fmla="*/ 0 w 12417"/>
                <a:gd name="connsiteY3" fmla="*/ 10555 h 24835"/>
                <a:gd name="connsiteX4" fmla="*/ 2173 w 12417"/>
                <a:gd name="connsiteY4" fmla="*/ 14901 h 24835"/>
                <a:gd name="connsiteX5" fmla="*/ 4036 w 12417"/>
                <a:gd name="connsiteY5" fmla="*/ 18006 h 24835"/>
                <a:gd name="connsiteX6" fmla="*/ 6209 w 12417"/>
                <a:gd name="connsiteY6" fmla="*/ 20179 h 24835"/>
                <a:gd name="connsiteX7" fmla="*/ 7140 w 12417"/>
                <a:gd name="connsiteY7" fmla="*/ 25457 h 24835"/>
                <a:gd name="connsiteX8" fmla="*/ 14591 w 12417"/>
                <a:gd name="connsiteY8" fmla="*/ 25457 h 24835"/>
                <a:gd name="connsiteX9" fmla="*/ 14591 w 12417"/>
                <a:gd name="connsiteY9" fmla="*/ 15833 h 24835"/>
                <a:gd name="connsiteX10" fmla="*/ 13660 w 12417"/>
                <a:gd name="connsiteY10" fmla="*/ 10555 h 24835"/>
                <a:gd name="connsiteX11" fmla="*/ 9313 w 12417"/>
                <a:gd name="connsiteY11" fmla="*/ 7451 h 24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417" h="24835">
                  <a:moveTo>
                    <a:pt x="6209" y="3104"/>
                  </a:moveTo>
                  <a:lnTo>
                    <a:pt x="0" y="0"/>
                  </a:lnTo>
                  <a:lnTo>
                    <a:pt x="0" y="7451"/>
                  </a:lnTo>
                  <a:lnTo>
                    <a:pt x="0" y="10555"/>
                  </a:lnTo>
                  <a:lnTo>
                    <a:pt x="2173" y="14901"/>
                  </a:lnTo>
                  <a:lnTo>
                    <a:pt x="4036" y="18006"/>
                  </a:lnTo>
                  <a:lnTo>
                    <a:pt x="6209" y="20179"/>
                  </a:lnTo>
                  <a:lnTo>
                    <a:pt x="7140" y="25457"/>
                  </a:lnTo>
                  <a:lnTo>
                    <a:pt x="14591" y="25457"/>
                  </a:lnTo>
                  <a:lnTo>
                    <a:pt x="14591" y="15833"/>
                  </a:lnTo>
                  <a:lnTo>
                    <a:pt x="13660" y="10555"/>
                  </a:lnTo>
                  <a:lnTo>
                    <a:pt x="9313" y="7451"/>
                  </a:lnTo>
                  <a:close/>
                </a:path>
              </a:pathLst>
            </a:custGeom>
            <a:grpFill/>
            <a:ln w="310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F5578A3-4E06-4052-9E52-9EB5932AEA51}"/>
                </a:ext>
              </a:extLst>
            </p:cNvPr>
            <p:cNvSpPr/>
            <p:nvPr/>
          </p:nvSpPr>
          <p:spPr>
            <a:xfrm>
              <a:off x="4000036" y="5393223"/>
              <a:ext cx="27940" cy="15522"/>
            </a:xfrm>
            <a:custGeom>
              <a:avLst/>
              <a:gdLst>
                <a:gd name="connsiteX0" fmla="*/ 29182 w 27940"/>
                <a:gd name="connsiteY0" fmla="*/ 16764 h 15522"/>
                <a:gd name="connsiteX1" fmla="*/ 29182 w 27940"/>
                <a:gd name="connsiteY1" fmla="*/ 12728 h 15522"/>
                <a:gd name="connsiteX2" fmla="*/ 30113 w 27940"/>
                <a:gd name="connsiteY2" fmla="*/ 10555 h 15522"/>
                <a:gd name="connsiteX3" fmla="*/ 30113 w 27940"/>
                <a:gd name="connsiteY3" fmla="*/ 9313 h 15522"/>
                <a:gd name="connsiteX4" fmla="*/ 29182 w 27940"/>
                <a:gd name="connsiteY4" fmla="*/ 7451 h 15522"/>
                <a:gd name="connsiteX5" fmla="*/ 29182 w 27940"/>
                <a:gd name="connsiteY5" fmla="*/ 5277 h 15522"/>
                <a:gd name="connsiteX6" fmla="*/ 25146 w 27940"/>
                <a:gd name="connsiteY6" fmla="*/ 3104 h 15522"/>
                <a:gd name="connsiteX7" fmla="*/ 22973 w 27940"/>
                <a:gd name="connsiteY7" fmla="*/ 0 h 15522"/>
                <a:gd name="connsiteX8" fmla="*/ 0 w 27940"/>
                <a:gd name="connsiteY8" fmla="*/ 0 h 15522"/>
                <a:gd name="connsiteX9" fmla="*/ 0 w 27940"/>
                <a:gd name="connsiteY9" fmla="*/ 3104 h 15522"/>
                <a:gd name="connsiteX10" fmla="*/ 931 w 27940"/>
                <a:gd name="connsiteY10" fmla="*/ 7451 h 15522"/>
                <a:gd name="connsiteX11" fmla="*/ 5278 w 27940"/>
                <a:gd name="connsiteY11" fmla="*/ 9313 h 15522"/>
                <a:gd name="connsiteX12" fmla="*/ 8382 w 27940"/>
                <a:gd name="connsiteY12" fmla="*/ 9313 h 15522"/>
                <a:gd name="connsiteX13" fmla="*/ 12418 w 27940"/>
                <a:gd name="connsiteY13" fmla="*/ 10555 h 15522"/>
                <a:gd name="connsiteX14" fmla="*/ 17695 w 27940"/>
                <a:gd name="connsiteY14" fmla="*/ 10555 h 15522"/>
                <a:gd name="connsiteX15" fmla="*/ 22973 w 27940"/>
                <a:gd name="connsiteY15" fmla="*/ 12728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940" h="15522">
                  <a:moveTo>
                    <a:pt x="29182" y="16764"/>
                  </a:moveTo>
                  <a:lnTo>
                    <a:pt x="29182" y="12728"/>
                  </a:lnTo>
                  <a:lnTo>
                    <a:pt x="30113" y="10555"/>
                  </a:lnTo>
                  <a:lnTo>
                    <a:pt x="30113" y="9313"/>
                  </a:lnTo>
                  <a:lnTo>
                    <a:pt x="29182" y="7451"/>
                  </a:lnTo>
                  <a:lnTo>
                    <a:pt x="29182" y="5277"/>
                  </a:lnTo>
                  <a:lnTo>
                    <a:pt x="25146" y="3104"/>
                  </a:lnTo>
                  <a:lnTo>
                    <a:pt x="22973" y="0"/>
                  </a:lnTo>
                  <a:lnTo>
                    <a:pt x="0" y="0"/>
                  </a:lnTo>
                  <a:lnTo>
                    <a:pt x="0" y="3104"/>
                  </a:lnTo>
                  <a:lnTo>
                    <a:pt x="931" y="7451"/>
                  </a:lnTo>
                  <a:lnTo>
                    <a:pt x="5278" y="9313"/>
                  </a:lnTo>
                  <a:lnTo>
                    <a:pt x="8382" y="9313"/>
                  </a:lnTo>
                  <a:lnTo>
                    <a:pt x="12418" y="10555"/>
                  </a:lnTo>
                  <a:lnTo>
                    <a:pt x="17695" y="10555"/>
                  </a:lnTo>
                  <a:lnTo>
                    <a:pt x="22973" y="12728"/>
                  </a:lnTo>
                  <a:close/>
                </a:path>
              </a:pathLst>
            </a:custGeom>
            <a:grpFill/>
            <a:ln w="310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F60E2FC-2A9B-4B76-B05B-CF7523FB7F54}"/>
                </a:ext>
              </a:extLst>
            </p:cNvPr>
            <p:cNvSpPr/>
            <p:nvPr/>
          </p:nvSpPr>
          <p:spPr>
            <a:xfrm>
              <a:off x="5743810" y="6002628"/>
              <a:ext cx="99343" cy="207999"/>
            </a:xfrm>
            <a:custGeom>
              <a:avLst/>
              <a:gdLst>
                <a:gd name="connsiteX0" fmla="*/ 92823 w 99342"/>
                <a:gd name="connsiteY0" fmla="*/ 0 h 207998"/>
                <a:gd name="connsiteX1" fmla="*/ 83510 w 99342"/>
                <a:gd name="connsiteY1" fmla="*/ 5278 h 207998"/>
                <a:gd name="connsiteX2" fmla="*/ 72023 w 99342"/>
                <a:gd name="connsiteY2" fmla="*/ 14901 h 207998"/>
                <a:gd name="connsiteX3" fmla="*/ 59606 w 99342"/>
                <a:gd name="connsiteY3" fmla="*/ 27630 h 207998"/>
                <a:gd name="connsiteX4" fmla="*/ 49051 w 99342"/>
                <a:gd name="connsiteY4" fmla="*/ 40358 h 207998"/>
                <a:gd name="connsiteX5" fmla="*/ 37564 w 99342"/>
                <a:gd name="connsiteY5" fmla="*/ 51844 h 207998"/>
                <a:gd name="connsiteX6" fmla="*/ 32286 w 99342"/>
                <a:gd name="connsiteY6" fmla="*/ 60226 h 207998"/>
                <a:gd name="connsiteX7" fmla="*/ 12728 w 99342"/>
                <a:gd name="connsiteY7" fmla="*/ 60226 h 207998"/>
                <a:gd name="connsiteX8" fmla="*/ 12728 w 99342"/>
                <a:gd name="connsiteY8" fmla="*/ 75128 h 207998"/>
                <a:gd name="connsiteX9" fmla="*/ 14591 w 99342"/>
                <a:gd name="connsiteY9" fmla="*/ 90029 h 207998"/>
                <a:gd name="connsiteX10" fmla="*/ 15833 w 99342"/>
                <a:gd name="connsiteY10" fmla="*/ 104931 h 207998"/>
                <a:gd name="connsiteX11" fmla="*/ 15833 w 99342"/>
                <a:gd name="connsiteY11" fmla="*/ 114244 h 207998"/>
                <a:gd name="connsiteX12" fmla="*/ 10555 w 99342"/>
                <a:gd name="connsiteY12" fmla="*/ 129145 h 207998"/>
                <a:gd name="connsiteX13" fmla="*/ 5278 w 99342"/>
                <a:gd name="connsiteY13" fmla="*/ 144047 h 207998"/>
                <a:gd name="connsiteX14" fmla="*/ 0 w 99342"/>
                <a:gd name="connsiteY14" fmla="*/ 156775 h 207998"/>
                <a:gd name="connsiteX15" fmla="*/ 1242 w 99342"/>
                <a:gd name="connsiteY15" fmla="*/ 171366 h 207998"/>
                <a:gd name="connsiteX16" fmla="*/ 8382 w 99342"/>
                <a:gd name="connsiteY16" fmla="*/ 186267 h 207998"/>
                <a:gd name="connsiteX17" fmla="*/ 10555 w 99342"/>
                <a:gd name="connsiteY17" fmla="*/ 193718 h 207998"/>
                <a:gd name="connsiteX18" fmla="*/ 14591 w 99342"/>
                <a:gd name="connsiteY18" fmla="*/ 198996 h 207998"/>
                <a:gd name="connsiteX19" fmla="*/ 19869 w 99342"/>
                <a:gd name="connsiteY19" fmla="*/ 203342 h 207998"/>
                <a:gd name="connsiteX20" fmla="*/ 25146 w 99342"/>
                <a:gd name="connsiteY20" fmla="*/ 205205 h 207998"/>
                <a:gd name="connsiteX21" fmla="*/ 32286 w 99342"/>
                <a:gd name="connsiteY21" fmla="*/ 206446 h 207998"/>
                <a:gd name="connsiteX22" fmla="*/ 32286 w 99342"/>
                <a:gd name="connsiteY22" fmla="*/ 210482 h 207998"/>
                <a:gd name="connsiteX23" fmla="*/ 45015 w 99342"/>
                <a:gd name="connsiteY23" fmla="*/ 201169 h 207998"/>
                <a:gd name="connsiteX24" fmla="*/ 52155 w 99342"/>
                <a:gd name="connsiteY24" fmla="*/ 190614 h 207998"/>
                <a:gd name="connsiteX25" fmla="*/ 54328 w 99342"/>
                <a:gd name="connsiteY25" fmla="*/ 176644 h 207998"/>
                <a:gd name="connsiteX26" fmla="*/ 56501 w 99342"/>
                <a:gd name="connsiteY26" fmla="*/ 160811 h 207998"/>
                <a:gd name="connsiteX27" fmla="*/ 59606 w 99342"/>
                <a:gd name="connsiteY27" fmla="*/ 141874 h 207998"/>
                <a:gd name="connsiteX28" fmla="*/ 66746 w 99342"/>
                <a:gd name="connsiteY28" fmla="*/ 126972 h 207998"/>
                <a:gd name="connsiteX29" fmla="*/ 76059 w 99342"/>
                <a:gd name="connsiteY29" fmla="*/ 108966 h 207998"/>
                <a:gd name="connsiteX30" fmla="*/ 86614 w 99342"/>
                <a:gd name="connsiteY30" fmla="*/ 90029 h 207998"/>
                <a:gd name="connsiteX31" fmla="*/ 95928 w 99342"/>
                <a:gd name="connsiteY31" fmla="*/ 69850 h 207998"/>
                <a:gd name="connsiteX32" fmla="*/ 101205 w 99342"/>
                <a:gd name="connsiteY32" fmla="*/ 49671 h 207998"/>
                <a:gd name="connsiteX33" fmla="*/ 101205 w 99342"/>
                <a:gd name="connsiteY33" fmla="*/ 27630 h 207998"/>
                <a:gd name="connsiteX34" fmla="*/ 92823 w 99342"/>
                <a:gd name="connsiteY34" fmla="*/ 7451 h 20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342" h="207998">
                  <a:moveTo>
                    <a:pt x="92823" y="0"/>
                  </a:moveTo>
                  <a:lnTo>
                    <a:pt x="83510" y="5278"/>
                  </a:lnTo>
                  <a:lnTo>
                    <a:pt x="72023" y="14901"/>
                  </a:lnTo>
                  <a:lnTo>
                    <a:pt x="59606" y="27630"/>
                  </a:lnTo>
                  <a:lnTo>
                    <a:pt x="49051" y="40358"/>
                  </a:lnTo>
                  <a:lnTo>
                    <a:pt x="37564" y="51844"/>
                  </a:lnTo>
                  <a:lnTo>
                    <a:pt x="32286" y="60226"/>
                  </a:lnTo>
                  <a:lnTo>
                    <a:pt x="12728" y="60226"/>
                  </a:lnTo>
                  <a:lnTo>
                    <a:pt x="12728" y="75128"/>
                  </a:lnTo>
                  <a:lnTo>
                    <a:pt x="14591" y="90029"/>
                  </a:lnTo>
                  <a:lnTo>
                    <a:pt x="15833" y="104931"/>
                  </a:lnTo>
                  <a:lnTo>
                    <a:pt x="15833" y="114244"/>
                  </a:lnTo>
                  <a:lnTo>
                    <a:pt x="10555" y="129145"/>
                  </a:lnTo>
                  <a:lnTo>
                    <a:pt x="5278" y="144047"/>
                  </a:lnTo>
                  <a:lnTo>
                    <a:pt x="0" y="156775"/>
                  </a:lnTo>
                  <a:lnTo>
                    <a:pt x="1242" y="171366"/>
                  </a:lnTo>
                  <a:lnTo>
                    <a:pt x="8382" y="186267"/>
                  </a:lnTo>
                  <a:lnTo>
                    <a:pt x="10555" y="193718"/>
                  </a:lnTo>
                  <a:lnTo>
                    <a:pt x="14591" y="198996"/>
                  </a:lnTo>
                  <a:lnTo>
                    <a:pt x="19869" y="203342"/>
                  </a:lnTo>
                  <a:lnTo>
                    <a:pt x="25146" y="205205"/>
                  </a:lnTo>
                  <a:lnTo>
                    <a:pt x="32286" y="206446"/>
                  </a:lnTo>
                  <a:lnTo>
                    <a:pt x="32286" y="210482"/>
                  </a:lnTo>
                  <a:lnTo>
                    <a:pt x="45015" y="201169"/>
                  </a:lnTo>
                  <a:lnTo>
                    <a:pt x="52155" y="190614"/>
                  </a:lnTo>
                  <a:lnTo>
                    <a:pt x="54328" y="176644"/>
                  </a:lnTo>
                  <a:lnTo>
                    <a:pt x="56501" y="160811"/>
                  </a:lnTo>
                  <a:lnTo>
                    <a:pt x="59606" y="141874"/>
                  </a:lnTo>
                  <a:lnTo>
                    <a:pt x="66746" y="126972"/>
                  </a:lnTo>
                  <a:lnTo>
                    <a:pt x="76059" y="108966"/>
                  </a:lnTo>
                  <a:lnTo>
                    <a:pt x="86614" y="90029"/>
                  </a:lnTo>
                  <a:lnTo>
                    <a:pt x="95928" y="69850"/>
                  </a:lnTo>
                  <a:lnTo>
                    <a:pt x="101205" y="49671"/>
                  </a:lnTo>
                  <a:lnTo>
                    <a:pt x="101205" y="27630"/>
                  </a:lnTo>
                  <a:lnTo>
                    <a:pt x="92823" y="7451"/>
                  </a:lnTo>
                  <a:close/>
                </a:path>
              </a:pathLst>
            </a:custGeom>
            <a:grpFill/>
            <a:ln w="310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C614F6E-1A17-4D35-BCE8-73FE500E3DBD}"/>
                </a:ext>
              </a:extLst>
            </p:cNvPr>
            <p:cNvSpPr/>
            <p:nvPr/>
          </p:nvSpPr>
          <p:spPr>
            <a:xfrm>
              <a:off x="4236596" y="6662015"/>
              <a:ext cx="74507" cy="31045"/>
            </a:xfrm>
            <a:custGeom>
              <a:avLst/>
              <a:gdLst>
                <a:gd name="connsiteX0" fmla="*/ 46877 w 74506"/>
                <a:gd name="connsiteY0" fmla="*/ 3104 h 31044"/>
                <a:gd name="connsiteX1" fmla="*/ 32286 w 74506"/>
                <a:gd name="connsiteY1" fmla="*/ 0 h 31044"/>
                <a:gd name="connsiteX2" fmla="*/ 21731 w 74506"/>
                <a:gd name="connsiteY2" fmla="*/ 5278 h 31044"/>
                <a:gd name="connsiteX3" fmla="*/ 10245 w 74506"/>
                <a:gd name="connsiteY3" fmla="*/ 10555 h 31044"/>
                <a:gd name="connsiteX4" fmla="*/ 0 w 74506"/>
                <a:gd name="connsiteY4" fmla="*/ 14591 h 31044"/>
                <a:gd name="connsiteX5" fmla="*/ 0 w 74506"/>
                <a:gd name="connsiteY5" fmla="*/ 31666 h 31044"/>
                <a:gd name="connsiteX6" fmla="*/ 12418 w 74506"/>
                <a:gd name="connsiteY6" fmla="*/ 27319 h 31044"/>
                <a:gd name="connsiteX7" fmla="*/ 21731 w 74506"/>
                <a:gd name="connsiteY7" fmla="*/ 25457 h 31044"/>
                <a:gd name="connsiteX8" fmla="*/ 30113 w 74506"/>
                <a:gd name="connsiteY8" fmla="*/ 20179 h 31044"/>
                <a:gd name="connsiteX9" fmla="*/ 39427 w 74506"/>
                <a:gd name="connsiteY9" fmla="*/ 10555 h 31044"/>
                <a:gd name="connsiteX10" fmla="*/ 42531 w 74506"/>
                <a:gd name="connsiteY10" fmla="*/ 10555 h 31044"/>
                <a:gd name="connsiteX11" fmla="*/ 41600 w 74506"/>
                <a:gd name="connsiteY11" fmla="*/ 14591 h 31044"/>
                <a:gd name="connsiteX12" fmla="*/ 39427 w 74506"/>
                <a:gd name="connsiteY12" fmla="*/ 16764 h 31044"/>
                <a:gd name="connsiteX13" fmla="*/ 39427 w 74506"/>
                <a:gd name="connsiteY13" fmla="*/ 18006 h 31044"/>
                <a:gd name="connsiteX14" fmla="*/ 37564 w 74506"/>
                <a:gd name="connsiteY14" fmla="*/ 20179 h 31044"/>
                <a:gd name="connsiteX15" fmla="*/ 34460 w 74506"/>
                <a:gd name="connsiteY15" fmla="*/ 22042 h 31044"/>
                <a:gd name="connsiteX16" fmla="*/ 32286 w 74506"/>
                <a:gd name="connsiteY16" fmla="*/ 24215 h 31044"/>
                <a:gd name="connsiteX17" fmla="*/ 32286 w 74506"/>
                <a:gd name="connsiteY17" fmla="*/ 31666 h 31044"/>
                <a:gd name="connsiteX18" fmla="*/ 46877 w 74506"/>
                <a:gd name="connsiteY18" fmla="*/ 27319 h 31044"/>
                <a:gd name="connsiteX19" fmla="*/ 59295 w 74506"/>
                <a:gd name="connsiteY19" fmla="*/ 22042 h 31044"/>
                <a:gd name="connsiteX20" fmla="*/ 71713 w 74506"/>
                <a:gd name="connsiteY20" fmla="*/ 14591 h 31044"/>
                <a:gd name="connsiteX21" fmla="*/ 76059 w 74506"/>
                <a:gd name="connsiteY21" fmla="*/ 14591 h 31044"/>
                <a:gd name="connsiteX22" fmla="*/ 63641 w 74506"/>
                <a:gd name="connsiteY22" fmla="*/ 931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74506" h="31044">
                  <a:moveTo>
                    <a:pt x="46877" y="3104"/>
                  </a:moveTo>
                  <a:lnTo>
                    <a:pt x="32286" y="0"/>
                  </a:lnTo>
                  <a:lnTo>
                    <a:pt x="21731" y="5278"/>
                  </a:lnTo>
                  <a:lnTo>
                    <a:pt x="10245" y="10555"/>
                  </a:lnTo>
                  <a:lnTo>
                    <a:pt x="0" y="14591"/>
                  </a:lnTo>
                  <a:lnTo>
                    <a:pt x="0" y="31666"/>
                  </a:lnTo>
                  <a:lnTo>
                    <a:pt x="12418" y="27319"/>
                  </a:lnTo>
                  <a:lnTo>
                    <a:pt x="21731" y="25457"/>
                  </a:lnTo>
                  <a:lnTo>
                    <a:pt x="30113" y="20179"/>
                  </a:lnTo>
                  <a:lnTo>
                    <a:pt x="39427" y="10555"/>
                  </a:lnTo>
                  <a:lnTo>
                    <a:pt x="42531" y="10555"/>
                  </a:lnTo>
                  <a:lnTo>
                    <a:pt x="41600" y="14591"/>
                  </a:lnTo>
                  <a:lnTo>
                    <a:pt x="39427" y="16764"/>
                  </a:lnTo>
                  <a:lnTo>
                    <a:pt x="39427" y="18006"/>
                  </a:lnTo>
                  <a:lnTo>
                    <a:pt x="37564" y="20179"/>
                  </a:lnTo>
                  <a:lnTo>
                    <a:pt x="34460" y="22042"/>
                  </a:lnTo>
                  <a:lnTo>
                    <a:pt x="32286" y="24215"/>
                  </a:lnTo>
                  <a:lnTo>
                    <a:pt x="32286" y="31666"/>
                  </a:lnTo>
                  <a:lnTo>
                    <a:pt x="46877" y="27319"/>
                  </a:lnTo>
                  <a:lnTo>
                    <a:pt x="59295" y="22042"/>
                  </a:lnTo>
                  <a:lnTo>
                    <a:pt x="71713" y="14591"/>
                  </a:lnTo>
                  <a:lnTo>
                    <a:pt x="76059" y="14591"/>
                  </a:lnTo>
                  <a:lnTo>
                    <a:pt x="63641" y="9313"/>
                  </a:lnTo>
                  <a:close/>
                </a:path>
              </a:pathLst>
            </a:custGeom>
            <a:grpFill/>
            <a:ln w="310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FF8254D-116A-4FC9-A54A-07C31FA305B1}"/>
                </a:ext>
              </a:extLst>
            </p:cNvPr>
            <p:cNvSpPr/>
            <p:nvPr/>
          </p:nvSpPr>
          <p:spPr>
            <a:xfrm>
              <a:off x="4403305" y="5779417"/>
              <a:ext cx="34149" cy="31045"/>
            </a:xfrm>
            <a:custGeom>
              <a:avLst/>
              <a:gdLst>
                <a:gd name="connsiteX0" fmla="*/ 27009 w 34149"/>
                <a:gd name="connsiteY0" fmla="*/ 23283 h 31044"/>
                <a:gd name="connsiteX1" fmla="*/ 26078 w 34149"/>
                <a:gd name="connsiteY1" fmla="*/ 22042 h 31044"/>
                <a:gd name="connsiteX2" fmla="*/ 23904 w 34149"/>
                <a:gd name="connsiteY2" fmla="*/ 22042 h 31044"/>
                <a:gd name="connsiteX3" fmla="*/ 19558 w 34149"/>
                <a:gd name="connsiteY3" fmla="*/ 22042 h 31044"/>
                <a:gd name="connsiteX4" fmla="*/ 16454 w 34149"/>
                <a:gd name="connsiteY4" fmla="*/ 20179 h 31044"/>
                <a:gd name="connsiteX5" fmla="*/ 16454 w 34149"/>
                <a:gd name="connsiteY5" fmla="*/ 0 h 31044"/>
                <a:gd name="connsiteX6" fmla="*/ 12418 w 34149"/>
                <a:gd name="connsiteY6" fmla="*/ 0 h 31044"/>
                <a:gd name="connsiteX7" fmla="*/ 4967 w 34149"/>
                <a:gd name="connsiteY7" fmla="*/ 12728 h 31044"/>
                <a:gd name="connsiteX8" fmla="*/ 0 w 34149"/>
                <a:gd name="connsiteY8" fmla="*/ 12728 h 31044"/>
                <a:gd name="connsiteX9" fmla="*/ 0 w 34149"/>
                <a:gd name="connsiteY9" fmla="*/ 15833 h 31044"/>
                <a:gd name="connsiteX10" fmla="*/ 11487 w 34149"/>
                <a:gd name="connsiteY10" fmla="*/ 20179 h 31044"/>
                <a:gd name="connsiteX11" fmla="*/ 21731 w 34149"/>
                <a:gd name="connsiteY11" fmla="*/ 25457 h 31044"/>
                <a:gd name="connsiteX12" fmla="*/ 29182 w 34149"/>
                <a:gd name="connsiteY12" fmla="*/ 30734 h 31044"/>
                <a:gd name="connsiteX13" fmla="*/ 33218 w 34149"/>
                <a:gd name="connsiteY13" fmla="*/ 32907 h 31044"/>
                <a:gd name="connsiteX14" fmla="*/ 34149 w 34149"/>
                <a:gd name="connsiteY14" fmla="*/ 30734 h 31044"/>
                <a:gd name="connsiteX15" fmla="*/ 34149 w 34149"/>
                <a:gd name="connsiteY15" fmla="*/ 29492 h 31044"/>
                <a:gd name="connsiteX16" fmla="*/ 36322 w 34149"/>
                <a:gd name="connsiteY16" fmla="*/ 27319 h 31044"/>
                <a:gd name="connsiteX17" fmla="*/ 36322 w 34149"/>
                <a:gd name="connsiteY17" fmla="*/ 23283 h 31044"/>
                <a:gd name="connsiteX18" fmla="*/ 29182 w 34149"/>
                <a:gd name="connsiteY18" fmla="*/ 23283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31044">
                  <a:moveTo>
                    <a:pt x="27009" y="23283"/>
                  </a:moveTo>
                  <a:lnTo>
                    <a:pt x="26078" y="22042"/>
                  </a:lnTo>
                  <a:lnTo>
                    <a:pt x="23904" y="22042"/>
                  </a:lnTo>
                  <a:lnTo>
                    <a:pt x="19558" y="22042"/>
                  </a:lnTo>
                  <a:lnTo>
                    <a:pt x="16454" y="20179"/>
                  </a:lnTo>
                  <a:lnTo>
                    <a:pt x="16454" y="0"/>
                  </a:lnTo>
                  <a:lnTo>
                    <a:pt x="12418" y="0"/>
                  </a:lnTo>
                  <a:lnTo>
                    <a:pt x="4967" y="12728"/>
                  </a:lnTo>
                  <a:lnTo>
                    <a:pt x="0" y="12728"/>
                  </a:lnTo>
                  <a:lnTo>
                    <a:pt x="0" y="15833"/>
                  </a:lnTo>
                  <a:lnTo>
                    <a:pt x="11487" y="20179"/>
                  </a:lnTo>
                  <a:lnTo>
                    <a:pt x="21731" y="25457"/>
                  </a:lnTo>
                  <a:lnTo>
                    <a:pt x="29182" y="30734"/>
                  </a:lnTo>
                  <a:lnTo>
                    <a:pt x="33218" y="32907"/>
                  </a:lnTo>
                  <a:lnTo>
                    <a:pt x="34149" y="30734"/>
                  </a:lnTo>
                  <a:lnTo>
                    <a:pt x="34149" y="29492"/>
                  </a:lnTo>
                  <a:lnTo>
                    <a:pt x="36322" y="27319"/>
                  </a:lnTo>
                  <a:lnTo>
                    <a:pt x="36322" y="23283"/>
                  </a:lnTo>
                  <a:lnTo>
                    <a:pt x="29182" y="23283"/>
                  </a:lnTo>
                  <a:close/>
                </a:path>
              </a:pathLst>
            </a:custGeom>
            <a:grpFill/>
            <a:ln w="3104"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F5DA3DE-66F6-4DFD-8CE2-6CCAF95CC577}"/>
                </a:ext>
              </a:extLst>
            </p:cNvPr>
            <p:cNvSpPr/>
            <p:nvPr/>
          </p:nvSpPr>
          <p:spPr>
            <a:xfrm>
              <a:off x="4237527" y="6453395"/>
              <a:ext cx="12418" cy="18627"/>
            </a:xfrm>
            <a:custGeom>
              <a:avLst/>
              <a:gdLst>
                <a:gd name="connsiteX0" fmla="*/ 4346 w 12417"/>
                <a:gd name="connsiteY0" fmla="*/ 15833 h 18626"/>
                <a:gd name="connsiteX1" fmla="*/ 6209 w 12417"/>
                <a:gd name="connsiteY1" fmla="*/ 20179 h 18626"/>
                <a:gd name="connsiteX2" fmla="*/ 14591 w 12417"/>
                <a:gd name="connsiteY2" fmla="*/ 20179 h 18626"/>
                <a:gd name="connsiteX3" fmla="*/ 13660 w 12417"/>
                <a:gd name="connsiteY3" fmla="*/ 14901 h 18626"/>
                <a:gd name="connsiteX4" fmla="*/ 13660 w 12417"/>
                <a:gd name="connsiteY4" fmla="*/ 10555 h 18626"/>
                <a:gd name="connsiteX5" fmla="*/ 11487 w 12417"/>
                <a:gd name="connsiteY5" fmla="*/ 7451 h 18626"/>
                <a:gd name="connsiteX6" fmla="*/ 9313 w 12417"/>
                <a:gd name="connsiteY6" fmla="*/ 5277 h 18626"/>
                <a:gd name="connsiteX7" fmla="*/ 6209 w 12417"/>
                <a:gd name="connsiteY7" fmla="*/ 3104 h 18626"/>
                <a:gd name="connsiteX8" fmla="*/ 2173 w 12417"/>
                <a:gd name="connsiteY8" fmla="*/ 0 h 18626"/>
                <a:gd name="connsiteX9" fmla="*/ 2173 w 12417"/>
                <a:gd name="connsiteY9" fmla="*/ 5277 h 18626"/>
                <a:gd name="connsiteX10" fmla="*/ 0 w 12417"/>
                <a:gd name="connsiteY10" fmla="*/ 8382 h 18626"/>
                <a:gd name="connsiteX11" fmla="*/ 2173 w 12417"/>
                <a:gd name="connsiteY11" fmla="*/ 10555 h 18626"/>
                <a:gd name="connsiteX12" fmla="*/ 2173 w 12417"/>
                <a:gd name="connsiteY12" fmla="*/ 12728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8626">
                  <a:moveTo>
                    <a:pt x="4346" y="15833"/>
                  </a:moveTo>
                  <a:lnTo>
                    <a:pt x="6209" y="20179"/>
                  </a:lnTo>
                  <a:lnTo>
                    <a:pt x="14591" y="20179"/>
                  </a:lnTo>
                  <a:lnTo>
                    <a:pt x="13660" y="14901"/>
                  </a:lnTo>
                  <a:lnTo>
                    <a:pt x="13660" y="10555"/>
                  </a:lnTo>
                  <a:lnTo>
                    <a:pt x="11487" y="7451"/>
                  </a:lnTo>
                  <a:lnTo>
                    <a:pt x="9313" y="5277"/>
                  </a:lnTo>
                  <a:lnTo>
                    <a:pt x="6209" y="3104"/>
                  </a:lnTo>
                  <a:lnTo>
                    <a:pt x="2173" y="0"/>
                  </a:lnTo>
                  <a:lnTo>
                    <a:pt x="2173" y="5277"/>
                  </a:lnTo>
                  <a:lnTo>
                    <a:pt x="0" y="8382"/>
                  </a:lnTo>
                  <a:lnTo>
                    <a:pt x="2173" y="10555"/>
                  </a:lnTo>
                  <a:lnTo>
                    <a:pt x="2173" y="12728"/>
                  </a:lnTo>
                  <a:close/>
                </a:path>
              </a:pathLst>
            </a:custGeom>
            <a:grpFill/>
            <a:ln w="310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E52D5D5-347D-487A-8C2B-7D1C660124F7}"/>
                </a:ext>
              </a:extLst>
            </p:cNvPr>
            <p:cNvSpPr/>
            <p:nvPr/>
          </p:nvSpPr>
          <p:spPr>
            <a:xfrm>
              <a:off x="4152155" y="6693680"/>
              <a:ext cx="58985" cy="52776"/>
            </a:xfrm>
            <a:custGeom>
              <a:avLst/>
              <a:gdLst>
                <a:gd name="connsiteX0" fmla="*/ 29182 w 58984"/>
                <a:gd name="connsiteY0" fmla="*/ 22352 h 52775"/>
                <a:gd name="connsiteX1" fmla="*/ 14591 w 58984"/>
                <a:gd name="connsiteY1" fmla="*/ 8382 h 52775"/>
                <a:gd name="connsiteX2" fmla="*/ 0 w 58984"/>
                <a:gd name="connsiteY2" fmla="*/ 0 h 52775"/>
                <a:gd name="connsiteX3" fmla="*/ 0 w 58984"/>
                <a:gd name="connsiteY3" fmla="*/ 15833 h 52775"/>
                <a:gd name="connsiteX4" fmla="*/ 4036 w 58984"/>
                <a:gd name="connsiteY4" fmla="*/ 34770 h 52775"/>
                <a:gd name="connsiteX5" fmla="*/ 7451 w 58984"/>
                <a:gd name="connsiteY5" fmla="*/ 49671 h 52775"/>
                <a:gd name="connsiteX6" fmla="*/ 14591 w 58984"/>
                <a:gd name="connsiteY6" fmla="*/ 51844 h 52775"/>
                <a:gd name="connsiteX7" fmla="*/ 27009 w 58984"/>
                <a:gd name="connsiteY7" fmla="*/ 54949 h 52775"/>
                <a:gd name="connsiteX8" fmla="*/ 41600 w 58984"/>
                <a:gd name="connsiteY8" fmla="*/ 54949 h 52775"/>
                <a:gd name="connsiteX9" fmla="*/ 50913 w 58984"/>
                <a:gd name="connsiteY9" fmla="*/ 52776 h 52775"/>
                <a:gd name="connsiteX10" fmla="*/ 60537 w 58984"/>
                <a:gd name="connsiteY10" fmla="*/ 52776 h 52775"/>
                <a:gd name="connsiteX11" fmla="*/ 60537 w 58984"/>
                <a:gd name="connsiteY11" fmla="*/ 44394 h 52775"/>
                <a:gd name="connsiteX12" fmla="*/ 43773 w 58984"/>
                <a:gd name="connsiteY12" fmla="*/ 34770 h 5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984" h="52775">
                  <a:moveTo>
                    <a:pt x="29182" y="22352"/>
                  </a:moveTo>
                  <a:lnTo>
                    <a:pt x="14591" y="8382"/>
                  </a:lnTo>
                  <a:lnTo>
                    <a:pt x="0" y="0"/>
                  </a:lnTo>
                  <a:lnTo>
                    <a:pt x="0" y="15833"/>
                  </a:lnTo>
                  <a:lnTo>
                    <a:pt x="4036" y="34770"/>
                  </a:lnTo>
                  <a:lnTo>
                    <a:pt x="7451" y="49671"/>
                  </a:lnTo>
                  <a:lnTo>
                    <a:pt x="14591" y="51844"/>
                  </a:lnTo>
                  <a:lnTo>
                    <a:pt x="27009" y="54949"/>
                  </a:lnTo>
                  <a:lnTo>
                    <a:pt x="41600" y="54949"/>
                  </a:lnTo>
                  <a:lnTo>
                    <a:pt x="50913" y="52776"/>
                  </a:lnTo>
                  <a:lnTo>
                    <a:pt x="60537" y="52776"/>
                  </a:lnTo>
                  <a:lnTo>
                    <a:pt x="60537" y="44394"/>
                  </a:lnTo>
                  <a:lnTo>
                    <a:pt x="43773" y="34770"/>
                  </a:lnTo>
                  <a:close/>
                </a:path>
              </a:pathLst>
            </a:custGeom>
            <a:grpFill/>
            <a:ln w="3104"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2F63099-2D14-4726-A595-4876CB924AF4}"/>
                </a:ext>
              </a:extLst>
            </p:cNvPr>
            <p:cNvSpPr/>
            <p:nvPr/>
          </p:nvSpPr>
          <p:spPr>
            <a:xfrm>
              <a:off x="4063677" y="5497843"/>
              <a:ext cx="86925" cy="34149"/>
            </a:xfrm>
            <a:custGeom>
              <a:avLst/>
              <a:gdLst>
                <a:gd name="connsiteX0" fmla="*/ 88477 w 86924"/>
                <a:gd name="connsiteY0" fmla="*/ 17075 h 34149"/>
                <a:gd name="connsiteX1" fmla="*/ 70782 w 86924"/>
                <a:gd name="connsiteY1" fmla="*/ 11797 h 34149"/>
                <a:gd name="connsiteX2" fmla="*/ 56191 w 86924"/>
                <a:gd name="connsiteY2" fmla="*/ 6519 h 34149"/>
                <a:gd name="connsiteX3" fmla="*/ 37564 w 86924"/>
                <a:gd name="connsiteY3" fmla="*/ 2173 h 34149"/>
                <a:gd name="connsiteX4" fmla="*/ 15522 w 86924"/>
                <a:gd name="connsiteY4" fmla="*/ 0 h 34149"/>
                <a:gd name="connsiteX5" fmla="*/ 17695 w 86924"/>
                <a:gd name="connsiteY5" fmla="*/ 6519 h 34149"/>
                <a:gd name="connsiteX6" fmla="*/ 19869 w 86924"/>
                <a:gd name="connsiteY6" fmla="*/ 9624 h 34149"/>
                <a:gd name="connsiteX7" fmla="*/ 21731 w 86924"/>
                <a:gd name="connsiteY7" fmla="*/ 11797 h 34149"/>
                <a:gd name="connsiteX8" fmla="*/ 24836 w 86924"/>
                <a:gd name="connsiteY8" fmla="*/ 14902 h 34149"/>
                <a:gd name="connsiteX9" fmla="*/ 29182 w 86924"/>
                <a:gd name="connsiteY9" fmla="*/ 17075 h 34149"/>
                <a:gd name="connsiteX10" fmla="*/ 22973 w 86924"/>
                <a:gd name="connsiteY10" fmla="*/ 18937 h 34149"/>
                <a:gd name="connsiteX11" fmla="*/ 15522 w 86924"/>
                <a:gd name="connsiteY11" fmla="*/ 21110 h 34149"/>
                <a:gd name="connsiteX12" fmla="*/ 9313 w 86924"/>
                <a:gd name="connsiteY12" fmla="*/ 21110 h 34149"/>
                <a:gd name="connsiteX13" fmla="*/ 0 w 86924"/>
                <a:gd name="connsiteY13" fmla="*/ 21110 h 34149"/>
                <a:gd name="connsiteX14" fmla="*/ 5278 w 86924"/>
                <a:gd name="connsiteY14" fmla="*/ 33839 h 34149"/>
                <a:gd name="connsiteX15" fmla="*/ 15522 w 86924"/>
                <a:gd name="connsiteY15" fmla="*/ 33839 h 34149"/>
                <a:gd name="connsiteX16" fmla="*/ 30113 w 86924"/>
                <a:gd name="connsiteY16" fmla="*/ 36012 h 34149"/>
                <a:gd name="connsiteX17" fmla="*/ 43773 w 86924"/>
                <a:gd name="connsiteY17" fmla="*/ 36943 h 34149"/>
                <a:gd name="connsiteX18" fmla="*/ 49050 w 86924"/>
                <a:gd name="connsiteY18" fmla="*/ 36943 h 34149"/>
                <a:gd name="connsiteX19" fmla="*/ 52155 w 86924"/>
                <a:gd name="connsiteY19" fmla="*/ 26388 h 34149"/>
                <a:gd name="connsiteX20" fmla="*/ 54018 w 86924"/>
                <a:gd name="connsiteY20" fmla="*/ 24525 h 34149"/>
                <a:gd name="connsiteX21" fmla="*/ 56191 w 86924"/>
                <a:gd name="connsiteY21" fmla="*/ 26388 h 34149"/>
                <a:gd name="connsiteX22" fmla="*/ 58364 w 86924"/>
                <a:gd name="connsiteY22" fmla="*/ 28561 h 34149"/>
                <a:gd name="connsiteX23" fmla="*/ 59295 w 86924"/>
                <a:gd name="connsiteY23" fmla="*/ 29803 h 34149"/>
                <a:gd name="connsiteX24" fmla="*/ 59295 w 86924"/>
                <a:gd name="connsiteY24" fmla="*/ 31666 h 34149"/>
                <a:gd name="connsiteX25" fmla="*/ 59295 w 86924"/>
                <a:gd name="connsiteY25" fmla="*/ 33839 h 34149"/>
                <a:gd name="connsiteX26" fmla="*/ 65504 w 86924"/>
                <a:gd name="connsiteY26" fmla="*/ 33839 h 34149"/>
                <a:gd name="connsiteX27" fmla="*/ 68609 w 86924"/>
                <a:gd name="connsiteY27" fmla="*/ 31666 h 34149"/>
                <a:gd name="connsiteX28" fmla="*/ 72955 w 86924"/>
                <a:gd name="connsiteY28" fmla="*/ 29803 h 34149"/>
                <a:gd name="connsiteX29" fmla="*/ 77922 w 86924"/>
                <a:gd name="connsiteY29" fmla="*/ 28561 h 34149"/>
                <a:gd name="connsiteX30" fmla="*/ 81337 w 86924"/>
                <a:gd name="connsiteY30" fmla="*/ 26388 h 34149"/>
                <a:gd name="connsiteX31" fmla="*/ 88477 w 86924"/>
                <a:gd name="connsiteY31" fmla="*/ 26388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6924" h="34149">
                  <a:moveTo>
                    <a:pt x="88477" y="17075"/>
                  </a:moveTo>
                  <a:lnTo>
                    <a:pt x="70782" y="11797"/>
                  </a:lnTo>
                  <a:lnTo>
                    <a:pt x="56191" y="6519"/>
                  </a:lnTo>
                  <a:lnTo>
                    <a:pt x="37564" y="2173"/>
                  </a:lnTo>
                  <a:lnTo>
                    <a:pt x="15522" y="0"/>
                  </a:lnTo>
                  <a:lnTo>
                    <a:pt x="17695" y="6519"/>
                  </a:lnTo>
                  <a:lnTo>
                    <a:pt x="19869" y="9624"/>
                  </a:lnTo>
                  <a:lnTo>
                    <a:pt x="21731" y="11797"/>
                  </a:lnTo>
                  <a:lnTo>
                    <a:pt x="24836" y="14902"/>
                  </a:lnTo>
                  <a:lnTo>
                    <a:pt x="29182" y="17075"/>
                  </a:lnTo>
                  <a:lnTo>
                    <a:pt x="22973" y="18937"/>
                  </a:lnTo>
                  <a:lnTo>
                    <a:pt x="15522" y="21110"/>
                  </a:lnTo>
                  <a:lnTo>
                    <a:pt x="9313" y="21110"/>
                  </a:lnTo>
                  <a:lnTo>
                    <a:pt x="0" y="21110"/>
                  </a:lnTo>
                  <a:lnTo>
                    <a:pt x="5278" y="33839"/>
                  </a:lnTo>
                  <a:lnTo>
                    <a:pt x="15522" y="33839"/>
                  </a:lnTo>
                  <a:lnTo>
                    <a:pt x="30113" y="36012"/>
                  </a:lnTo>
                  <a:lnTo>
                    <a:pt x="43773" y="36943"/>
                  </a:lnTo>
                  <a:lnTo>
                    <a:pt x="49050" y="36943"/>
                  </a:lnTo>
                  <a:lnTo>
                    <a:pt x="52155" y="26388"/>
                  </a:lnTo>
                  <a:lnTo>
                    <a:pt x="54018" y="24525"/>
                  </a:lnTo>
                  <a:lnTo>
                    <a:pt x="56191" y="26388"/>
                  </a:lnTo>
                  <a:lnTo>
                    <a:pt x="58364" y="28561"/>
                  </a:lnTo>
                  <a:lnTo>
                    <a:pt x="59295" y="29803"/>
                  </a:lnTo>
                  <a:lnTo>
                    <a:pt x="59295" y="31666"/>
                  </a:lnTo>
                  <a:lnTo>
                    <a:pt x="59295" y="33839"/>
                  </a:lnTo>
                  <a:lnTo>
                    <a:pt x="65504" y="33839"/>
                  </a:lnTo>
                  <a:lnTo>
                    <a:pt x="68609" y="31666"/>
                  </a:lnTo>
                  <a:lnTo>
                    <a:pt x="72955" y="29803"/>
                  </a:lnTo>
                  <a:lnTo>
                    <a:pt x="77922" y="28561"/>
                  </a:lnTo>
                  <a:lnTo>
                    <a:pt x="81337" y="26388"/>
                  </a:lnTo>
                  <a:lnTo>
                    <a:pt x="88477" y="26388"/>
                  </a:lnTo>
                  <a:close/>
                </a:path>
              </a:pathLst>
            </a:custGeom>
            <a:grpFill/>
            <a:ln w="3104"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8761FFF-434D-4978-A841-96F305F32863}"/>
                </a:ext>
              </a:extLst>
            </p:cNvPr>
            <p:cNvSpPr/>
            <p:nvPr/>
          </p:nvSpPr>
          <p:spPr>
            <a:xfrm>
              <a:off x="4215796" y="5526404"/>
              <a:ext cx="34149" cy="12418"/>
            </a:xfrm>
            <a:custGeom>
              <a:avLst/>
              <a:gdLst>
                <a:gd name="connsiteX0" fmla="*/ 27940 w 34149"/>
                <a:gd name="connsiteY0" fmla="*/ 12728 h 12417"/>
                <a:gd name="connsiteX1" fmla="*/ 31045 w 34149"/>
                <a:gd name="connsiteY1" fmla="*/ 10555 h 12417"/>
                <a:gd name="connsiteX2" fmla="*/ 33218 w 34149"/>
                <a:gd name="connsiteY2" fmla="*/ 7451 h 12417"/>
                <a:gd name="connsiteX3" fmla="*/ 36322 w 34149"/>
                <a:gd name="connsiteY3" fmla="*/ 5278 h 12417"/>
                <a:gd name="connsiteX4" fmla="*/ 27940 w 34149"/>
                <a:gd name="connsiteY4" fmla="*/ 1242 h 12417"/>
                <a:gd name="connsiteX5" fmla="*/ 20800 w 34149"/>
                <a:gd name="connsiteY5" fmla="*/ 0 h 12417"/>
                <a:gd name="connsiteX6" fmla="*/ 13349 w 34149"/>
                <a:gd name="connsiteY6" fmla="*/ 0 h 12417"/>
                <a:gd name="connsiteX7" fmla="*/ 0 w 34149"/>
                <a:gd name="connsiteY7" fmla="*/ 1242 h 12417"/>
                <a:gd name="connsiteX8" fmla="*/ 0 w 34149"/>
                <a:gd name="connsiteY8" fmla="*/ 12728 h 12417"/>
                <a:gd name="connsiteX9" fmla="*/ 6209 w 34149"/>
                <a:gd name="connsiteY9" fmla="*/ 10555 h 12417"/>
                <a:gd name="connsiteX10" fmla="*/ 11487 w 34149"/>
                <a:gd name="connsiteY10" fmla="*/ 10555 h 12417"/>
                <a:gd name="connsiteX11" fmla="*/ 16454 w 34149"/>
                <a:gd name="connsiteY11" fmla="*/ 10555 h 12417"/>
                <a:gd name="connsiteX12" fmla="*/ 21731 w 34149"/>
                <a:gd name="connsiteY12" fmla="*/ 12728 h 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49" h="12417">
                  <a:moveTo>
                    <a:pt x="27940" y="12728"/>
                  </a:moveTo>
                  <a:lnTo>
                    <a:pt x="31045" y="10555"/>
                  </a:lnTo>
                  <a:lnTo>
                    <a:pt x="33218" y="7451"/>
                  </a:lnTo>
                  <a:lnTo>
                    <a:pt x="36322" y="5278"/>
                  </a:lnTo>
                  <a:lnTo>
                    <a:pt x="27940" y="1242"/>
                  </a:lnTo>
                  <a:lnTo>
                    <a:pt x="20800" y="0"/>
                  </a:lnTo>
                  <a:lnTo>
                    <a:pt x="13349" y="0"/>
                  </a:lnTo>
                  <a:lnTo>
                    <a:pt x="0" y="1242"/>
                  </a:lnTo>
                  <a:lnTo>
                    <a:pt x="0" y="12728"/>
                  </a:lnTo>
                  <a:lnTo>
                    <a:pt x="6209" y="10555"/>
                  </a:lnTo>
                  <a:lnTo>
                    <a:pt x="11487" y="10555"/>
                  </a:lnTo>
                  <a:lnTo>
                    <a:pt x="16454" y="10555"/>
                  </a:lnTo>
                  <a:lnTo>
                    <a:pt x="21731" y="12728"/>
                  </a:lnTo>
                  <a:close/>
                </a:path>
              </a:pathLst>
            </a:custGeom>
            <a:grpFill/>
            <a:ln w="3104"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0F2148B-5EAA-4492-9F12-E2B308A11763}"/>
                </a:ext>
              </a:extLst>
            </p:cNvPr>
            <p:cNvSpPr/>
            <p:nvPr/>
          </p:nvSpPr>
          <p:spPr>
            <a:xfrm>
              <a:off x="4066782" y="5047076"/>
              <a:ext cx="12418" cy="15522"/>
            </a:xfrm>
            <a:custGeom>
              <a:avLst/>
              <a:gdLst>
                <a:gd name="connsiteX0" fmla="*/ 6209 w 12417"/>
                <a:gd name="connsiteY0" fmla="*/ 17075 h 15522"/>
                <a:gd name="connsiteX1" fmla="*/ 7140 w 12417"/>
                <a:gd name="connsiteY1" fmla="*/ 11487 h 15522"/>
                <a:gd name="connsiteX2" fmla="*/ 7140 w 12417"/>
                <a:gd name="connsiteY2" fmla="*/ 9624 h 15522"/>
                <a:gd name="connsiteX3" fmla="*/ 9313 w 12417"/>
                <a:gd name="connsiteY3" fmla="*/ 6209 h 15522"/>
                <a:gd name="connsiteX4" fmla="*/ 11487 w 12417"/>
                <a:gd name="connsiteY4" fmla="*/ 4346 h 15522"/>
                <a:gd name="connsiteX5" fmla="*/ 12418 w 12417"/>
                <a:gd name="connsiteY5" fmla="*/ 0 h 15522"/>
                <a:gd name="connsiteX6" fmla="*/ 9313 w 12417"/>
                <a:gd name="connsiteY6" fmla="*/ 0 h 15522"/>
                <a:gd name="connsiteX7" fmla="*/ 7140 w 12417"/>
                <a:gd name="connsiteY7" fmla="*/ 4346 h 15522"/>
                <a:gd name="connsiteX8" fmla="*/ 4036 w 12417"/>
                <a:gd name="connsiteY8" fmla="*/ 7451 h 15522"/>
                <a:gd name="connsiteX9" fmla="*/ 2173 w 12417"/>
                <a:gd name="connsiteY9" fmla="*/ 9624 h 15522"/>
                <a:gd name="connsiteX10" fmla="*/ 0 w 12417"/>
                <a:gd name="connsiteY10" fmla="*/ 11487 h 15522"/>
                <a:gd name="connsiteX11" fmla="*/ 0 w 12417"/>
                <a:gd name="connsiteY11" fmla="*/ 13660 h 15522"/>
                <a:gd name="connsiteX12" fmla="*/ 2173 w 12417"/>
                <a:gd name="connsiteY12" fmla="*/ 14901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17" h="15522">
                  <a:moveTo>
                    <a:pt x="6209" y="17075"/>
                  </a:moveTo>
                  <a:lnTo>
                    <a:pt x="7140" y="11487"/>
                  </a:lnTo>
                  <a:lnTo>
                    <a:pt x="7140" y="9624"/>
                  </a:lnTo>
                  <a:lnTo>
                    <a:pt x="9313" y="6209"/>
                  </a:lnTo>
                  <a:lnTo>
                    <a:pt x="11487" y="4346"/>
                  </a:lnTo>
                  <a:lnTo>
                    <a:pt x="12418" y="0"/>
                  </a:lnTo>
                  <a:lnTo>
                    <a:pt x="9313" y="0"/>
                  </a:lnTo>
                  <a:lnTo>
                    <a:pt x="7140" y="4346"/>
                  </a:lnTo>
                  <a:lnTo>
                    <a:pt x="4036" y="7451"/>
                  </a:lnTo>
                  <a:lnTo>
                    <a:pt x="2173" y="9624"/>
                  </a:lnTo>
                  <a:lnTo>
                    <a:pt x="0" y="11487"/>
                  </a:lnTo>
                  <a:lnTo>
                    <a:pt x="0" y="13660"/>
                  </a:lnTo>
                  <a:lnTo>
                    <a:pt x="2173" y="14901"/>
                  </a:lnTo>
                  <a:close/>
                </a:path>
              </a:pathLst>
            </a:custGeom>
            <a:grpFill/>
            <a:ln w="310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DB8B036-ACDD-45A4-9308-37EC91174E55}"/>
                </a:ext>
              </a:extLst>
            </p:cNvPr>
            <p:cNvSpPr/>
            <p:nvPr/>
          </p:nvSpPr>
          <p:spPr>
            <a:xfrm>
              <a:off x="3707286" y="4372477"/>
              <a:ext cx="55880" cy="43462"/>
            </a:xfrm>
            <a:custGeom>
              <a:avLst/>
              <a:gdLst>
                <a:gd name="connsiteX0" fmla="*/ 16764 w 55880"/>
                <a:gd name="connsiteY0" fmla="*/ 37564 h 43462"/>
                <a:gd name="connsiteX1" fmla="*/ 23904 w 55880"/>
                <a:gd name="connsiteY1" fmla="*/ 45015 h 43462"/>
                <a:gd name="connsiteX2" fmla="*/ 32286 w 55880"/>
                <a:gd name="connsiteY2" fmla="*/ 45015 h 43462"/>
                <a:gd name="connsiteX3" fmla="*/ 38495 w 55880"/>
                <a:gd name="connsiteY3" fmla="*/ 44083 h 43462"/>
                <a:gd name="connsiteX4" fmla="*/ 43773 w 55880"/>
                <a:gd name="connsiteY4" fmla="*/ 44083 h 43462"/>
                <a:gd name="connsiteX5" fmla="*/ 46877 w 55880"/>
                <a:gd name="connsiteY5" fmla="*/ 41910 h 43462"/>
                <a:gd name="connsiteX6" fmla="*/ 51224 w 55880"/>
                <a:gd name="connsiteY6" fmla="*/ 36633 h 43462"/>
                <a:gd name="connsiteX7" fmla="*/ 56191 w 55880"/>
                <a:gd name="connsiteY7" fmla="*/ 36633 h 43462"/>
                <a:gd name="connsiteX8" fmla="*/ 41600 w 55880"/>
                <a:gd name="connsiteY8" fmla="*/ 22973 h 43462"/>
                <a:gd name="connsiteX9" fmla="*/ 27009 w 55880"/>
                <a:gd name="connsiteY9" fmla="*/ 10245 h 43462"/>
                <a:gd name="connsiteX10" fmla="*/ 10555 w 55880"/>
                <a:gd name="connsiteY10" fmla="*/ 0 h 43462"/>
                <a:gd name="connsiteX11" fmla="*/ 12418 w 55880"/>
                <a:gd name="connsiteY11" fmla="*/ 7140 h 43462"/>
                <a:gd name="connsiteX12" fmla="*/ 12418 w 55880"/>
                <a:gd name="connsiteY12" fmla="*/ 10245 h 43462"/>
                <a:gd name="connsiteX13" fmla="*/ 14591 w 55880"/>
                <a:gd name="connsiteY13" fmla="*/ 12418 h 43462"/>
                <a:gd name="connsiteX14" fmla="*/ 16764 w 55880"/>
                <a:gd name="connsiteY14" fmla="*/ 15522 h 43462"/>
                <a:gd name="connsiteX15" fmla="*/ 0 w 55880"/>
                <a:gd name="connsiteY15" fmla="*/ 25146 h 43462"/>
                <a:gd name="connsiteX16" fmla="*/ 0 w 55880"/>
                <a:gd name="connsiteY16" fmla="*/ 29182 h 43462"/>
                <a:gd name="connsiteX17" fmla="*/ 9313 w 55880"/>
                <a:gd name="connsiteY17" fmla="*/ 32286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880" h="43462">
                  <a:moveTo>
                    <a:pt x="16764" y="37564"/>
                  </a:moveTo>
                  <a:lnTo>
                    <a:pt x="23904" y="45015"/>
                  </a:lnTo>
                  <a:lnTo>
                    <a:pt x="32286" y="45015"/>
                  </a:lnTo>
                  <a:lnTo>
                    <a:pt x="38495" y="44083"/>
                  </a:lnTo>
                  <a:lnTo>
                    <a:pt x="43773" y="44083"/>
                  </a:lnTo>
                  <a:lnTo>
                    <a:pt x="46877" y="41910"/>
                  </a:lnTo>
                  <a:lnTo>
                    <a:pt x="51224" y="36633"/>
                  </a:lnTo>
                  <a:lnTo>
                    <a:pt x="56191" y="36633"/>
                  </a:lnTo>
                  <a:lnTo>
                    <a:pt x="41600" y="22973"/>
                  </a:lnTo>
                  <a:lnTo>
                    <a:pt x="27009" y="10245"/>
                  </a:lnTo>
                  <a:lnTo>
                    <a:pt x="10555" y="0"/>
                  </a:lnTo>
                  <a:lnTo>
                    <a:pt x="12418" y="7140"/>
                  </a:lnTo>
                  <a:lnTo>
                    <a:pt x="12418" y="10245"/>
                  </a:lnTo>
                  <a:lnTo>
                    <a:pt x="14591" y="12418"/>
                  </a:lnTo>
                  <a:lnTo>
                    <a:pt x="16764" y="15522"/>
                  </a:lnTo>
                  <a:lnTo>
                    <a:pt x="0" y="25146"/>
                  </a:lnTo>
                  <a:lnTo>
                    <a:pt x="0" y="29182"/>
                  </a:lnTo>
                  <a:lnTo>
                    <a:pt x="9313" y="32286"/>
                  </a:lnTo>
                  <a:close/>
                </a:path>
              </a:pathLst>
            </a:custGeom>
            <a:grpFill/>
            <a:ln w="3104"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1F6E1E7-DABF-40B4-A052-3730DDD83BD1}"/>
                </a:ext>
              </a:extLst>
            </p:cNvPr>
            <p:cNvSpPr/>
            <p:nvPr/>
          </p:nvSpPr>
          <p:spPr>
            <a:xfrm>
              <a:off x="3927081" y="4626422"/>
              <a:ext cx="24836" cy="21731"/>
            </a:xfrm>
            <a:custGeom>
              <a:avLst/>
              <a:gdLst>
                <a:gd name="connsiteX0" fmla="*/ 24215 w 24835"/>
                <a:gd name="connsiteY0" fmla="*/ 4346 h 21731"/>
                <a:gd name="connsiteX1" fmla="*/ 19869 w 24835"/>
                <a:gd name="connsiteY1" fmla="*/ 0 h 21731"/>
                <a:gd name="connsiteX2" fmla="*/ 14591 w 24835"/>
                <a:gd name="connsiteY2" fmla="*/ 6519 h 21731"/>
                <a:gd name="connsiteX3" fmla="*/ 7451 w 24835"/>
                <a:gd name="connsiteY3" fmla="*/ 9624 h 21731"/>
                <a:gd name="connsiteX4" fmla="*/ 0 w 24835"/>
                <a:gd name="connsiteY4" fmla="*/ 12728 h 21731"/>
                <a:gd name="connsiteX5" fmla="*/ 0 w 24835"/>
                <a:gd name="connsiteY5" fmla="*/ 17075 h 21731"/>
                <a:gd name="connsiteX6" fmla="*/ 4346 w 24835"/>
                <a:gd name="connsiteY6" fmla="*/ 17075 h 21731"/>
                <a:gd name="connsiteX7" fmla="*/ 9624 w 24835"/>
                <a:gd name="connsiteY7" fmla="*/ 20179 h 21731"/>
                <a:gd name="connsiteX8" fmla="*/ 16764 w 24835"/>
                <a:gd name="connsiteY8" fmla="*/ 22042 h 21731"/>
                <a:gd name="connsiteX9" fmla="*/ 24215 w 24835"/>
                <a:gd name="connsiteY9" fmla="*/ 24215 h 21731"/>
                <a:gd name="connsiteX10" fmla="*/ 24215 w 24835"/>
                <a:gd name="connsiteY10" fmla="*/ 20179 h 21731"/>
                <a:gd name="connsiteX11" fmla="*/ 27319 w 24835"/>
                <a:gd name="connsiteY11" fmla="*/ 20179 h 21731"/>
                <a:gd name="connsiteX12" fmla="*/ 27319 w 24835"/>
                <a:gd name="connsiteY12" fmla="*/ 14901 h 21731"/>
                <a:gd name="connsiteX13" fmla="*/ 27319 w 24835"/>
                <a:gd name="connsiteY13" fmla="*/ 11797 h 21731"/>
                <a:gd name="connsiteX14" fmla="*/ 26077 w 24835"/>
                <a:gd name="connsiteY14" fmla="*/ 7451 h 21731"/>
                <a:gd name="connsiteX15" fmla="*/ 26077 w 24835"/>
                <a:gd name="connsiteY15" fmla="*/ 6519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835" h="21731">
                  <a:moveTo>
                    <a:pt x="24215" y="4346"/>
                  </a:moveTo>
                  <a:lnTo>
                    <a:pt x="19869" y="0"/>
                  </a:lnTo>
                  <a:lnTo>
                    <a:pt x="14591" y="6519"/>
                  </a:lnTo>
                  <a:lnTo>
                    <a:pt x="7451" y="9624"/>
                  </a:lnTo>
                  <a:lnTo>
                    <a:pt x="0" y="12728"/>
                  </a:lnTo>
                  <a:lnTo>
                    <a:pt x="0" y="17075"/>
                  </a:lnTo>
                  <a:lnTo>
                    <a:pt x="4346" y="17075"/>
                  </a:lnTo>
                  <a:lnTo>
                    <a:pt x="9624" y="20179"/>
                  </a:lnTo>
                  <a:lnTo>
                    <a:pt x="16764" y="22042"/>
                  </a:lnTo>
                  <a:lnTo>
                    <a:pt x="24215" y="24215"/>
                  </a:lnTo>
                  <a:lnTo>
                    <a:pt x="24215" y="20179"/>
                  </a:lnTo>
                  <a:lnTo>
                    <a:pt x="27319" y="20179"/>
                  </a:lnTo>
                  <a:lnTo>
                    <a:pt x="27319" y="14901"/>
                  </a:lnTo>
                  <a:lnTo>
                    <a:pt x="27319" y="11797"/>
                  </a:lnTo>
                  <a:lnTo>
                    <a:pt x="26077" y="7451"/>
                  </a:lnTo>
                  <a:lnTo>
                    <a:pt x="26077" y="6519"/>
                  </a:lnTo>
                  <a:close/>
                </a:path>
              </a:pathLst>
            </a:custGeom>
            <a:grpFill/>
            <a:ln w="310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74ACE5B3-1470-46E4-9C10-E245B65B8570}"/>
                </a:ext>
              </a:extLst>
            </p:cNvPr>
            <p:cNvSpPr/>
            <p:nvPr/>
          </p:nvSpPr>
          <p:spPr>
            <a:xfrm>
              <a:off x="3587454" y="4223153"/>
              <a:ext cx="37253" cy="31045"/>
            </a:xfrm>
            <a:custGeom>
              <a:avLst/>
              <a:gdLst>
                <a:gd name="connsiteX0" fmla="*/ 19869 w 37253"/>
                <a:gd name="connsiteY0" fmla="*/ 33528 h 31044"/>
                <a:gd name="connsiteX1" fmla="*/ 25146 w 37253"/>
                <a:gd name="connsiteY1" fmla="*/ 31665 h 31044"/>
                <a:gd name="connsiteX2" fmla="*/ 30424 w 37253"/>
                <a:gd name="connsiteY2" fmla="*/ 31665 h 31044"/>
                <a:gd name="connsiteX3" fmla="*/ 34460 w 37253"/>
                <a:gd name="connsiteY3" fmla="*/ 29492 h 31044"/>
                <a:gd name="connsiteX4" fmla="*/ 39737 w 37253"/>
                <a:gd name="connsiteY4" fmla="*/ 29492 h 31044"/>
                <a:gd name="connsiteX5" fmla="*/ 39737 w 37253"/>
                <a:gd name="connsiteY5" fmla="*/ 22042 h 31044"/>
                <a:gd name="connsiteX6" fmla="*/ 37564 w 37253"/>
                <a:gd name="connsiteY6" fmla="*/ 16764 h 31044"/>
                <a:gd name="connsiteX7" fmla="*/ 37564 w 37253"/>
                <a:gd name="connsiteY7" fmla="*/ 12728 h 31044"/>
                <a:gd name="connsiteX8" fmla="*/ 36633 w 37253"/>
                <a:gd name="connsiteY8" fmla="*/ 7451 h 31044"/>
                <a:gd name="connsiteX9" fmla="*/ 30424 w 37253"/>
                <a:gd name="connsiteY9" fmla="*/ 4346 h 31044"/>
                <a:gd name="connsiteX10" fmla="*/ 22973 w 37253"/>
                <a:gd name="connsiteY10" fmla="*/ 2173 h 31044"/>
                <a:gd name="connsiteX11" fmla="*/ 15833 w 37253"/>
                <a:gd name="connsiteY11" fmla="*/ 0 h 31044"/>
                <a:gd name="connsiteX12" fmla="*/ 7451 w 37253"/>
                <a:gd name="connsiteY12" fmla="*/ 0 h 31044"/>
                <a:gd name="connsiteX13" fmla="*/ 0 w 37253"/>
                <a:gd name="connsiteY13" fmla="*/ 16764 h 31044"/>
                <a:gd name="connsiteX14" fmla="*/ 10555 w 37253"/>
                <a:gd name="connsiteY14" fmla="*/ 24215 h 31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253" h="31044">
                  <a:moveTo>
                    <a:pt x="19869" y="33528"/>
                  </a:moveTo>
                  <a:lnTo>
                    <a:pt x="25146" y="31665"/>
                  </a:lnTo>
                  <a:lnTo>
                    <a:pt x="30424" y="31665"/>
                  </a:lnTo>
                  <a:lnTo>
                    <a:pt x="34460" y="29492"/>
                  </a:lnTo>
                  <a:lnTo>
                    <a:pt x="39737" y="29492"/>
                  </a:lnTo>
                  <a:lnTo>
                    <a:pt x="39737" y="22042"/>
                  </a:lnTo>
                  <a:lnTo>
                    <a:pt x="37564" y="16764"/>
                  </a:lnTo>
                  <a:lnTo>
                    <a:pt x="37564" y="12728"/>
                  </a:lnTo>
                  <a:lnTo>
                    <a:pt x="36633" y="7451"/>
                  </a:lnTo>
                  <a:lnTo>
                    <a:pt x="30424" y="4346"/>
                  </a:lnTo>
                  <a:lnTo>
                    <a:pt x="22973" y="2173"/>
                  </a:lnTo>
                  <a:lnTo>
                    <a:pt x="15833" y="0"/>
                  </a:lnTo>
                  <a:lnTo>
                    <a:pt x="7451" y="0"/>
                  </a:lnTo>
                  <a:lnTo>
                    <a:pt x="0" y="16764"/>
                  </a:lnTo>
                  <a:lnTo>
                    <a:pt x="10555" y="24215"/>
                  </a:lnTo>
                  <a:close/>
                </a:path>
              </a:pathLst>
            </a:custGeom>
            <a:grpFill/>
            <a:ln w="3104"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CB2F1A6-2752-440E-AB15-3F14DFE2DD81}"/>
                </a:ext>
              </a:extLst>
            </p:cNvPr>
            <p:cNvSpPr/>
            <p:nvPr/>
          </p:nvSpPr>
          <p:spPr>
            <a:xfrm>
              <a:off x="2717274" y="4696893"/>
              <a:ext cx="18627" cy="9313"/>
            </a:xfrm>
            <a:custGeom>
              <a:avLst/>
              <a:gdLst>
                <a:gd name="connsiteX0" fmla="*/ 4346 w 18626"/>
                <a:gd name="connsiteY0" fmla="*/ 3104 h 9313"/>
                <a:gd name="connsiteX1" fmla="*/ 7451 w 18626"/>
                <a:gd name="connsiteY1" fmla="*/ 5278 h 9313"/>
                <a:gd name="connsiteX2" fmla="*/ 11486 w 18626"/>
                <a:gd name="connsiteY2" fmla="*/ 8382 h 9313"/>
                <a:gd name="connsiteX3" fmla="*/ 16764 w 18626"/>
                <a:gd name="connsiteY3" fmla="*/ 10555 h 9313"/>
                <a:gd name="connsiteX4" fmla="*/ 16764 w 18626"/>
                <a:gd name="connsiteY4" fmla="*/ 7451 h 9313"/>
                <a:gd name="connsiteX5" fmla="*/ 20800 w 18626"/>
                <a:gd name="connsiteY5" fmla="*/ 7451 h 9313"/>
                <a:gd name="connsiteX6" fmla="*/ 20800 w 18626"/>
                <a:gd name="connsiteY6" fmla="*/ 0 h 9313"/>
                <a:gd name="connsiteX7" fmla="*/ 0 w 18626"/>
                <a:gd name="connsiteY7"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26" h="9313">
                  <a:moveTo>
                    <a:pt x="4346" y="3104"/>
                  </a:moveTo>
                  <a:lnTo>
                    <a:pt x="7451" y="5278"/>
                  </a:lnTo>
                  <a:lnTo>
                    <a:pt x="11486" y="8382"/>
                  </a:lnTo>
                  <a:lnTo>
                    <a:pt x="16764" y="10555"/>
                  </a:lnTo>
                  <a:lnTo>
                    <a:pt x="16764" y="7451"/>
                  </a:lnTo>
                  <a:lnTo>
                    <a:pt x="20800" y="7451"/>
                  </a:lnTo>
                  <a:lnTo>
                    <a:pt x="20800" y="0"/>
                  </a:lnTo>
                  <a:lnTo>
                    <a:pt x="0" y="0"/>
                  </a:lnTo>
                  <a:close/>
                </a:path>
              </a:pathLst>
            </a:custGeom>
            <a:grpFill/>
            <a:ln w="3104"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BE669B1-E88E-4B6A-A83E-253B1B88B2B4}"/>
                </a:ext>
              </a:extLst>
            </p:cNvPr>
            <p:cNvSpPr/>
            <p:nvPr/>
          </p:nvSpPr>
          <p:spPr>
            <a:xfrm>
              <a:off x="2917512" y="4768295"/>
              <a:ext cx="31045" cy="34149"/>
            </a:xfrm>
            <a:custGeom>
              <a:avLst/>
              <a:gdLst>
                <a:gd name="connsiteX0" fmla="*/ 21731 w 31044"/>
                <a:gd name="connsiteY0" fmla="*/ 3104 h 34149"/>
                <a:gd name="connsiteX1" fmla="*/ 16764 w 31044"/>
                <a:gd name="connsiteY1" fmla="*/ 5278 h 34149"/>
                <a:gd name="connsiteX2" fmla="*/ 13349 w 31044"/>
                <a:gd name="connsiteY2" fmla="*/ 7451 h 34149"/>
                <a:gd name="connsiteX3" fmla="*/ 0 w 31044"/>
                <a:gd name="connsiteY3" fmla="*/ 12728 h 34149"/>
                <a:gd name="connsiteX4" fmla="*/ 2173 w 31044"/>
                <a:gd name="connsiteY4" fmla="*/ 18006 h 34149"/>
                <a:gd name="connsiteX5" fmla="*/ 2173 w 31044"/>
                <a:gd name="connsiteY5" fmla="*/ 23283 h 34149"/>
                <a:gd name="connsiteX6" fmla="*/ 4036 w 31044"/>
                <a:gd name="connsiteY6" fmla="*/ 29492 h 34149"/>
                <a:gd name="connsiteX7" fmla="*/ 6209 w 31044"/>
                <a:gd name="connsiteY7" fmla="*/ 32597 h 34149"/>
                <a:gd name="connsiteX8" fmla="*/ 9313 w 31044"/>
                <a:gd name="connsiteY8" fmla="*/ 36943 h 34149"/>
                <a:gd name="connsiteX9" fmla="*/ 11487 w 31044"/>
                <a:gd name="connsiteY9" fmla="*/ 34770 h 34149"/>
                <a:gd name="connsiteX10" fmla="*/ 18627 w 31044"/>
                <a:gd name="connsiteY10" fmla="*/ 30424 h 34149"/>
                <a:gd name="connsiteX11" fmla="*/ 26077 w 31044"/>
                <a:gd name="connsiteY11" fmla="*/ 25146 h 34149"/>
                <a:gd name="connsiteX12" fmla="*/ 31355 w 31044"/>
                <a:gd name="connsiteY12" fmla="*/ 15833 h 34149"/>
                <a:gd name="connsiteX13" fmla="*/ 31355 w 31044"/>
                <a:gd name="connsiteY13" fmla="*/ 8382 h 34149"/>
                <a:gd name="connsiteX14" fmla="*/ 26077 w 31044"/>
                <a:gd name="connsiteY14" fmla="*/ 0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44" h="34149">
                  <a:moveTo>
                    <a:pt x="21731" y="3104"/>
                  </a:moveTo>
                  <a:lnTo>
                    <a:pt x="16764" y="5278"/>
                  </a:lnTo>
                  <a:lnTo>
                    <a:pt x="13349" y="7451"/>
                  </a:lnTo>
                  <a:lnTo>
                    <a:pt x="0" y="12728"/>
                  </a:lnTo>
                  <a:lnTo>
                    <a:pt x="2173" y="18006"/>
                  </a:lnTo>
                  <a:lnTo>
                    <a:pt x="2173" y="23283"/>
                  </a:lnTo>
                  <a:lnTo>
                    <a:pt x="4036" y="29492"/>
                  </a:lnTo>
                  <a:lnTo>
                    <a:pt x="6209" y="32597"/>
                  </a:lnTo>
                  <a:lnTo>
                    <a:pt x="9313" y="36943"/>
                  </a:lnTo>
                  <a:lnTo>
                    <a:pt x="11487" y="34770"/>
                  </a:lnTo>
                  <a:lnTo>
                    <a:pt x="18627" y="30424"/>
                  </a:lnTo>
                  <a:lnTo>
                    <a:pt x="26077" y="25146"/>
                  </a:lnTo>
                  <a:lnTo>
                    <a:pt x="31355" y="15833"/>
                  </a:lnTo>
                  <a:lnTo>
                    <a:pt x="31355" y="8382"/>
                  </a:lnTo>
                  <a:lnTo>
                    <a:pt x="26077" y="0"/>
                  </a:lnTo>
                  <a:close/>
                </a:path>
              </a:pathLst>
            </a:custGeom>
            <a:grpFill/>
            <a:ln w="3104"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CFF4C8C-9870-4838-BD0D-A654CE49D0EA}"/>
                </a:ext>
              </a:extLst>
            </p:cNvPr>
            <p:cNvSpPr/>
            <p:nvPr/>
          </p:nvSpPr>
          <p:spPr>
            <a:xfrm>
              <a:off x="3423849" y="4239917"/>
              <a:ext cx="245252" cy="170745"/>
            </a:xfrm>
            <a:custGeom>
              <a:avLst/>
              <a:gdLst>
                <a:gd name="connsiteX0" fmla="*/ 7451 w 245252"/>
                <a:gd name="connsiteY0" fmla="*/ 86304 h 170745"/>
                <a:gd name="connsiteX1" fmla="*/ 12418 w 245252"/>
                <a:gd name="connsiteY1" fmla="*/ 96859 h 170745"/>
                <a:gd name="connsiteX2" fmla="*/ 14591 w 245252"/>
                <a:gd name="connsiteY2" fmla="*/ 108346 h 170745"/>
                <a:gd name="connsiteX3" fmla="*/ 30424 w 245252"/>
                <a:gd name="connsiteY3" fmla="*/ 108346 h 170745"/>
                <a:gd name="connsiteX4" fmla="*/ 43773 w 245252"/>
                <a:gd name="connsiteY4" fmla="*/ 108346 h 170745"/>
                <a:gd name="connsiteX5" fmla="*/ 49982 w 245252"/>
                <a:gd name="connsiteY5" fmla="*/ 108346 h 170745"/>
                <a:gd name="connsiteX6" fmla="*/ 63641 w 245252"/>
                <a:gd name="connsiteY6" fmla="*/ 110519 h 170745"/>
                <a:gd name="connsiteX7" fmla="*/ 70782 w 245252"/>
                <a:gd name="connsiteY7" fmla="*/ 111450 h 170745"/>
                <a:gd name="connsiteX8" fmla="*/ 76059 w 245252"/>
                <a:gd name="connsiteY8" fmla="*/ 115486 h 170745"/>
                <a:gd name="connsiteX9" fmla="*/ 83510 w 245252"/>
                <a:gd name="connsiteY9" fmla="*/ 120763 h 170745"/>
                <a:gd name="connsiteX10" fmla="*/ 83510 w 245252"/>
                <a:gd name="connsiteY10" fmla="*/ 125110 h 170745"/>
                <a:gd name="connsiteX11" fmla="*/ 66746 w 245252"/>
                <a:gd name="connsiteY11" fmla="*/ 126041 h 170745"/>
                <a:gd name="connsiteX12" fmla="*/ 49982 w 245252"/>
                <a:gd name="connsiteY12" fmla="*/ 128214 h 170745"/>
                <a:gd name="connsiteX13" fmla="*/ 36633 w 245252"/>
                <a:gd name="connsiteY13" fmla="*/ 132560 h 170745"/>
                <a:gd name="connsiteX14" fmla="*/ 27009 w 245252"/>
                <a:gd name="connsiteY14" fmla="*/ 140942 h 170745"/>
                <a:gd name="connsiteX15" fmla="*/ 22973 w 245252"/>
                <a:gd name="connsiteY15" fmla="*/ 140942 h 170745"/>
                <a:gd name="connsiteX16" fmla="*/ 29182 w 245252"/>
                <a:gd name="connsiteY16" fmla="*/ 152429 h 170745"/>
                <a:gd name="connsiteX17" fmla="*/ 37564 w 245252"/>
                <a:gd name="connsiteY17" fmla="*/ 157706 h 170745"/>
                <a:gd name="connsiteX18" fmla="*/ 46877 w 245252"/>
                <a:gd name="connsiteY18" fmla="*/ 159880 h 170745"/>
                <a:gd name="connsiteX19" fmla="*/ 57432 w 245252"/>
                <a:gd name="connsiteY19" fmla="*/ 161742 h 170745"/>
                <a:gd name="connsiteX20" fmla="*/ 70782 w 245252"/>
                <a:gd name="connsiteY20" fmla="*/ 164847 h 170745"/>
                <a:gd name="connsiteX21" fmla="*/ 95928 w 245252"/>
                <a:gd name="connsiteY21" fmla="*/ 172297 h 170745"/>
                <a:gd name="connsiteX22" fmla="*/ 117659 w 245252"/>
                <a:gd name="connsiteY22" fmla="*/ 172297 h 170745"/>
                <a:gd name="connsiteX23" fmla="*/ 137527 w 245252"/>
                <a:gd name="connsiteY23" fmla="*/ 169193 h 170745"/>
                <a:gd name="connsiteX24" fmla="*/ 157396 w 245252"/>
                <a:gd name="connsiteY24" fmla="*/ 162984 h 170745"/>
                <a:gd name="connsiteX25" fmla="*/ 178196 w 245252"/>
                <a:gd name="connsiteY25" fmla="*/ 159880 h 170745"/>
                <a:gd name="connsiteX26" fmla="*/ 195891 w 245252"/>
                <a:gd name="connsiteY26" fmla="*/ 161742 h 170745"/>
                <a:gd name="connsiteX27" fmla="*/ 214828 w 245252"/>
                <a:gd name="connsiteY27" fmla="*/ 169193 h 170745"/>
                <a:gd name="connsiteX28" fmla="*/ 225073 w 245252"/>
                <a:gd name="connsiteY28" fmla="*/ 169193 h 170745"/>
                <a:gd name="connsiteX29" fmla="*/ 234387 w 245252"/>
                <a:gd name="connsiteY29" fmla="*/ 167020 h 170745"/>
                <a:gd name="connsiteX30" fmla="*/ 244010 w 245252"/>
                <a:gd name="connsiteY30" fmla="*/ 164847 h 170745"/>
                <a:gd name="connsiteX31" fmla="*/ 241837 w 245252"/>
                <a:gd name="connsiteY31" fmla="*/ 159880 h 170745"/>
                <a:gd name="connsiteX32" fmla="*/ 241837 w 245252"/>
                <a:gd name="connsiteY32" fmla="*/ 157706 h 170745"/>
                <a:gd name="connsiteX33" fmla="*/ 241837 w 245252"/>
                <a:gd name="connsiteY33" fmla="*/ 154602 h 170745"/>
                <a:gd name="connsiteX34" fmla="*/ 239664 w 245252"/>
                <a:gd name="connsiteY34" fmla="*/ 154602 h 170745"/>
                <a:gd name="connsiteX35" fmla="*/ 237491 w 245252"/>
                <a:gd name="connsiteY35" fmla="*/ 152429 h 170745"/>
                <a:gd name="connsiteX36" fmla="*/ 234387 w 245252"/>
                <a:gd name="connsiteY36" fmla="*/ 148083 h 170745"/>
                <a:gd name="connsiteX37" fmla="*/ 234387 w 245252"/>
                <a:gd name="connsiteY37" fmla="*/ 140942 h 170745"/>
                <a:gd name="connsiteX38" fmla="*/ 237491 w 245252"/>
                <a:gd name="connsiteY38" fmla="*/ 142805 h 170745"/>
                <a:gd name="connsiteX39" fmla="*/ 239664 w 245252"/>
                <a:gd name="connsiteY39" fmla="*/ 144978 h 170745"/>
                <a:gd name="connsiteX40" fmla="*/ 241837 w 245252"/>
                <a:gd name="connsiteY40" fmla="*/ 147151 h 170745"/>
                <a:gd name="connsiteX41" fmla="*/ 244010 w 245252"/>
                <a:gd name="connsiteY41" fmla="*/ 148083 h 170745"/>
                <a:gd name="connsiteX42" fmla="*/ 247115 w 245252"/>
                <a:gd name="connsiteY42" fmla="*/ 148083 h 170745"/>
                <a:gd name="connsiteX43" fmla="*/ 244942 w 245252"/>
                <a:gd name="connsiteY43" fmla="*/ 132560 h 170745"/>
                <a:gd name="connsiteX44" fmla="*/ 239664 w 245252"/>
                <a:gd name="connsiteY44" fmla="*/ 122937 h 170745"/>
                <a:gd name="connsiteX45" fmla="*/ 230351 w 245252"/>
                <a:gd name="connsiteY45" fmla="*/ 115486 h 170745"/>
                <a:gd name="connsiteX46" fmla="*/ 219796 w 245252"/>
                <a:gd name="connsiteY46" fmla="*/ 113623 h 170745"/>
                <a:gd name="connsiteX47" fmla="*/ 203342 w 245252"/>
                <a:gd name="connsiteY47" fmla="*/ 111450 h 170745"/>
                <a:gd name="connsiteX48" fmla="*/ 198064 w 245252"/>
                <a:gd name="connsiteY48" fmla="*/ 83199 h 170745"/>
                <a:gd name="connsiteX49" fmla="*/ 192787 w 245252"/>
                <a:gd name="connsiteY49" fmla="*/ 54638 h 170745"/>
                <a:gd name="connsiteX50" fmla="*/ 185647 w 245252"/>
                <a:gd name="connsiteY50" fmla="*/ 32597 h 170745"/>
                <a:gd name="connsiteX51" fmla="*/ 171987 w 245252"/>
                <a:gd name="connsiteY51" fmla="*/ 14901 h 170745"/>
                <a:gd name="connsiteX52" fmla="*/ 150256 w 245252"/>
                <a:gd name="connsiteY52" fmla="*/ 0 h 170745"/>
                <a:gd name="connsiteX53" fmla="*/ 144978 w 245252"/>
                <a:gd name="connsiteY53" fmla="*/ 10555 h 170745"/>
                <a:gd name="connsiteX54" fmla="*/ 143736 w 245252"/>
                <a:gd name="connsiteY54" fmla="*/ 22042 h 170745"/>
                <a:gd name="connsiteX55" fmla="*/ 150256 w 245252"/>
                <a:gd name="connsiteY55" fmla="*/ 32597 h 170745"/>
                <a:gd name="connsiteX56" fmla="*/ 150256 w 245252"/>
                <a:gd name="connsiteY56" fmla="*/ 40048 h 170745"/>
                <a:gd name="connsiteX57" fmla="*/ 150256 w 245252"/>
                <a:gd name="connsiteY57" fmla="*/ 46256 h 170745"/>
                <a:gd name="connsiteX58" fmla="*/ 149014 w 245252"/>
                <a:gd name="connsiteY58" fmla="*/ 51534 h 170745"/>
                <a:gd name="connsiteX59" fmla="*/ 146841 w 245252"/>
                <a:gd name="connsiteY59" fmla="*/ 56812 h 170745"/>
                <a:gd name="connsiteX60" fmla="*/ 141874 w 245252"/>
                <a:gd name="connsiteY60" fmla="*/ 49361 h 170745"/>
                <a:gd name="connsiteX61" fmla="*/ 134423 w 245252"/>
                <a:gd name="connsiteY61" fmla="*/ 38806 h 170745"/>
                <a:gd name="connsiteX62" fmla="*/ 127283 w 245252"/>
                <a:gd name="connsiteY62" fmla="*/ 24215 h 170745"/>
                <a:gd name="connsiteX63" fmla="*/ 122005 w 245252"/>
                <a:gd name="connsiteY63" fmla="*/ 25457 h 170745"/>
                <a:gd name="connsiteX64" fmla="*/ 115796 w 245252"/>
                <a:gd name="connsiteY64" fmla="*/ 25457 h 170745"/>
                <a:gd name="connsiteX65" fmla="*/ 114555 w 245252"/>
                <a:gd name="connsiteY65" fmla="*/ 27319 h 170745"/>
                <a:gd name="connsiteX66" fmla="*/ 110519 w 245252"/>
                <a:gd name="connsiteY66" fmla="*/ 29492 h 170745"/>
                <a:gd name="connsiteX67" fmla="*/ 108346 w 245252"/>
                <a:gd name="connsiteY67" fmla="*/ 31666 h 170745"/>
                <a:gd name="connsiteX68" fmla="*/ 107414 w 245252"/>
                <a:gd name="connsiteY68" fmla="*/ 36943 h 170745"/>
                <a:gd name="connsiteX69" fmla="*/ 103068 w 245252"/>
                <a:gd name="connsiteY69" fmla="*/ 32597 h 170745"/>
                <a:gd name="connsiteX70" fmla="*/ 99964 w 245252"/>
                <a:gd name="connsiteY70" fmla="*/ 31666 h 170745"/>
                <a:gd name="connsiteX71" fmla="*/ 98101 w 245252"/>
                <a:gd name="connsiteY71" fmla="*/ 27319 h 170745"/>
                <a:gd name="connsiteX72" fmla="*/ 95928 w 245252"/>
                <a:gd name="connsiteY72" fmla="*/ 24215 h 170745"/>
                <a:gd name="connsiteX73" fmla="*/ 93755 w 245252"/>
                <a:gd name="connsiteY73" fmla="*/ 22042 h 170745"/>
                <a:gd name="connsiteX74" fmla="*/ 90650 w 245252"/>
                <a:gd name="connsiteY74" fmla="*/ 20179 h 170745"/>
                <a:gd name="connsiteX75" fmla="*/ 83510 w 245252"/>
                <a:gd name="connsiteY75" fmla="*/ 20179 h 170745"/>
                <a:gd name="connsiteX76" fmla="*/ 72023 w 245252"/>
                <a:gd name="connsiteY76" fmla="*/ 20179 h 170745"/>
                <a:gd name="connsiteX77" fmla="*/ 59295 w 245252"/>
                <a:gd name="connsiteY77" fmla="*/ 20179 h 170745"/>
                <a:gd name="connsiteX78" fmla="*/ 49982 w 245252"/>
                <a:gd name="connsiteY78" fmla="*/ 20179 h 170745"/>
                <a:gd name="connsiteX79" fmla="*/ 49982 w 245252"/>
                <a:gd name="connsiteY79" fmla="*/ 16764 h 170745"/>
                <a:gd name="connsiteX80" fmla="*/ 49050 w 245252"/>
                <a:gd name="connsiteY80" fmla="*/ 14901 h 170745"/>
                <a:gd name="connsiteX81" fmla="*/ 49050 w 245252"/>
                <a:gd name="connsiteY81" fmla="*/ 12728 h 170745"/>
                <a:gd name="connsiteX82" fmla="*/ 49982 w 245252"/>
                <a:gd name="connsiteY82" fmla="*/ 12728 h 170745"/>
                <a:gd name="connsiteX83" fmla="*/ 49982 w 245252"/>
                <a:gd name="connsiteY83" fmla="*/ 10555 h 170745"/>
                <a:gd name="connsiteX84" fmla="*/ 49982 w 245252"/>
                <a:gd name="connsiteY84" fmla="*/ 7451 h 170745"/>
                <a:gd name="connsiteX85" fmla="*/ 46877 w 245252"/>
                <a:gd name="connsiteY85" fmla="*/ 7451 h 170745"/>
                <a:gd name="connsiteX86" fmla="*/ 34459 w 245252"/>
                <a:gd name="connsiteY86" fmla="*/ 5278 h 170745"/>
                <a:gd name="connsiteX87" fmla="*/ 22973 w 245252"/>
                <a:gd name="connsiteY87" fmla="*/ 12728 h 170745"/>
                <a:gd name="connsiteX88" fmla="*/ 14591 w 245252"/>
                <a:gd name="connsiteY88" fmla="*/ 24215 h 170745"/>
                <a:gd name="connsiteX89" fmla="*/ 7451 w 245252"/>
                <a:gd name="connsiteY89" fmla="*/ 36943 h 170745"/>
                <a:gd name="connsiteX90" fmla="*/ 0 w 245252"/>
                <a:gd name="connsiteY90" fmla="*/ 47498 h 170745"/>
                <a:gd name="connsiteX91" fmla="*/ 0 w 245252"/>
                <a:gd name="connsiteY91" fmla="*/ 66125 h 170745"/>
                <a:gd name="connsiteX92" fmla="*/ 3104 w 245252"/>
                <a:gd name="connsiteY92" fmla="*/ 76680 h 170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45252" h="170745">
                  <a:moveTo>
                    <a:pt x="7451" y="86304"/>
                  </a:moveTo>
                  <a:lnTo>
                    <a:pt x="12418" y="96859"/>
                  </a:lnTo>
                  <a:lnTo>
                    <a:pt x="14591" y="108346"/>
                  </a:lnTo>
                  <a:lnTo>
                    <a:pt x="30424" y="108346"/>
                  </a:lnTo>
                  <a:lnTo>
                    <a:pt x="43773" y="108346"/>
                  </a:lnTo>
                  <a:lnTo>
                    <a:pt x="49982" y="108346"/>
                  </a:lnTo>
                  <a:lnTo>
                    <a:pt x="63641" y="110519"/>
                  </a:lnTo>
                  <a:lnTo>
                    <a:pt x="70782" y="111450"/>
                  </a:lnTo>
                  <a:lnTo>
                    <a:pt x="76059" y="115486"/>
                  </a:lnTo>
                  <a:lnTo>
                    <a:pt x="83510" y="120763"/>
                  </a:lnTo>
                  <a:lnTo>
                    <a:pt x="83510" y="125110"/>
                  </a:lnTo>
                  <a:lnTo>
                    <a:pt x="66746" y="126041"/>
                  </a:lnTo>
                  <a:lnTo>
                    <a:pt x="49982" y="128214"/>
                  </a:lnTo>
                  <a:lnTo>
                    <a:pt x="36633" y="132560"/>
                  </a:lnTo>
                  <a:lnTo>
                    <a:pt x="27009" y="140942"/>
                  </a:lnTo>
                  <a:lnTo>
                    <a:pt x="22973" y="140942"/>
                  </a:lnTo>
                  <a:lnTo>
                    <a:pt x="29182" y="152429"/>
                  </a:lnTo>
                  <a:lnTo>
                    <a:pt x="37564" y="157706"/>
                  </a:lnTo>
                  <a:lnTo>
                    <a:pt x="46877" y="159880"/>
                  </a:lnTo>
                  <a:lnTo>
                    <a:pt x="57432" y="161742"/>
                  </a:lnTo>
                  <a:lnTo>
                    <a:pt x="70782" y="164847"/>
                  </a:lnTo>
                  <a:lnTo>
                    <a:pt x="95928" y="172297"/>
                  </a:lnTo>
                  <a:lnTo>
                    <a:pt x="117659" y="172297"/>
                  </a:lnTo>
                  <a:lnTo>
                    <a:pt x="137527" y="169193"/>
                  </a:lnTo>
                  <a:lnTo>
                    <a:pt x="157396" y="162984"/>
                  </a:lnTo>
                  <a:lnTo>
                    <a:pt x="178196" y="159880"/>
                  </a:lnTo>
                  <a:lnTo>
                    <a:pt x="195891" y="161742"/>
                  </a:lnTo>
                  <a:lnTo>
                    <a:pt x="214828" y="169193"/>
                  </a:lnTo>
                  <a:lnTo>
                    <a:pt x="225073" y="169193"/>
                  </a:lnTo>
                  <a:lnTo>
                    <a:pt x="234387" y="167020"/>
                  </a:lnTo>
                  <a:lnTo>
                    <a:pt x="244010" y="164847"/>
                  </a:lnTo>
                  <a:lnTo>
                    <a:pt x="241837" y="159880"/>
                  </a:lnTo>
                  <a:lnTo>
                    <a:pt x="241837" y="157706"/>
                  </a:lnTo>
                  <a:lnTo>
                    <a:pt x="241837" y="154602"/>
                  </a:lnTo>
                  <a:lnTo>
                    <a:pt x="239664" y="154602"/>
                  </a:lnTo>
                  <a:lnTo>
                    <a:pt x="237491" y="152429"/>
                  </a:lnTo>
                  <a:lnTo>
                    <a:pt x="234387" y="148083"/>
                  </a:lnTo>
                  <a:lnTo>
                    <a:pt x="234387" y="140942"/>
                  </a:lnTo>
                  <a:lnTo>
                    <a:pt x="237491" y="142805"/>
                  </a:lnTo>
                  <a:lnTo>
                    <a:pt x="239664" y="144978"/>
                  </a:lnTo>
                  <a:lnTo>
                    <a:pt x="241837" y="147151"/>
                  </a:lnTo>
                  <a:lnTo>
                    <a:pt x="244010" y="148083"/>
                  </a:lnTo>
                  <a:lnTo>
                    <a:pt x="247115" y="148083"/>
                  </a:lnTo>
                  <a:lnTo>
                    <a:pt x="244942" y="132560"/>
                  </a:lnTo>
                  <a:lnTo>
                    <a:pt x="239664" y="122937"/>
                  </a:lnTo>
                  <a:lnTo>
                    <a:pt x="230351" y="115486"/>
                  </a:lnTo>
                  <a:lnTo>
                    <a:pt x="219796" y="113623"/>
                  </a:lnTo>
                  <a:lnTo>
                    <a:pt x="203342" y="111450"/>
                  </a:lnTo>
                  <a:lnTo>
                    <a:pt x="198064" y="83199"/>
                  </a:lnTo>
                  <a:lnTo>
                    <a:pt x="192787" y="54638"/>
                  </a:lnTo>
                  <a:lnTo>
                    <a:pt x="185647" y="32597"/>
                  </a:lnTo>
                  <a:lnTo>
                    <a:pt x="171987" y="14901"/>
                  </a:lnTo>
                  <a:lnTo>
                    <a:pt x="150256" y="0"/>
                  </a:lnTo>
                  <a:lnTo>
                    <a:pt x="144978" y="10555"/>
                  </a:lnTo>
                  <a:lnTo>
                    <a:pt x="143736" y="22042"/>
                  </a:lnTo>
                  <a:lnTo>
                    <a:pt x="150256" y="32597"/>
                  </a:lnTo>
                  <a:lnTo>
                    <a:pt x="150256" y="40048"/>
                  </a:lnTo>
                  <a:lnTo>
                    <a:pt x="150256" y="46256"/>
                  </a:lnTo>
                  <a:lnTo>
                    <a:pt x="149014" y="51534"/>
                  </a:lnTo>
                  <a:lnTo>
                    <a:pt x="146841" y="56812"/>
                  </a:lnTo>
                  <a:lnTo>
                    <a:pt x="141874" y="49361"/>
                  </a:lnTo>
                  <a:lnTo>
                    <a:pt x="134423" y="38806"/>
                  </a:lnTo>
                  <a:lnTo>
                    <a:pt x="127283" y="24215"/>
                  </a:lnTo>
                  <a:lnTo>
                    <a:pt x="122005" y="25457"/>
                  </a:lnTo>
                  <a:lnTo>
                    <a:pt x="115796" y="25457"/>
                  </a:lnTo>
                  <a:lnTo>
                    <a:pt x="114555" y="27319"/>
                  </a:lnTo>
                  <a:lnTo>
                    <a:pt x="110519" y="29492"/>
                  </a:lnTo>
                  <a:lnTo>
                    <a:pt x="108346" y="31666"/>
                  </a:lnTo>
                  <a:lnTo>
                    <a:pt x="107414" y="36943"/>
                  </a:lnTo>
                  <a:lnTo>
                    <a:pt x="103068" y="32597"/>
                  </a:lnTo>
                  <a:lnTo>
                    <a:pt x="99964" y="31666"/>
                  </a:lnTo>
                  <a:lnTo>
                    <a:pt x="98101" y="27319"/>
                  </a:lnTo>
                  <a:lnTo>
                    <a:pt x="95928" y="24215"/>
                  </a:lnTo>
                  <a:lnTo>
                    <a:pt x="93755" y="22042"/>
                  </a:lnTo>
                  <a:lnTo>
                    <a:pt x="90650" y="20179"/>
                  </a:lnTo>
                  <a:lnTo>
                    <a:pt x="83510" y="20179"/>
                  </a:lnTo>
                  <a:lnTo>
                    <a:pt x="72023" y="20179"/>
                  </a:lnTo>
                  <a:lnTo>
                    <a:pt x="59295" y="20179"/>
                  </a:lnTo>
                  <a:lnTo>
                    <a:pt x="49982" y="20179"/>
                  </a:lnTo>
                  <a:lnTo>
                    <a:pt x="49982" y="16764"/>
                  </a:lnTo>
                  <a:lnTo>
                    <a:pt x="49050" y="14901"/>
                  </a:lnTo>
                  <a:lnTo>
                    <a:pt x="49050" y="12728"/>
                  </a:lnTo>
                  <a:lnTo>
                    <a:pt x="49982" y="12728"/>
                  </a:lnTo>
                  <a:lnTo>
                    <a:pt x="49982" y="10555"/>
                  </a:lnTo>
                  <a:lnTo>
                    <a:pt x="49982" y="7451"/>
                  </a:lnTo>
                  <a:lnTo>
                    <a:pt x="46877" y="7451"/>
                  </a:lnTo>
                  <a:lnTo>
                    <a:pt x="34459" y="5278"/>
                  </a:lnTo>
                  <a:lnTo>
                    <a:pt x="22973" y="12728"/>
                  </a:lnTo>
                  <a:lnTo>
                    <a:pt x="14591" y="24215"/>
                  </a:lnTo>
                  <a:lnTo>
                    <a:pt x="7451" y="36943"/>
                  </a:lnTo>
                  <a:lnTo>
                    <a:pt x="0" y="47498"/>
                  </a:lnTo>
                  <a:lnTo>
                    <a:pt x="0" y="66125"/>
                  </a:lnTo>
                  <a:lnTo>
                    <a:pt x="3104" y="76680"/>
                  </a:lnTo>
                  <a:close/>
                </a:path>
              </a:pathLst>
            </a:custGeom>
            <a:grpFill/>
            <a:ln w="310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AACCC24-AEE0-46A5-B519-EF588F9097DD}"/>
                </a:ext>
              </a:extLst>
            </p:cNvPr>
            <p:cNvSpPr/>
            <p:nvPr/>
          </p:nvSpPr>
          <p:spPr>
            <a:xfrm>
              <a:off x="2687161" y="4573956"/>
              <a:ext cx="37253" cy="27940"/>
            </a:xfrm>
            <a:custGeom>
              <a:avLst/>
              <a:gdLst>
                <a:gd name="connsiteX0" fmla="*/ 32286 w 37253"/>
                <a:gd name="connsiteY0" fmla="*/ 23283 h 27940"/>
                <a:gd name="connsiteX1" fmla="*/ 36322 w 37253"/>
                <a:gd name="connsiteY1" fmla="*/ 23283 h 27940"/>
                <a:gd name="connsiteX2" fmla="*/ 39737 w 37253"/>
                <a:gd name="connsiteY2" fmla="*/ 19869 h 27940"/>
                <a:gd name="connsiteX3" fmla="*/ 30113 w 37253"/>
                <a:gd name="connsiteY3" fmla="*/ 8382 h 27940"/>
                <a:gd name="connsiteX4" fmla="*/ 17695 w 37253"/>
                <a:gd name="connsiteY4" fmla="*/ 3104 h 27940"/>
                <a:gd name="connsiteX5" fmla="*/ 0 w 37253"/>
                <a:gd name="connsiteY5" fmla="*/ 0 h 27940"/>
                <a:gd name="connsiteX6" fmla="*/ 0 w 37253"/>
                <a:gd name="connsiteY6" fmla="*/ 7451 h 27940"/>
                <a:gd name="connsiteX7" fmla="*/ 0 w 37253"/>
                <a:gd name="connsiteY7" fmla="*/ 10555 h 27940"/>
                <a:gd name="connsiteX8" fmla="*/ 3104 w 37253"/>
                <a:gd name="connsiteY8" fmla="*/ 14901 h 27940"/>
                <a:gd name="connsiteX9" fmla="*/ 5278 w 37253"/>
                <a:gd name="connsiteY9" fmla="*/ 15833 h 27940"/>
                <a:gd name="connsiteX10" fmla="*/ 10555 w 37253"/>
                <a:gd name="connsiteY10" fmla="*/ 18006 h 27940"/>
                <a:gd name="connsiteX11" fmla="*/ 14591 w 37253"/>
                <a:gd name="connsiteY11" fmla="*/ 22042 h 27940"/>
                <a:gd name="connsiteX12" fmla="*/ 19869 w 37253"/>
                <a:gd name="connsiteY12" fmla="*/ 25146 h 27940"/>
                <a:gd name="connsiteX13" fmla="*/ 22973 w 37253"/>
                <a:gd name="connsiteY13" fmla="*/ 29492 h 27940"/>
                <a:gd name="connsiteX14" fmla="*/ 29182 w 37253"/>
                <a:gd name="connsiteY14" fmla="*/ 27319 h 27940"/>
                <a:gd name="connsiteX15" fmla="*/ 30113 w 37253"/>
                <a:gd name="connsiteY15" fmla="*/ 251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3" h="27940">
                  <a:moveTo>
                    <a:pt x="32286" y="23283"/>
                  </a:moveTo>
                  <a:lnTo>
                    <a:pt x="36322" y="23283"/>
                  </a:lnTo>
                  <a:lnTo>
                    <a:pt x="39737" y="19869"/>
                  </a:lnTo>
                  <a:lnTo>
                    <a:pt x="30113" y="8382"/>
                  </a:lnTo>
                  <a:lnTo>
                    <a:pt x="17695" y="3104"/>
                  </a:lnTo>
                  <a:lnTo>
                    <a:pt x="0" y="0"/>
                  </a:lnTo>
                  <a:lnTo>
                    <a:pt x="0" y="7451"/>
                  </a:lnTo>
                  <a:lnTo>
                    <a:pt x="0" y="10555"/>
                  </a:lnTo>
                  <a:lnTo>
                    <a:pt x="3104" y="14901"/>
                  </a:lnTo>
                  <a:lnTo>
                    <a:pt x="5278" y="15833"/>
                  </a:lnTo>
                  <a:lnTo>
                    <a:pt x="10555" y="18006"/>
                  </a:lnTo>
                  <a:lnTo>
                    <a:pt x="14591" y="22042"/>
                  </a:lnTo>
                  <a:lnTo>
                    <a:pt x="19869" y="25146"/>
                  </a:lnTo>
                  <a:lnTo>
                    <a:pt x="22973" y="29492"/>
                  </a:lnTo>
                  <a:lnTo>
                    <a:pt x="29182" y="27319"/>
                  </a:lnTo>
                  <a:lnTo>
                    <a:pt x="30113" y="25146"/>
                  </a:lnTo>
                  <a:close/>
                </a:path>
              </a:pathLst>
            </a:custGeom>
            <a:grpFill/>
            <a:ln w="3104"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631B429-A68F-49E6-8E9F-79D7F177D226}"/>
                </a:ext>
              </a:extLst>
            </p:cNvPr>
            <p:cNvSpPr/>
            <p:nvPr/>
          </p:nvSpPr>
          <p:spPr>
            <a:xfrm>
              <a:off x="3878341" y="4529873"/>
              <a:ext cx="93134" cy="86925"/>
            </a:xfrm>
            <a:custGeom>
              <a:avLst/>
              <a:gdLst>
                <a:gd name="connsiteX0" fmla="*/ 60226 w 93133"/>
                <a:gd name="connsiteY0" fmla="*/ 29492 h 86924"/>
                <a:gd name="connsiteX1" fmla="*/ 39427 w 93133"/>
                <a:gd name="connsiteY1" fmla="*/ 29492 h 86924"/>
                <a:gd name="connsiteX2" fmla="*/ 39427 w 93133"/>
                <a:gd name="connsiteY2" fmla="*/ 22042 h 86924"/>
                <a:gd name="connsiteX3" fmla="*/ 39427 w 93133"/>
                <a:gd name="connsiteY3" fmla="*/ 15833 h 86924"/>
                <a:gd name="connsiteX4" fmla="*/ 38495 w 93133"/>
                <a:gd name="connsiteY4" fmla="*/ 12728 h 86924"/>
                <a:gd name="connsiteX5" fmla="*/ 36322 w 93133"/>
                <a:gd name="connsiteY5" fmla="*/ 8382 h 86924"/>
                <a:gd name="connsiteX6" fmla="*/ 36322 w 93133"/>
                <a:gd name="connsiteY6" fmla="*/ 0 h 86924"/>
                <a:gd name="connsiteX7" fmla="*/ 24836 w 93133"/>
                <a:gd name="connsiteY7" fmla="*/ 10555 h 86924"/>
                <a:gd name="connsiteX8" fmla="*/ 17695 w 93133"/>
                <a:gd name="connsiteY8" fmla="*/ 25146 h 86924"/>
                <a:gd name="connsiteX9" fmla="*/ 10245 w 93133"/>
                <a:gd name="connsiteY9" fmla="*/ 40048 h 86924"/>
                <a:gd name="connsiteX10" fmla="*/ 0 w 93133"/>
                <a:gd name="connsiteY10" fmla="*/ 52465 h 86924"/>
                <a:gd name="connsiteX11" fmla="*/ 3104 w 93133"/>
                <a:gd name="connsiteY11" fmla="*/ 56812 h 86924"/>
                <a:gd name="connsiteX12" fmla="*/ 7140 w 93133"/>
                <a:gd name="connsiteY12" fmla="*/ 58985 h 86924"/>
                <a:gd name="connsiteX13" fmla="*/ 9313 w 93133"/>
                <a:gd name="connsiteY13" fmla="*/ 58985 h 86924"/>
                <a:gd name="connsiteX14" fmla="*/ 12418 w 93133"/>
                <a:gd name="connsiteY14" fmla="*/ 59916 h 86924"/>
                <a:gd name="connsiteX15" fmla="*/ 16454 w 93133"/>
                <a:gd name="connsiteY15" fmla="*/ 59916 h 86924"/>
                <a:gd name="connsiteX16" fmla="*/ 19558 w 93133"/>
                <a:gd name="connsiteY16" fmla="*/ 62089 h 86924"/>
                <a:gd name="connsiteX17" fmla="*/ 24836 w 93133"/>
                <a:gd name="connsiteY17" fmla="*/ 63952 h 86924"/>
                <a:gd name="connsiteX18" fmla="*/ 27009 w 93133"/>
                <a:gd name="connsiteY18" fmla="*/ 69229 h 86924"/>
                <a:gd name="connsiteX19" fmla="*/ 29182 w 93133"/>
                <a:gd name="connsiteY19" fmla="*/ 73576 h 86924"/>
                <a:gd name="connsiteX20" fmla="*/ 31045 w 93133"/>
                <a:gd name="connsiteY20" fmla="*/ 76680 h 86924"/>
                <a:gd name="connsiteX21" fmla="*/ 29182 w 93133"/>
                <a:gd name="connsiteY21" fmla="*/ 81026 h 86924"/>
                <a:gd name="connsiteX22" fmla="*/ 29182 w 93133"/>
                <a:gd name="connsiteY22" fmla="*/ 84131 h 86924"/>
                <a:gd name="connsiteX23" fmla="*/ 29182 w 93133"/>
                <a:gd name="connsiteY23" fmla="*/ 89408 h 86924"/>
                <a:gd name="connsiteX24" fmla="*/ 43773 w 93133"/>
                <a:gd name="connsiteY24" fmla="*/ 84131 h 86924"/>
                <a:gd name="connsiteX25" fmla="*/ 54018 w 93133"/>
                <a:gd name="connsiteY25" fmla="*/ 74507 h 86924"/>
                <a:gd name="connsiteX26" fmla="*/ 60226 w 93133"/>
                <a:gd name="connsiteY26" fmla="*/ 59916 h 86924"/>
                <a:gd name="connsiteX27" fmla="*/ 65504 w 93133"/>
                <a:gd name="connsiteY27" fmla="*/ 63952 h 86924"/>
                <a:gd name="connsiteX28" fmla="*/ 68608 w 93133"/>
                <a:gd name="connsiteY28" fmla="*/ 66125 h 86924"/>
                <a:gd name="connsiteX29" fmla="*/ 72955 w 93133"/>
                <a:gd name="connsiteY29" fmla="*/ 69229 h 86924"/>
                <a:gd name="connsiteX30" fmla="*/ 72955 w 93133"/>
                <a:gd name="connsiteY30" fmla="*/ 71403 h 86924"/>
                <a:gd name="connsiteX31" fmla="*/ 72955 w 93133"/>
                <a:gd name="connsiteY31" fmla="*/ 74507 h 86924"/>
                <a:gd name="connsiteX32" fmla="*/ 72955 w 93133"/>
                <a:gd name="connsiteY32" fmla="*/ 81026 h 86924"/>
                <a:gd name="connsiteX33" fmla="*/ 72955 w 93133"/>
                <a:gd name="connsiteY33" fmla="*/ 86304 h 86924"/>
                <a:gd name="connsiteX34" fmla="*/ 77922 w 93133"/>
                <a:gd name="connsiteY34" fmla="*/ 84131 h 86924"/>
                <a:gd name="connsiteX35" fmla="*/ 83199 w 93133"/>
                <a:gd name="connsiteY35" fmla="*/ 84131 h 86924"/>
                <a:gd name="connsiteX36" fmla="*/ 85373 w 93133"/>
                <a:gd name="connsiteY36" fmla="*/ 84131 h 86924"/>
                <a:gd name="connsiteX37" fmla="*/ 87546 w 93133"/>
                <a:gd name="connsiteY37" fmla="*/ 81958 h 86924"/>
                <a:gd name="connsiteX38" fmla="*/ 89408 w 93133"/>
                <a:gd name="connsiteY38" fmla="*/ 81026 h 86924"/>
                <a:gd name="connsiteX39" fmla="*/ 92513 w 93133"/>
                <a:gd name="connsiteY39" fmla="*/ 76680 h 86924"/>
                <a:gd name="connsiteX40" fmla="*/ 94686 w 93133"/>
                <a:gd name="connsiteY40" fmla="*/ 74507 h 86924"/>
                <a:gd name="connsiteX41" fmla="*/ 94686 w 93133"/>
                <a:gd name="connsiteY41" fmla="*/ 73576 h 86924"/>
                <a:gd name="connsiteX42" fmla="*/ 95617 w 93133"/>
                <a:gd name="connsiteY42" fmla="*/ 71403 h 86924"/>
                <a:gd name="connsiteX43" fmla="*/ 95617 w 93133"/>
                <a:gd name="connsiteY43" fmla="*/ 69229 h 86924"/>
                <a:gd name="connsiteX44" fmla="*/ 77922 w 93133"/>
                <a:gd name="connsiteY44" fmla="*/ 49361 h 86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3133" h="86924">
                  <a:moveTo>
                    <a:pt x="60226" y="29492"/>
                  </a:moveTo>
                  <a:lnTo>
                    <a:pt x="39427" y="29492"/>
                  </a:lnTo>
                  <a:lnTo>
                    <a:pt x="39427" y="22042"/>
                  </a:lnTo>
                  <a:lnTo>
                    <a:pt x="39427" y="15833"/>
                  </a:lnTo>
                  <a:lnTo>
                    <a:pt x="38495" y="12728"/>
                  </a:lnTo>
                  <a:lnTo>
                    <a:pt x="36322" y="8382"/>
                  </a:lnTo>
                  <a:lnTo>
                    <a:pt x="36322" y="0"/>
                  </a:lnTo>
                  <a:lnTo>
                    <a:pt x="24836" y="10555"/>
                  </a:lnTo>
                  <a:lnTo>
                    <a:pt x="17695" y="25146"/>
                  </a:lnTo>
                  <a:lnTo>
                    <a:pt x="10245" y="40048"/>
                  </a:lnTo>
                  <a:lnTo>
                    <a:pt x="0" y="52465"/>
                  </a:lnTo>
                  <a:lnTo>
                    <a:pt x="3104" y="56812"/>
                  </a:lnTo>
                  <a:lnTo>
                    <a:pt x="7140" y="58985"/>
                  </a:lnTo>
                  <a:lnTo>
                    <a:pt x="9313" y="58985"/>
                  </a:lnTo>
                  <a:lnTo>
                    <a:pt x="12418" y="59916"/>
                  </a:lnTo>
                  <a:lnTo>
                    <a:pt x="16454" y="59916"/>
                  </a:lnTo>
                  <a:lnTo>
                    <a:pt x="19558" y="62089"/>
                  </a:lnTo>
                  <a:lnTo>
                    <a:pt x="24836" y="63952"/>
                  </a:lnTo>
                  <a:lnTo>
                    <a:pt x="27009" y="69229"/>
                  </a:lnTo>
                  <a:lnTo>
                    <a:pt x="29182" y="73576"/>
                  </a:lnTo>
                  <a:lnTo>
                    <a:pt x="31045" y="76680"/>
                  </a:lnTo>
                  <a:lnTo>
                    <a:pt x="29182" y="81026"/>
                  </a:lnTo>
                  <a:lnTo>
                    <a:pt x="29182" y="84131"/>
                  </a:lnTo>
                  <a:lnTo>
                    <a:pt x="29182" y="89408"/>
                  </a:lnTo>
                  <a:lnTo>
                    <a:pt x="43773" y="84131"/>
                  </a:lnTo>
                  <a:lnTo>
                    <a:pt x="54018" y="74507"/>
                  </a:lnTo>
                  <a:lnTo>
                    <a:pt x="60226" y="59916"/>
                  </a:lnTo>
                  <a:lnTo>
                    <a:pt x="65504" y="63952"/>
                  </a:lnTo>
                  <a:lnTo>
                    <a:pt x="68608" y="66125"/>
                  </a:lnTo>
                  <a:lnTo>
                    <a:pt x="72955" y="69229"/>
                  </a:lnTo>
                  <a:lnTo>
                    <a:pt x="72955" y="71403"/>
                  </a:lnTo>
                  <a:lnTo>
                    <a:pt x="72955" y="74507"/>
                  </a:lnTo>
                  <a:lnTo>
                    <a:pt x="72955" y="81026"/>
                  </a:lnTo>
                  <a:lnTo>
                    <a:pt x="72955" y="86304"/>
                  </a:lnTo>
                  <a:lnTo>
                    <a:pt x="77922" y="84131"/>
                  </a:lnTo>
                  <a:lnTo>
                    <a:pt x="83199" y="84131"/>
                  </a:lnTo>
                  <a:lnTo>
                    <a:pt x="85373" y="84131"/>
                  </a:lnTo>
                  <a:lnTo>
                    <a:pt x="87546" y="81958"/>
                  </a:lnTo>
                  <a:lnTo>
                    <a:pt x="89408" y="81026"/>
                  </a:lnTo>
                  <a:lnTo>
                    <a:pt x="92513" y="76680"/>
                  </a:lnTo>
                  <a:lnTo>
                    <a:pt x="94686" y="74507"/>
                  </a:lnTo>
                  <a:lnTo>
                    <a:pt x="94686" y="73576"/>
                  </a:lnTo>
                  <a:lnTo>
                    <a:pt x="95617" y="71403"/>
                  </a:lnTo>
                  <a:lnTo>
                    <a:pt x="95617" y="69229"/>
                  </a:lnTo>
                  <a:lnTo>
                    <a:pt x="77922" y="49361"/>
                  </a:lnTo>
                  <a:close/>
                </a:path>
              </a:pathLst>
            </a:custGeom>
            <a:grpFill/>
            <a:ln w="3104"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5482D0F-70F7-409F-85E9-D5590B1384DF}"/>
                </a:ext>
              </a:extLst>
            </p:cNvPr>
            <p:cNvSpPr/>
            <p:nvPr/>
          </p:nvSpPr>
          <p:spPr>
            <a:xfrm>
              <a:off x="4263915" y="4941524"/>
              <a:ext cx="93134" cy="111760"/>
            </a:xfrm>
            <a:custGeom>
              <a:avLst/>
              <a:gdLst>
                <a:gd name="connsiteX0" fmla="*/ 54018 w 93133"/>
                <a:gd name="connsiteY0" fmla="*/ 51534 h 111760"/>
                <a:gd name="connsiteX1" fmla="*/ 53086 w 93133"/>
                <a:gd name="connsiteY1" fmla="*/ 39116 h 111760"/>
                <a:gd name="connsiteX2" fmla="*/ 50913 w 93133"/>
                <a:gd name="connsiteY2" fmla="*/ 28561 h 111760"/>
                <a:gd name="connsiteX3" fmla="*/ 50913 w 93133"/>
                <a:gd name="connsiteY3" fmla="*/ 14901 h 111760"/>
                <a:gd name="connsiteX4" fmla="*/ 50913 w 93133"/>
                <a:gd name="connsiteY4" fmla="*/ 0 h 111760"/>
                <a:gd name="connsiteX5" fmla="*/ 39427 w 93133"/>
                <a:gd name="connsiteY5" fmla="*/ 0 h 111760"/>
                <a:gd name="connsiteX6" fmla="*/ 29182 w 93133"/>
                <a:gd name="connsiteY6" fmla="*/ 24215 h 111760"/>
                <a:gd name="connsiteX7" fmla="*/ 21731 w 93133"/>
                <a:gd name="connsiteY7" fmla="*/ 48430 h 111760"/>
                <a:gd name="connsiteX8" fmla="*/ 10245 w 93133"/>
                <a:gd name="connsiteY8" fmla="*/ 70471 h 111760"/>
                <a:gd name="connsiteX9" fmla="*/ 0 w 93133"/>
                <a:gd name="connsiteY9" fmla="*/ 85062 h 111760"/>
                <a:gd name="connsiteX10" fmla="*/ 4036 w 93133"/>
                <a:gd name="connsiteY10" fmla="*/ 88477 h 111760"/>
                <a:gd name="connsiteX11" fmla="*/ 9313 w 93133"/>
                <a:gd name="connsiteY11" fmla="*/ 90340 h 111760"/>
                <a:gd name="connsiteX12" fmla="*/ 14591 w 93133"/>
                <a:gd name="connsiteY12" fmla="*/ 90340 h 111760"/>
                <a:gd name="connsiteX13" fmla="*/ 19558 w 93133"/>
                <a:gd name="connsiteY13" fmla="*/ 92513 h 111760"/>
                <a:gd name="connsiteX14" fmla="*/ 23904 w 93133"/>
                <a:gd name="connsiteY14" fmla="*/ 92513 h 111760"/>
                <a:gd name="connsiteX15" fmla="*/ 27009 w 93133"/>
                <a:gd name="connsiteY15" fmla="*/ 92513 h 111760"/>
                <a:gd name="connsiteX16" fmla="*/ 36322 w 93133"/>
                <a:gd name="connsiteY16" fmla="*/ 92513 h 111760"/>
                <a:gd name="connsiteX17" fmla="*/ 41600 w 93133"/>
                <a:gd name="connsiteY17" fmla="*/ 92513 h 111760"/>
                <a:gd name="connsiteX18" fmla="*/ 45635 w 93133"/>
                <a:gd name="connsiteY18" fmla="*/ 94686 h 111760"/>
                <a:gd name="connsiteX19" fmla="*/ 46877 w 93133"/>
                <a:gd name="connsiteY19" fmla="*/ 95617 h 111760"/>
                <a:gd name="connsiteX20" fmla="*/ 46877 w 93133"/>
                <a:gd name="connsiteY20" fmla="*/ 97790 h 111760"/>
                <a:gd name="connsiteX21" fmla="*/ 46877 w 93133"/>
                <a:gd name="connsiteY21" fmla="*/ 103068 h 111760"/>
                <a:gd name="connsiteX22" fmla="*/ 46877 w 93133"/>
                <a:gd name="connsiteY22" fmla="*/ 108346 h 111760"/>
                <a:gd name="connsiteX23" fmla="*/ 56191 w 93133"/>
                <a:gd name="connsiteY23" fmla="*/ 103068 h 111760"/>
                <a:gd name="connsiteX24" fmla="*/ 63331 w 93133"/>
                <a:gd name="connsiteY24" fmla="*/ 95617 h 111760"/>
                <a:gd name="connsiteX25" fmla="*/ 70782 w 93133"/>
                <a:gd name="connsiteY25" fmla="*/ 88477 h 111760"/>
                <a:gd name="connsiteX26" fmla="*/ 74817 w 93133"/>
                <a:gd name="connsiteY26" fmla="*/ 88477 h 111760"/>
                <a:gd name="connsiteX27" fmla="*/ 74817 w 93133"/>
                <a:gd name="connsiteY27" fmla="*/ 92513 h 111760"/>
                <a:gd name="connsiteX28" fmla="*/ 74817 w 93133"/>
                <a:gd name="connsiteY28" fmla="*/ 95617 h 111760"/>
                <a:gd name="connsiteX29" fmla="*/ 72955 w 93133"/>
                <a:gd name="connsiteY29" fmla="*/ 97790 h 111760"/>
                <a:gd name="connsiteX30" fmla="*/ 72955 w 93133"/>
                <a:gd name="connsiteY30" fmla="*/ 99964 h 111760"/>
                <a:gd name="connsiteX31" fmla="*/ 70782 w 93133"/>
                <a:gd name="connsiteY31" fmla="*/ 100895 h 111760"/>
                <a:gd name="connsiteX32" fmla="*/ 70782 w 93133"/>
                <a:gd name="connsiteY32" fmla="*/ 108346 h 111760"/>
                <a:gd name="connsiteX33" fmla="*/ 74817 w 93133"/>
                <a:gd name="connsiteY33" fmla="*/ 107104 h 111760"/>
                <a:gd name="connsiteX34" fmla="*/ 76059 w 93133"/>
                <a:gd name="connsiteY34" fmla="*/ 107104 h 111760"/>
                <a:gd name="connsiteX35" fmla="*/ 76059 w 93133"/>
                <a:gd name="connsiteY35" fmla="*/ 105241 h 111760"/>
                <a:gd name="connsiteX36" fmla="*/ 77922 w 93133"/>
                <a:gd name="connsiteY36" fmla="*/ 105241 h 111760"/>
                <a:gd name="connsiteX37" fmla="*/ 80095 w 93133"/>
                <a:gd name="connsiteY37" fmla="*/ 100895 h 111760"/>
                <a:gd name="connsiteX38" fmla="*/ 80095 w 93133"/>
                <a:gd name="connsiteY38" fmla="*/ 103068 h 111760"/>
                <a:gd name="connsiteX39" fmla="*/ 82268 w 93133"/>
                <a:gd name="connsiteY39" fmla="*/ 105241 h 111760"/>
                <a:gd name="connsiteX40" fmla="*/ 82268 w 93133"/>
                <a:gd name="connsiteY40" fmla="*/ 107104 h 111760"/>
                <a:gd name="connsiteX41" fmla="*/ 82268 w 93133"/>
                <a:gd name="connsiteY41" fmla="*/ 108346 h 111760"/>
                <a:gd name="connsiteX42" fmla="*/ 83200 w 93133"/>
                <a:gd name="connsiteY42" fmla="*/ 112381 h 111760"/>
                <a:gd name="connsiteX43" fmla="*/ 87546 w 93133"/>
                <a:gd name="connsiteY43" fmla="*/ 112381 h 111760"/>
                <a:gd name="connsiteX44" fmla="*/ 89408 w 93133"/>
                <a:gd name="connsiteY44" fmla="*/ 99964 h 111760"/>
                <a:gd name="connsiteX45" fmla="*/ 92513 w 93133"/>
                <a:gd name="connsiteY45" fmla="*/ 87235 h 111760"/>
                <a:gd name="connsiteX46" fmla="*/ 94686 w 93133"/>
                <a:gd name="connsiteY46" fmla="*/ 75749 h 111760"/>
                <a:gd name="connsiteX47" fmla="*/ 92513 w 93133"/>
                <a:gd name="connsiteY47" fmla="*/ 73576 h 111760"/>
                <a:gd name="connsiteX48" fmla="*/ 90650 w 93133"/>
                <a:gd name="connsiteY48" fmla="*/ 73576 h 111760"/>
                <a:gd name="connsiteX49" fmla="*/ 89408 w 93133"/>
                <a:gd name="connsiteY49" fmla="*/ 73576 h 111760"/>
                <a:gd name="connsiteX50" fmla="*/ 87546 w 93133"/>
                <a:gd name="connsiteY50" fmla="*/ 73576 h 111760"/>
                <a:gd name="connsiteX51" fmla="*/ 85373 w 93133"/>
                <a:gd name="connsiteY51" fmla="*/ 73576 h 111760"/>
                <a:gd name="connsiteX52" fmla="*/ 83200 w 93133"/>
                <a:gd name="connsiteY52" fmla="*/ 72644 h 111760"/>
                <a:gd name="connsiteX53" fmla="*/ 74817 w 93133"/>
                <a:gd name="connsiteY53" fmla="*/ 72644 h 111760"/>
                <a:gd name="connsiteX54" fmla="*/ 74817 w 93133"/>
                <a:gd name="connsiteY54" fmla="*/ 51534 h 111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93133" h="111760">
                  <a:moveTo>
                    <a:pt x="54018" y="51534"/>
                  </a:moveTo>
                  <a:lnTo>
                    <a:pt x="53086" y="39116"/>
                  </a:lnTo>
                  <a:lnTo>
                    <a:pt x="50913" y="28561"/>
                  </a:lnTo>
                  <a:lnTo>
                    <a:pt x="50913" y="14901"/>
                  </a:lnTo>
                  <a:lnTo>
                    <a:pt x="50913" y="0"/>
                  </a:lnTo>
                  <a:lnTo>
                    <a:pt x="39427" y="0"/>
                  </a:lnTo>
                  <a:lnTo>
                    <a:pt x="29182" y="24215"/>
                  </a:lnTo>
                  <a:lnTo>
                    <a:pt x="21731" y="48430"/>
                  </a:lnTo>
                  <a:lnTo>
                    <a:pt x="10245" y="70471"/>
                  </a:lnTo>
                  <a:lnTo>
                    <a:pt x="0" y="85062"/>
                  </a:lnTo>
                  <a:lnTo>
                    <a:pt x="4036" y="88477"/>
                  </a:lnTo>
                  <a:lnTo>
                    <a:pt x="9313" y="90340"/>
                  </a:lnTo>
                  <a:lnTo>
                    <a:pt x="14591" y="90340"/>
                  </a:lnTo>
                  <a:lnTo>
                    <a:pt x="19558" y="92513"/>
                  </a:lnTo>
                  <a:lnTo>
                    <a:pt x="23904" y="92513"/>
                  </a:lnTo>
                  <a:lnTo>
                    <a:pt x="27009" y="92513"/>
                  </a:lnTo>
                  <a:lnTo>
                    <a:pt x="36322" y="92513"/>
                  </a:lnTo>
                  <a:lnTo>
                    <a:pt x="41600" y="92513"/>
                  </a:lnTo>
                  <a:lnTo>
                    <a:pt x="45635" y="94686"/>
                  </a:lnTo>
                  <a:lnTo>
                    <a:pt x="46877" y="95617"/>
                  </a:lnTo>
                  <a:lnTo>
                    <a:pt x="46877" y="97790"/>
                  </a:lnTo>
                  <a:lnTo>
                    <a:pt x="46877" y="103068"/>
                  </a:lnTo>
                  <a:lnTo>
                    <a:pt x="46877" y="108346"/>
                  </a:lnTo>
                  <a:lnTo>
                    <a:pt x="56191" y="103068"/>
                  </a:lnTo>
                  <a:lnTo>
                    <a:pt x="63331" y="95617"/>
                  </a:lnTo>
                  <a:lnTo>
                    <a:pt x="70782" y="88477"/>
                  </a:lnTo>
                  <a:lnTo>
                    <a:pt x="74817" y="88477"/>
                  </a:lnTo>
                  <a:lnTo>
                    <a:pt x="74817" y="92513"/>
                  </a:lnTo>
                  <a:lnTo>
                    <a:pt x="74817" y="95617"/>
                  </a:lnTo>
                  <a:lnTo>
                    <a:pt x="72955" y="97790"/>
                  </a:lnTo>
                  <a:lnTo>
                    <a:pt x="72955" y="99964"/>
                  </a:lnTo>
                  <a:lnTo>
                    <a:pt x="70782" y="100895"/>
                  </a:lnTo>
                  <a:lnTo>
                    <a:pt x="70782" y="108346"/>
                  </a:lnTo>
                  <a:lnTo>
                    <a:pt x="74817" y="107104"/>
                  </a:lnTo>
                  <a:lnTo>
                    <a:pt x="76059" y="107104"/>
                  </a:lnTo>
                  <a:lnTo>
                    <a:pt x="76059" y="105241"/>
                  </a:lnTo>
                  <a:lnTo>
                    <a:pt x="77922" y="105241"/>
                  </a:lnTo>
                  <a:lnTo>
                    <a:pt x="80095" y="100895"/>
                  </a:lnTo>
                  <a:lnTo>
                    <a:pt x="80095" y="103068"/>
                  </a:lnTo>
                  <a:lnTo>
                    <a:pt x="82268" y="105241"/>
                  </a:lnTo>
                  <a:lnTo>
                    <a:pt x="82268" y="107104"/>
                  </a:lnTo>
                  <a:lnTo>
                    <a:pt x="82268" y="108346"/>
                  </a:lnTo>
                  <a:lnTo>
                    <a:pt x="83200" y="112381"/>
                  </a:lnTo>
                  <a:lnTo>
                    <a:pt x="87546" y="112381"/>
                  </a:lnTo>
                  <a:lnTo>
                    <a:pt x="89408" y="99964"/>
                  </a:lnTo>
                  <a:lnTo>
                    <a:pt x="92513" y="87235"/>
                  </a:lnTo>
                  <a:lnTo>
                    <a:pt x="94686" y="75749"/>
                  </a:lnTo>
                  <a:lnTo>
                    <a:pt x="92513" y="73576"/>
                  </a:lnTo>
                  <a:lnTo>
                    <a:pt x="90650" y="73576"/>
                  </a:lnTo>
                  <a:lnTo>
                    <a:pt x="89408" y="73576"/>
                  </a:lnTo>
                  <a:lnTo>
                    <a:pt x="87546" y="73576"/>
                  </a:lnTo>
                  <a:lnTo>
                    <a:pt x="85373" y="73576"/>
                  </a:lnTo>
                  <a:lnTo>
                    <a:pt x="83200" y="72644"/>
                  </a:lnTo>
                  <a:lnTo>
                    <a:pt x="74817" y="72644"/>
                  </a:lnTo>
                  <a:lnTo>
                    <a:pt x="74817" y="51534"/>
                  </a:lnTo>
                  <a:close/>
                </a:path>
              </a:pathLst>
            </a:custGeom>
            <a:grpFill/>
            <a:ln w="3104"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75A44F9-311B-451E-8525-214059E96D4A}"/>
                </a:ext>
              </a:extLst>
            </p:cNvPr>
            <p:cNvSpPr/>
            <p:nvPr/>
          </p:nvSpPr>
          <p:spPr>
            <a:xfrm>
              <a:off x="4034496" y="4432083"/>
              <a:ext cx="27940" cy="40358"/>
            </a:xfrm>
            <a:custGeom>
              <a:avLst/>
              <a:gdLst>
                <a:gd name="connsiteX0" fmla="*/ 4346 w 27940"/>
                <a:gd name="connsiteY0" fmla="*/ 42221 h 40357"/>
                <a:gd name="connsiteX1" fmla="*/ 12418 w 27940"/>
                <a:gd name="connsiteY1" fmla="*/ 40979 h 40357"/>
                <a:gd name="connsiteX2" fmla="*/ 18937 w 27940"/>
                <a:gd name="connsiteY2" fmla="*/ 40979 h 40357"/>
                <a:gd name="connsiteX3" fmla="*/ 23904 w 27940"/>
                <a:gd name="connsiteY3" fmla="*/ 39116 h 40357"/>
                <a:gd name="connsiteX4" fmla="*/ 29182 w 27940"/>
                <a:gd name="connsiteY4" fmla="*/ 36943 h 40357"/>
                <a:gd name="connsiteX5" fmla="*/ 27009 w 27940"/>
                <a:gd name="connsiteY5" fmla="*/ 29492 h 40357"/>
                <a:gd name="connsiteX6" fmla="*/ 26077 w 27940"/>
                <a:gd name="connsiteY6" fmla="*/ 24215 h 40357"/>
                <a:gd name="connsiteX7" fmla="*/ 23904 w 27940"/>
                <a:gd name="connsiteY7" fmla="*/ 18937 h 40357"/>
                <a:gd name="connsiteX8" fmla="*/ 19869 w 27940"/>
                <a:gd name="connsiteY8" fmla="*/ 12728 h 40357"/>
                <a:gd name="connsiteX9" fmla="*/ 18937 w 27940"/>
                <a:gd name="connsiteY9" fmla="*/ 9624 h 40357"/>
                <a:gd name="connsiteX10" fmla="*/ 18937 w 27940"/>
                <a:gd name="connsiteY10" fmla="*/ 7451 h 40357"/>
                <a:gd name="connsiteX11" fmla="*/ 18937 w 27940"/>
                <a:gd name="connsiteY11" fmla="*/ 5278 h 40357"/>
                <a:gd name="connsiteX12" fmla="*/ 16764 w 27940"/>
                <a:gd name="connsiteY12" fmla="*/ 4346 h 40357"/>
                <a:gd name="connsiteX13" fmla="*/ 14591 w 27940"/>
                <a:gd name="connsiteY13" fmla="*/ 4346 h 40357"/>
                <a:gd name="connsiteX14" fmla="*/ 12418 w 27940"/>
                <a:gd name="connsiteY14" fmla="*/ 2173 h 40357"/>
                <a:gd name="connsiteX15" fmla="*/ 9313 w 27940"/>
                <a:gd name="connsiteY15" fmla="*/ 0 h 40357"/>
                <a:gd name="connsiteX16" fmla="*/ 5278 w 27940"/>
                <a:gd name="connsiteY16" fmla="*/ 5278 h 40357"/>
                <a:gd name="connsiteX17" fmla="*/ 4346 w 27940"/>
                <a:gd name="connsiteY17" fmla="*/ 9624 h 40357"/>
                <a:gd name="connsiteX18" fmla="*/ 0 w 27940"/>
                <a:gd name="connsiteY18" fmla="*/ 12728 h 40357"/>
                <a:gd name="connsiteX19" fmla="*/ 0 w 27940"/>
                <a:gd name="connsiteY19" fmla="*/ 24215 h 40357"/>
                <a:gd name="connsiteX20" fmla="*/ 2173 w 27940"/>
                <a:gd name="connsiteY20" fmla="*/ 33839 h 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940" h="40357">
                  <a:moveTo>
                    <a:pt x="4346" y="42221"/>
                  </a:moveTo>
                  <a:lnTo>
                    <a:pt x="12418" y="40979"/>
                  </a:lnTo>
                  <a:lnTo>
                    <a:pt x="18937" y="40979"/>
                  </a:lnTo>
                  <a:lnTo>
                    <a:pt x="23904" y="39116"/>
                  </a:lnTo>
                  <a:lnTo>
                    <a:pt x="29182" y="36943"/>
                  </a:lnTo>
                  <a:lnTo>
                    <a:pt x="27009" y="29492"/>
                  </a:lnTo>
                  <a:lnTo>
                    <a:pt x="26077" y="24215"/>
                  </a:lnTo>
                  <a:lnTo>
                    <a:pt x="23904" y="18937"/>
                  </a:lnTo>
                  <a:lnTo>
                    <a:pt x="19869" y="12728"/>
                  </a:lnTo>
                  <a:lnTo>
                    <a:pt x="18937" y="9624"/>
                  </a:lnTo>
                  <a:lnTo>
                    <a:pt x="18937" y="7451"/>
                  </a:lnTo>
                  <a:lnTo>
                    <a:pt x="18937" y="5278"/>
                  </a:lnTo>
                  <a:lnTo>
                    <a:pt x="16764" y="4346"/>
                  </a:lnTo>
                  <a:lnTo>
                    <a:pt x="14591" y="4346"/>
                  </a:lnTo>
                  <a:lnTo>
                    <a:pt x="12418" y="2173"/>
                  </a:lnTo>
                  <a:lnTo>
                    <a:pt x="9313" y="0"/>
                  </a:lnTo>
                  <a:lnTo>
                    <a:pt x="5278" y="5278"/>
                  </a:lnTo>
                  <a:lnTo>
                    <a:pt x="4346" y="9624"/>
                  </a:lnTo>
                  <a:lnTo>
                    <a:pt x="0" y="12728"/>
                  </a:lnTo>
                  <a:lnTo>
                    <a:pt x="0" y="24215"/>
                  </a:lnTo>
                  <a:lnTo>
                    <a:pt x="2173" y="33839"/>
                  </a:lnTo>
                  <a:close/>
                </a:path>
              </a:pathLst>
            </a:custGeom>
            <a:grpFill/>
            <a:ln w="3104"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C9877BEC-8A1C-4EC8-9079-02EC361029D8}"/>
                </a:ext>
              </a:extLst>
            </p:cNvPr>
            <p:cNvSpPr/>
            <p:nvPr/>
          </p:nvSpPr>
          <p:spPr>
            <a:xfrm>
              <a:off x="3958436" y="4877572"/>
              <a:ext cx="15522" cy="9313"/>
            </a:xfrm>
            <a:custGeom>
              <a:avLst/>
              <a:gdLst>
                <a:gd name="connsiteX0" fmla="*/ 0 w 15522"/>
                <a:gd name="connsiteY0" fmla="*/ 11487 h 9313"/>
                <a:gd name="connsiteX1" fmla="*/ 5278 w 15522"/>
                <a:gd name="connsiteY1" fmla="*/ 11487 h 9313"/>
                <a:gd name="connsiteX2" fmla="*/ 7451 w 15522"/>
                <a:gd name="connsiteY2" fmla="*/ 9313 h 9313"/>
                <a:gd name="connsiteX3" fmla="*/ 9313 w 15522"/>
                <a:gd name="connsiteY3" fmla="*/ 9313 h 9313"/>
                <a:gd name="connsiteX4" fmla="*/ 10555 w 15522"/>
                <a:gd name="connsiteY4" fmla="*/ 9313 h 9313"/>
                <a:gd name="connsiteX5" fmla="*/ 12418 w 15522"/>
                <a:gd name="connsiteY5" fmla="*/ 7451 h 9313"/>
                <a:gd name="connsiteX6" fmla="*/ 15522 w 15522"/>
                <a:gd name="connsiteY6" fmla="*/ 7451 h 9313"/>
                <a:gd name="connsiteX7" fmla="*/ 15522 w 15522"/>
                <a:gd name="connsiteY7" fmla="*/ 0 h 9313"/>
                <a:gd name="connsiteX8" fmla="*/ 0 w 15522"/>
                <a:gd name="connsiteY8"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22" h="9313">
                  <a:moveTo>
                    <a:pt x="0" y="11487"/>
                  </a:moveTo>
                  <a:lnTo>
                    <a:pt x="5278" y="11487"/>
                  </a:lnTo>
                  <a:lnTo>
                    <a:pt x="7451" y="9313"/>
                  </a:lnTo>
                  <a:lnTo>
                    <a:pt x="9313" y="9313"/>
                  </a:lnTo>
                  <a:lnTo>
                    <a:pt x="10555" y="9313"/>
                  </a:lnTo>
                  <a:lnTo>
                    <a:pt x="12418" y="7451"/>
                  </a:lnTo>
                  <a:lnTo>
                    <a:pt x="15522" y="7451"/>
                  </a:lnTo>
                  <a:lnTo>
                    <a:pt x="15522" y="0"/>
                  </a:lnTo>
                  <a:lnTo>
                    <a:pt x="0" y="0"/>
                  </a:lnTo>
                  <a:close/>
                </a:path>
              </a:pathLst>
            </a:custGeom>
            <a:grpFill/>
            <a:ln w="3104"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1EA42593-62EB-4363-9969-06334A973EF9}"/>
                </a:ext>
              </a:extLst>
            </p:cNvPr>
            <p:cNvSpPr/>
            <p:nvPr/>
          </p:nvSpPr>
          <p:spPr>
            <a:xfrm>
              <a:off x="4347115" y="4401659"/>
              <a:ext cx="40358" cy="34149"/>
            </a:xfrm>
            <a:custGeom>
              <a:avLst/>
              <a:gdLst>
                <a:gd name="connsiteX0" fmla="*/ 13660 w 40357"/>
                <a:gd name="connsiteY0" fmla="*/ 25457 h 34149"/>
                <a:gd name="connsiteX1" fmla="*/ 18937 w 40357"/>
                <a:gd name="connsiteY1" fmla="*/ 30424 h 34149"/>
                <a:gd name="connsiteX2" fmla="*/ 23904 w 40357"/>
                <a:gd name="connsiteY2" fmla="*/ 35701 h 34149"/>
                <a:gd name="connsiteX3" fmla="*/ 27009 w 40357"/>
                <a:gd name="connsiteY3" fmla="*/ 34770 h 34149"/>
                <a:gd name="connsiteX4" fmla="*/ 29182 w 40357"/>
                <a:gd name="connsiteY4" fmla="*/ 32597 h 34149"/>
                <a:gd name="connsiteX5" fmla="*/ 31355 w 40357"/>
                <a:gd name="connsiteY5" fmla="*/ 32597 h 34149"/>
                <a:gd name="connsiteX6" fmla="*/ 33528 w 40357"/>
                <a:gd name="connsiteY6" fmla="*/ 32597 h 34149"/>
                <a:gd name="connsiteX7" fmla="*/ 33528 w 40357"/>
                <a:gd name="connsiteY7" fmla="*/ 30424 h 34149"/>
                <a:gd name="connsiteX8" fmla="*/ 36633 w 40357"/>
                <a:gd name="connsiteY8" fmla="*/ 27319 h 34149"/>
                <a:gd name="connsiteX9" fmla="*/ 36633 w 40357"/>
                <a:gd name="connsiteY9" fmla="*/ 25457 h 34149"/>
                <a:gd name="connsiteX10" fmla="*/ 38495 w 40357"/>
                <a:gd name="connsiteY10" fmla="*/ 25457 h 34149"/>
                <a:gd name="connsiteX11" fmla="*/ 38495 w 40357"/>
                <a:gd name="connsiteY11" fmla="*/ 23283 h 34149"/>
                <a:gd name="connsiteX12" fmla="*/ 40668 w 40357"/>
                <a:gd name="connsiteY12" fmla="*/ 20179 h 34149"/>
                <a:gd name="connsiteX13" fmla="*/ 34459 w 40357"/>
                <a:gd name="connsiteY13" fmla="*/ 14901 h 34149"/>
                <a:gd name="connsiteX14" fmla="*/ 29182 w 40357"/>
                <a:gd name="connsiteY14" fmla="*/ 10555 h 34149"/>
                <a:gd name="connsiteX15" fmla="*/ 26077 w 40357"/>
                <a:gd name="connsiteY15" fmla="*/ 7451 h 34149"/>
                <a:gd name="connsiteX16" fmla="*/ 18937 w 40357"/>
                <a:gd name="connsiteY16" fmla="*/ 3104 h 34149"/>
                <a:gd name="connsiteX17" fmla="*/ 11487 w 40357"/>
                <a:gd name="connsiteY17" fmla="*/ 0 h 34149"/>
                <a:gd name="connsiteX18" fmla="*/ 9313 w 40357"/>
                <a:gd name="connsiteY18" fmla="*/ 1242 h 34149"/>
                <a:gd name="connsiteX19" fmla="*/ 7451 w 40357"/>
                <a:gd name="connsiteY19" fmla="*/ 3104 h 34149"/>
                <a:gd name="connsiteX20" fmla="*/ 4346 w 40357"/>
                <a:gd name="connsiteY20" fmla="*/ 3104 h 34149"/>
                <a:gd name="connsiteX21" fmla="*/ 0 w 40357"/>
                <a:gd name="connsiteY21" fmla="*/ 15833 h 34149"/>
                <a:gd name="connsiteX22" fmla="*/ 6209 w 40357"/>
                <a:gd name="connsiteY22" fmla="*/ 20179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0357" h="34149">
                  <a:moveTo>
                    <a:pt x="13660" y="25457"/>
                  </a:moveTo>
                  <a:lnTo>
                    <a:pt x="18937" y="30424"/>
                  </a:lnTo>
                  <a:lnTo>
                    <a:pt x="23904" y="35701"/>
                  </a:lnTo>
                  <a:lnTo>
                    <a:pt x="27009" y="34770"/>
                  </a:lnTo>
                  <a:lnTo>
                    <a:pt x="29182" y="32597"/>
                  </a:lnTo>
                  <a:lnTo>
                    <a:pt x="31355" y="32597"/>
                  </a:lnTo>
                  <a:lnTo>
                    <a:pt x="33528" y="32597"/>
                  </a:lnTo>
                  <a:lnTo>
                    <a:pt x="33528" y="30424"/>
                  </a:lnTo>
                  <a:lnTo>
                    <a:pt x="36633" y="27319"/>
                  </a:lnTo>
                  <a:lnTo>
                    <a:pt x="36633" y="25457"/>
                  </a:lnTo>
                  <a:lnTo>
                    <a:pt x="38495" y="25457"/>
                  </a:lnTo>
                  <a:lnTo>
                    <a:pt x="38495" y="23283"/>
                  </a:lnTo>
                  <a:lnTo>
                    <a:pt x="40668" y="20179"/>
                  </a:lnTo>
                  <a:lnTo>
                    <a:pt x="34459" y="14901"/>
                  </a:lnTo>
                  <a:lnTo>
                    <a:pt x="29182" y="10555"/>
                  </a:lnTo>
                  <a:lnTo>
                    <a:pt x="26077" y="7451"/>
                  </a:lnTo>
                  <a:lnTo>
                    <a:pt x="18937" y="3104"/>
                  </a:lnTo>
                  <a:lnTo>
                    <a:pt x="11487" y="0"/>
                  </a:lnTo>
                  <a:lnTo>
                    <a:pt x="9313" y="1242"/>
                  </a:lnTo>
                  <a:lnTo>
                    <a:pt x="7451" y="3104"/>
                  </a:lnTo>
                  <a:lnTo>
                    <a:pt x="4346" y="3104"/>
                  </a:lnTo>
                  <a:lnTo>
                    <a:pt x="0" y="15833"/>
                  </a:lnTo>
                  <a:lnTo>
                    <a:pt x="6209" y="20179"/>
                  </a:lnTo>
                  <a:close/>
                </a:path>
              </a:pathLst>
            </a:custGeom>
            <a:grpFill/>
            <a:ln w="3104"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2374167-1477-49C7-9CE6-F0C146DEC82E}"/>
                </a:ext>
              </a:extLst>
            </p:cNvPr>
            <p:cNvSpPr/>
            <p:nvPr/>
          </p:nvSpPr>
          <p:spPr>
            <a:xfrm>
              <a:off x="4024251" y="4593825"/>
              <a:ext cx="12418" cy="15522"/>
            </a:xfrm>
            <a:custGeom>
              <a:avLst/>
              <a:gdLst>
                <a:gd name="connsiteX0" fmla="*/ 4967 w 12417"/>
                <a:gd name="connsiteY0" fmla="*/ 17075 h 15522"/>
                <a:gd name="connsiteX1" fmla="*/ 7140 w 12417"/>
                <a:gd name="connsiteY1" fmla="*/ 14901 h 15522"/>
                <a:gd name="connsiteX2" fmla="*/ 8072 w 12417"/>
                <a:gd name="connsiteY2" fmla="*/ 14901 h 15522"/>
                <a:gd name="connsiteX3" fmla="*/ 10245 w 12417"/>
                <a:gd name="connsiteY3" fmla="*/ 12728 h 15522"/>
                <a:gd name="connsiteX4" fmla="*/ 12418 w 12417"/>
                <a:gd name="connsiteY4" fmla="*/ 10555 h 15522"/>
                <a:gd name="connsiteX5" fmla="*/ 14591 w 12417"/>
                <a:gd name="connsiteY5" fmla="*/ 9624 h 15522"/>
                <a:gd name="connsiteX6" fmla="*/ 14591 w 12417"/>
                <a:gd name="connsiteY6" fmla="*/ 7451 h 15522"/>
                <a:gd name="connsiteX7" fmla="*/ 14591 w 12417"/>
                <a:gd name="connsiteY7" fmla="*/ 5278 h 15522"/>
                <a:gd name="connsiteX8" fmla="*/ 10245 w 12417"/>
                <a:gd name="connsiteY8" fmla="*/ 5278 h 15522"/>
                <a:gd name="connsiteX9" fmla="*/ 8072 w 12417"/>
                <a:gd name="connsiteY9" fmla="*/ 3415 h 15522"/>
                <a:gd name="connsiteX10" fmla="*/ 7140 w 12417"/>
                <a:gd name="connsiteY10" fmla="*/ 2173 h 15522"/>
                <a:gd name="connsiteX11" fmla="*/ 3104 w 12417"/>
                <a:gd name="connsiteY11" fmla="*/ 0 h 15522"/>
                <a:gd name="connsiteX12" fmla="*/ 931 w 12417"/>
                <a:gd name="connsiteY12" fmla="*/ 5278 h 15522"/>
                <a:gd name="connsiteX13" fmla="*/ 0 w 12417"/>
                <a:gd name="connsiteY13" fmla="*/ 7451 h 15522"/>
                <a:gd name="connsiteX14" fmla="*/ 0 w 12417"/>
                <a:gd name="connsiteY14" fmla="*/ 10555 h 15522"/>
                <a:gd name="connsiteX15" fmla="*/ 0 w 12417"/>
                <a:gd name="connsiteY15" fmla="*/ 17075 h 15522"/>
                <a:gd name="connsiteX16" fmla="*/ 3104 w 12417"/>
                <a:gd name="connsiteY16" fmla="*/ 17075 h 1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417" h="15522">
                  <a:moveTo>
                    <a:pt x="4967" y="17075"/>
                  </a:moveTo>
                  <a:lnTo>
                    <a:pt x="7140" y="14901"/>
                  </a:lnTo>
                  <a:lnTo>
                    <a:pt x="8072" y="14901"/>
                  </a:lnTo>
                  <a:lnTo>
                    <a:pt x="10245" y="12728"/>
                  </a:lnTo>
                  <a:lnTo>
                    <a:pt x="12418" y="10555"/>
                  </a:lnTo>
                  <a:lnTo>
                    <a:pt x="14591" y="9624"/>
                  </a:lnTo>
                  <a:lnTo>
                    <a:pt x="14591" y="7451"/>
                  </a:lnTo>
                  <a:lnTo>
                    <a:pt x="14591" y="5278"/>
                  </a:lnTo>
                  <a:lnTo>
                    <a:pt x="10245" y="5278"/>
                  </a:lnTo>
                  <a:lnTo>
                    <a:pt x="8072" y="3415"/>
                  </a:lnTo>
                  <a:lnTo>
                    <a:pt x="7140" y="2173"/>
                  </a:lnTo>
                  <a:lnTo>
                    <a:pt x="3104" y="0"/>
                  </a:lnTo>
                  <a:lnTo>
                    <a:pt x="931" y="5278"/>
                  </a:lnTo>
                  <a:lnTo>
                    <a:pt x="0" y="7451"/>
                  </a:lnTo>
                  <a:lnTo>
                    <a:pt x="0" y="10555"/>
                  </a:lnTo>
                  <a:lnTo>
                    <a:pt x="0" y="17075"/>
                  </a:lnTo>
                  <a:lnTo>
                    <a:pt x="3104" y="17075"/>
                  </a:lnTo>
                  <a:close/>
                </a:path>
              </a:pathLst>
            </a:custGeom>
            <a:grpFill/>
            <a:ln w="3104"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4DAF343-D04D-4750-906E-848054239086}"/>
                </a:ext>
              </a:extLst>
            </p:cNvPr>
            <p:cNvSpPr/>
            <p:nvPr/>
          </p:nvSpPr>
          <p:spPr>
            <a:xfrm>
              <a:off x="3970854" y="4639150"/>
              <a:ext cx="21731" cy="27940"/>
            </a:xfrm>
            <a:custGeom>
              <a:avLst/>
              <a:gdLst>
                <a:gd name="connsiteX0" fmla="*/ 2173 w 21731"/>
                <a:gd name="connsiteY0" fmla="*/ 13660 h 27940"/>
                <a:gd name="connsiteX1" fmla="*/ 2173 w 21731"/>
                <a:gd name="connsiteY1" fmla="*/ 14591 h 27940"/>
                <a:gd name="connsiteX2" fmla="*/ 2173 w 21731"/>
                <a:gd name="connsiteY2" fmla="*/ 16764 h 27940"/>
                <a:gd name="connsiteX3" fmla="*/ 0 w 21731"/>
                <a:gd name="connsiteY3" fmla="*/ 21110 h 27940"/>
                <a:gd name="connsiteX4" fmla="*/ 2173 w 21731"/>
                <a:gd name="connsiteY4" fmla="*/ 22042 h 27940"/>
                <a:gd name="connsiteX5" fmla="*/ 2173 w 21731"/>
                <a:gd name="connsiteY5" fmla="*/ 24215 h 27940"/>
                <a:gd name="connsiteX6" fmla="*/ 3104 w 21731"/>
                <a:gd name="connsiteY6" fmla="*/ 24215 h 27940"/>
                <a:gd name="connsiteX7" fmla="*/ 3104 w 21731"/>
                <a:gd name="connsiteY7" fmla="*/ 28251 h 27940"/>
                <a:gd name="connsiteX8" fmla="*/ 9624 w 21731"/>
                <a:gd name="connsiteY8" fmla="*/ 28251 h 27940"/>
                <a:gd name="connsiteX9" fmla="*/ 14591 w 21731"/>
                <a:gd name="connsiteY9" fmla="*/ 26388 h 27940"/>
                <a:gd name="connsiteX10" fmla="*/ 16764 w 21731"/>
                <a:gd name="connsiteY10" fmla="*/ 26388 h 27940"/>
                <a:gd name="connsiteX11" fmla="*/ 19869 w 21731"/>
                <a:gd name="connsiteY11" fmla="*/ 24215 h 27940"/>
                <a:gd name="connsiteX12" fmla="*/ 24215 w 21731"/>
                <a:gd name="connsiteY12" fmla="*/ 24215 h 27940"/>
                <a:gd name="connsiteX13" fmla="*/ 22042 w 21731"/>
                <a:gd name="connsiteY13" fmla="*/ 16764 h 27940"/>
                <a:gd name="connsiteX14" fmla="*/ 17695 w 21731"/>
                <a:gd name="connsiteY14" fmla="*/ 9313 h 27940"/>
                <a:gd name="connsiteX15" fmla="*/ 12728 w 21731"/>
                <a:gd name="connsiteY15" fmla="*/ 4346 h 27940"/>
                <a:gd name="connsiteX16" fmla="*/ 7451 w 21731"/>
                <a:gd name="connsiteY16" fmla="*/ 0 h 27940"/>
                <a:gd name="connsiteX17" fmla="*/ 3104 w 21731"/>
                <a:gd name="connsiteY17" fmla="*/ 11487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731" h="27940">
                  <a:moveTo>
                    <a:pt x="2173" y="13660"/>
                  </a:moveTo>
                  <a:lnTo>
                    <a:pt x="2173" y="14591"/>
                  </a:lnTo>
                  <a:lnTo>
                    <a:pt x="2173" y="16764"/>
                  </a:lnTo>
                  <a:lnTo>
                    <a:pt x="0" y="21110"/>
                  </a:lnTo>
                  <a:lnTo>
                    <a:pt x="2173" y="22042"/>
                  </a:lnTo>
                  <a:lnTo>
                    <a:pt x="2173" y="24215"/>
                  </a:lnTo>
                  <a:lnTo>
                    <a:pt x="3104" y="24215"/>
                  </a:lnTo>
                  <a:lnTo>
                    <a:pt x="3104" y="28251"/>
                  </a:lnTo>
                  <a:lnTo>
                    <a:pt x="9624" y="28251"/>
                  </a:lnTo>
                  <a:lnTo>
                    <a:pt x="14591" y="26388"/>
                  </a:lnTo>
                  <a:lnTo>
                    <a:pt x="16764" y="26388"/>
                  </a:lnTo>
                  <a:lnTo>
                    <a:pt x="19869" y="24215"/>
                  </a:lnTo>
                  <a:lnTo>
                    <a:pt x="24215" y="24215"/>
                  </a:lnTo>
                  <a:lnTo>
                    <a:pt x="22042" y="16764"/>
                  </a:lnTo>
                  <a:lnTo>
                    <a:pt x="17695" y="9313"/>
                  </a:lnTo>
                  <a:lnTo>
                    <a:pt x="12728" y="4346"/>
                  </a:lnTo>
                  <a:lnTo>
                    <a:pt x="7451" y="0"/>
                  </a:lnTo>
                  <a:lnTo>
                    <a:pt x="3104" y="11487"/>
                  </a:lnTo>
                  <a:close/>
                </a:path>
              </a:pathLst>
            </a:custGeom>
            <a:grpFill/>
            <a:ln w="3104"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3F321A1-72F9-46FE-95AA-8A2F2F9C82DB}"/>
                </a:ext>
              </a:extLst>
            </p:cNvPr>
            <p:cNvSpPr/>
            <p:nvPr/>
          </p:nvSpPr>
          <p:spPr>
            <a:xfrm>
              <a:off x="7159753" y="4855531"/>
              <a:ext cx="43462" cy="189372"/>
            </a:xfrm>
            <a:custGeom>
              <a:avLst/>
              <a:gdLst>
                <a:gd name="connsiteX0" fmla="*/ 44704 w 43462"/>
                <a:gd name="connsiteY0" fmla="*/ 130077 h 189371"/>
                <a:gd name="connsiteX1" fmla="*/ 39427 w 43462"/>
                <a:gd name="connsiteY1" fmla="*/ 108035 h 189371"/>
                <a:gd name="connsiteX2" fmla="*/ 30113 w 43462"/>
                <a:gd name="connsiteY2" fmla="*/ 88167 h 189371"/>
                <a:gd name="connsiteX3" fmla="*/ 24836 w 43462"/>
                <a:gd name="connsiteY3" fmla="*/ 70471 h 189371"/>
                <a:gd name="connsiteX4" fmla="*/ 21731 w 43462"/>
                <a:gd name="connsiteY4" fmla="*/ 51534 h 189371"/>
                <a:gd name="connsiteX5" fmla="*/ 21731 w 43462"/>
                <a:gd name="connsiteY5" fmla="*/ 35701 h 189371"/>
                <a:gd name="connsiteX6" fmla="*/ 21731 w 43462"/>
                <a:gd name="connsiteY6" fmla="*/ 18937 h 189371"/>
                <a:gd name="connsiteX7" fmla="*/ 15522 w 43462"/>
                <a:gd name="connsiteY7" fmla="*/ 6209 h 189371"/>
                <a:gd name="connsiteX8" fmla="*/ 15522 w 43462"/>
                <a:gd name="connsiteY8" fmla="*/ 4036 h 189371"/>
                <a:gd name="connsiteX9" fmla="*/ 14591 w 43462"/>
                <a:gd name="connsiteY9" fmla="*/ 4036 h 189371"/>
                <a:gd name="connsiteX10" fmla="*/ 14591 w 43462"/>
                <a:gd name="connsiteY10" fmla="*/ 2173 h 189371"/>
                <a:gd name="connsiteX11" fmla="*/ 12418 w 43462"/>
                <a:gd name="connsiteY11" fmla="*/ 0 h 189371"/>
                <a:gd name="connsiteX12" fmla="*/ 10245 w 43462"/>
                <a:gd name="connsiteY12" fmla="*/ 7451 h 189371"/>
                <a:gd name="connsiteX13" fmla="*/ 9313 w 43462"/>
                <a:gd name="connsiteY13" fmla="*/ 13660 h 189371"/>
                <a:gd name="connsiteX14" fmla="*/ 7140 w 43462"/>
                <a:gd name="connsiteY14" fmla="*/ 16764 h 189371"/>
                <a:gd name="connsiteX15" fmla="*/ 5278 w 43462"/>
                <a:gd name="connsiteY15" fmla="*/ 21110 h 189371"/>
                <a:gd name="connsiteX16" fmla="*/ 3104 w 43462"/>
                <a:gd name="connsiteY16" fmla="*/ 24215 h 189371"/>
                <a:gd name="connsiteX17" fmla="*/ 0 w 43462"/>
                <a:gd name="connsiteY17" fmla="*/ 29492 h 189371"/>
                <a:gd name="connsiteX18" fmla="*/ 0 w 43462"/>
                <a:gd name="connsiteY18" fmla="*/ 70471 h 189371"/>
                <a:gd name="connsiteX19" fmla="*/ 3104 w 43462"/>
                <a:gd name="connsiteY19" fmla="*/ 85993 h 189371"/>
                <a:gd name="connsiteX20" fmla="*/ 3104 w 43462"/>
                <a:gd name="connsiteY20" fmla="*/ 110208 h 189371"/>
                <a:gd name="connsiteX21" fmla="*/ 3104 w 43462"/>
                <a:gd name="connsiteY21" fmla="*/ 136596 h 189371"/>
                <a:gd name="connsiteX22" fmla="*/ 3104 w 43462"/>
                <a:gd name="connsiteY22" fmla="*/ 159569 h 189371"/>
                <a:gd name="connsiteX23" fmla="*/ 5278 w 43462"/>
                <a:gd name="connsiteY23" fmla="*/ 180679 h 189371"/>
                <a:gd name="connsiteX24" fmla="*/ 9313 w 43462"/>
                <a:gd name="connsiteY24" fmla="*/ 191235 h 189371"/>
                <a:gd name="connsiteX25" fmla="*/ 12418 w 43462"/>
                <a:gd name="connsiteY25" fmla="*/ 189061 h 189371"/>
                <a:gd name="connsiteX26" fmla="*/ 14591 w 43462"/>
                <a:gd name="connsiteY26" fmla="*/ 189061 h 189371"/>
                <a:gd name="connsiteX27" fmla="*/ 19869 w 43462"/>
                <a:gd name="connsiteY27" fmla="*/ 186888 h 189371"/>
                <a:gd name="connsiteX28" fmla="*/ 22973 w 43462"/>
                <a:gd name="connsiteY28" fmla="*/ 186888 h 189371"/>
                <a:gd name="connsiteX29" fmla="*/ 29182 w 43462"/>
                <a:gd name="connsiteY29" fmla="*/ 186888 h 189371"/>
                <a:gd name="connsiteX30" fmla="*/ 24836 w 43462"/>
                <a:gd name="connsiteY30" fmla="*/ 169193 h 189371"/>
                <a:gd name="connsiteX31" fmla="*/ 22973 w 43462"/>
                <a:gd name="connsiteY31" fmla="*/ 156465 h 189371"/>
                <a:gd name="connsiteX32" fmla="*/ 19869 w 43462"/>
                <a:gd name="connsiteY32" fmla="*/ 143736 h 189371"/>
                <a:gd name="connsiteX33" fmla="*/ 19869 w 43462"/>
                <a:gd name="connsiteY33" fmla="*/ 126972 h 189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3462" h="189371">
                  <a:moveTo>
                    <a:pt x="44704" y="130077"/>
                  </a:moveTo>
                  <a:lnTo>
                    <a:pt x="39427" y="108035"/>
                  </a:lnTo>
                  <a:lnTo>
                    <a:pt x="30113" y="88167"/>
                  </a:lnTo>
                  <a:lnTo>
                    <a:pt x="24836" y="70471"/>
                  </a:lnTo>
                  <a:lnTo>
                    <a:pt x="21731" y="51534"/>
                  </a:lnTo>
                  <a:lnTo>
                    <a:pt x="21731" y="35701"/>
                  </a:lnTo>
                  <a:lnTo>
                    <a:pt x="21731" y="18937"/>
                  </a:lnTo>
                  <a:lnTo>
                    <a:pt x="15522" y="6209"/>
                  </a:lnTo>
                  <a:lnTo>
                    <a:pt x="15522" y="4036"/>
                  </a:lnTo>
                  <a:lnTo>
                    <a:pt x="14591" y="4036"/>
                  </a:lnTo>
                  <a:lnTo>
                    <a:pt x="14591" y="2173"/>
                  </a:lnTo>
                  <a:lnTo>
                    <a:pt x="12418" y="0"/>
                  </a:lnTo>
                  <a:lnTo>
                    <a:pt x="10245" y="7451"/>
                  </a:lnTo>
                  <a:lnTo>
                    <a:pt x="9313" y="13660"/>
                  </a:lnTo>
                  <a:lnTo>
                    <a:pt x="7140" y="16764"/>
                  </a:lnTo>
                  <a:lnTo>
                    <a:pt x="5278" y="21110"/>
                  </a:lnTo>
                  <a:lnTo>
                    <a:pt x="3104" y="24215"/>
                  </a:lnTo>
                  <a:lnTo>
                    <a:pt x="0" y="29492"/>
                  </a:lnTo>
                  <a:lnTo>
                    <a:pt x="0" y="70471"/>
                  </a:lnTo>
                  <a:lnTo>
                    <a:pt x="3104" y="85993"/>
                  </a:lnTo>
                  <a:lnTo>
                    <a:pt x="3104" y="110208"/>
                  </a:lnTo>
                  <a:lnTo>
                    <a:pt x="3104" y="136596"/>
                  </a:lnTo>
                  <a:lnTo>
                    <a:pt x="3104" y="159569"/>
                  </a:lnTo>
                  <a:lnTo>
                    <a:pt x="5278" y="180679"/>
                  </a:lnTo>
                  <a:lnTo>
                    <a:pt x="9313" y="191235"/>
                  </a:lnTo>
                  <a:lnTo>
                    <a:pt x="12418" y="189061"/>
                  </a:lnTo>
                  <a:lnTo>
                    <a:pt x="14591" y="189061"/>
                  </a:lnTo>
                  <a:lnTo>
                    <a:pt x="19869" y="186888"/>
                  </a:lnTo>
                  <a:lnTo>
                    <a:pt x="22973" y="186888"/>
                  </a:lnTo>
                  <a:lnTo>
                    <a:pt x="29182" y="186888"/>
                  </a:lnTo>
                  <a:lnTo>
                    <a:pt x="24836" y="169193"/>
                  </a:lnTo>
                  <a:lnTo>
                    <a:pt x="22973" y="156465"/>
                  </a:lnTo>
                  <a:lnTo>
                    <a:pt x="19869" y="143736"/>
                  </a:lnTo>
                  <a:lnTo>
                    <a:pt x="19869" y="126972"/>
                  </a:lnTo>
                  <a:close/>
                </a:path>
              </a:pathLst>
            </a:custGeom>
            <a:grpFill/>
            <a:ln w="3104"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ECAFE3E-CEB7-4684-BD30-2DF163C0ADCD}"/>
                </a:ext>
              </a:extLst>
            </p:cNvPr>
            <p:cNvSpPr/>
            <p:nvPr/>
          </p:nvSpPr>
          <p:spPr>
            <a:xfrm>
              <a:off x="3223922" y="4869190"/>
              <a:ext cx="34149" cy="43462"/>
            </a:xfrm>
            <a:custGeom>
              <a:avLst/>
              <a:gdLst>
                <a:gd name="connsiteX0" fmla="*/ 29182 w 34149"/>
                <a:gd name="connsiteY0" fmla="*/ 17695 h 43462"/>
                <a:gd name="connsiteX1" fmla="*/ 27009 w 34149"/>
                <a:gd name="connsiteY1" fmla="*/ 3104 h 43462"/>
                <a:gd name="connsiteX2" fmla="*/ 19558 w 34149"/>
                <a:gd name="connsiteY2" fmla="*/ 3104 h 43462"/>
                <a:gd name="connsiteX3" fmla="*/ 14591 w 34149"/>
                <a:gd name="connsiteY3" fmla="*/ 3104 h 43462"/>
                <a:gd name="connsiteX4" fmla="*/ 10245 w 34149"/>
                <a:gd name="connsiteY4" fmla="*/ 931 h 43462"/>
                <a:gd name="connsiteX5" fmla="*/ 7140 w 34149"/>
                <a:gd name="connsiteY5" fmla="*/ 0 h 43462"/>
                <a:gd name="connsiteX6" fmla="*/ 0 w 34149"/>
                <a:gd name="connsiteY6" fmla="*/ 0 h 43462"/>
                <a:gd name="connsiteX7" fmla="*/ 0 w 34149"/>
                <a:gd name="connsiteY7" fmla="*/ 5278 h 43462"/>
                <a:gd name="connsiteX8" fmla="*/ 0 w 34149"/>
                <a:gd name="connsiteY8" fmla="*/ 8382 h 43462"/>
                <a:gd name="connsiteX9" fmla="*/ 931 w 34149"/>
                <a:gd name="connsiteY9" fmla="*/ 12728 h 43462"/>
                <a:gd name="connsiteX10" fmla="*/ 3104 w 34149"/>
                <a:gd name="connsiteY10" fmla="*/ 15833 h 43462"/>
                <a:gd name="connsiteX11" fmla="*/ 7140 w 34149"/>
                <a:gd name="connsiteY11" fmla="*/ 22042 h 43462"/>
                <a:gd name="connsiteX12" fmla="*/ 10245 w 34149"/>
                <a:gd name="connsiteY12" fmla="*/ 27319 h 43462"/>
                <a:gd name="connsiteX13" fmla="*/ 14591 w 34149"/>
                <a:gd name="connsiteY13" fmla="*/ 30424 h 43462"/>
                <a:gd name="connsiteX14" fmla="*/ 19558 w 34149"/>
                <a:gd name="connsiteY14" fmla="*/ 34770 h 43462"/>
                <a:gd name="connsiteX15" fmla="*/ 22973 w 34149"/>
                <a:gd name="connsiteY15" fmla="*/ 37874 h 43462"/>
                <a:gd name="connsiteX16" fmla="*/ 27009 w 34149"/>
                <a:gd name="connsiteY16" fmla="*/ 44083 h 43462"/>
                <a:gd name="connsiteX17" fmla="*/ 34149 w 34149"/>
                <a:gd name="connsiteY17" fmla="*/ 44083 h 43462"/>
                <a:gd name="connsiteX18" fmla="*/ 32286 w 34149"/>
                <a:gd name="connsiteY18" fmla="*/ 29492 h 4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49" h="43462">
                  <a:moveTo>
                    <a:pt x="29182" y="17695"/>
                  </a:moveTo>
                  <a:lnTo>
                    <a:pt x="27009" y="3104"/>
                  </a:lnTo>
                  <a:lnTo>
                    <a:pt x="19558" y="3104"/>
                  </a:lnTo>
                  <a:lnTo>
                    <a:pt x="14591" y="3104"/>
                  </a:lnTo>
                  <a:lnTo>
                    <a:pt x="10245" y="931"/>
                  </a:lnTo>
                  <a:lnTo>
                    <a:pt x="7140" y="0"/>
                  </a:lnTo>
                  <a:lnTo>
                    <a:pt x="0" y="0"/>
                  </a:lnTo>
                  <a:lnTo>
                    <a:pt x="0" y="5278"/>
                  </a:lnTo>
                  <a:lnTo>
                    <a:pt x="0" y="8382"/>
                  </a:lnTo>
                  <a:lnTo>
                    <a:pt x="931" y="12728"/>
                  </a:lnTo>
                  <a:lnTo>
                    <a:pt x="3104" y="15833"/>
                  </a:lnTo>
                  <a:lnTo>
                    <a:pt x="7140" y="22042"/>
                  </a:lnTo>
                  <a:lnTo>
                    <a:pt x="10245" y="27319"/>
                  </a:lnTo>
                  <a:lnTo>
                    <a:pt x="14591" y="30424"/>
                  </a:lnTo>
                  <a:lnTo>
                    <a:pt x="19558" y="34770"/>
                  </a:lnTo>
                  <a:lnTo>
                    <a:pt x="22973" y="37874"/>
                  </a:lnTo>
                  <a:lnTo>
                    <a:pt x="27009" y="44083"/>
                  </a:lnTo>
                  <a:lnTo>
                    <a:pt x="34149" y="44083"/>
                  </a:lnTo>
                  <a:lnTo>
                    <a:pt x="32286" y="29492"/>
                  </a:lnTo>
                  <a:close/>
                </a:path>
              </a:pathLst>
            </a:custGeom>
            <a:grpFill/>
            <a:ln w="3104"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874871D-2084-4D38-8449-B2E3A6CEC00B}"/>
                </a:ext>
              </a:extLst>
            </p:cNvPr>
            <p:cNvSpPr/>
            <p:nvPr/>
          </p:nvSpPr>
          <p:spPr>
            <a:xfrm>
              <a:off x="5439263" y="4744081"/>
              <a:ext cx="18627" cy="18627"/>
            </a:xfrm>
            <a:custGeom>
              <a:avLst/>
              <a:gdLst>
                <a:gd name="connsiteX0" fmla="*/ 931 w 18626"/>
                <a:gd name="connsiteY0" fmla="*/ 3104 h 18626"/>
                <a:gd name="connsiteX1" fmla="*/ 0 w 18626"/>
                <a:gd name="connsiteY1" fmla="*/ 7451 h 18626"/>
                <a:gd name="connsiteX2" fmla="*/ 0 w 18626"/>
                <a:gd name="connsiteY2" fmla="*/ 9624 h 18626"/>
                <a:gd name="connsiteX3" fmla="*/ 0 w 18626"/>
                <a:gd name="connsiteY3" fmla="*/ 12728 h 18626"/>
                <a:gd name="connsiteX4" fmla="*/ 0 w 18626"/>
                <a:gd name="connsiteY4" fmla="*/ 16764 h 18626"/>
                <a:gd name="connsiteX5" fmla="*/ 931 w 18626"/>
                <a:gd name="connsiteY5" fmla="*/ 16764 h 18626"/>
                <a:gd name="connsiteX6" fmla="*/ 3104 w 18626"/>
                <a:gd name="connsiteY6" fmla="*/ 18006 h 18626"/>
                <a:gd name="connsiteX7" fmla="*/ 5278 w 18626"/>
                <a:gd name="connsiteY7" fmla="*/ 18006 h 18626"/>
                <a:gd name="connsiteX8" fmla="*/ 8382 w 18626"/>
                <a:gd name="connsiteY8" fmla="*/ 20179 h 18626"/>
                <a:gd name="connsiteX9" fmla="*/ 10555 w 18626"/>
                <a:gd name="connsiteY9" fmla="*/ 16764 h 18626"/>
                <a:gd name="connsiteX10" fmla="*/ 14591 w 18626"/>
                <a:gd name="connsiteY10" fmla="*/ 14901 h 18626"/>
                <a:gd name="connsiteX11" fmla="*/ 15522 w 18626"/>
                <a:gd name="connsiteY11" fmla="*/ 12728 h 18626"/>
                <a:gd name="connsiteX12" fmla="*/ 19869 w 18626"/>
                <a:gd name="connsiteY12" fmla="*/ 12728 h 18626"/>
                <a:gd name="connsiteX13" fmla="*/ 19869 w 18626"/>
                <a:gd name="connsiteY13" fmla="*/ 7451 h 18626"/>
                <a:gd name="connsiteX14" fmla="*/ 5278 w 18626"/>
                <a:gd name="connsiteY14" fmla="*/ 0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26" h="18626">
                  <a:moveTo>
                    <a:pt x="931" y="3104"/>
                  </a:moveTo>
                  <a:lnTo>
                    <a:pt x="0" y="7451"/>
                  </a:lnTo>
                  <a:lnTo>
                    <a:pt x="0" y="9624"/>
                  </a:lnTo>
                  <a:lnTo>
                    <a:pt x="0" y="12728"/>
                  </a:lnTo>
                  <a:lnTo>
                    <a:pt x="0" y="16764"/>
                  </a:lnTo>
                  <a:lnTo>
                    <a:pt x="931" y="16764"/>
                  </a:lnTo>
                  <a:lnTo>
                    <a:pt x="3104" y="18006"/>
                  </a:lnTo>
                  <a:lnTo>
                    <a:pt x="5278" y="18006"/>
                  </a:lnTo>
                  <a:lnTo>
                    <a:pt x="8382" y="20179"/>
                  </a:lnTo>
                  <a:lnTo>
                    <a:pt x="10555" y="16764"/>
                  </a:lnTo>
                  <a:lnTo>
                    <a:pt x="14591" y="14901"/>
                  </a:lnTo>
                  <a:lnTo>
                    <a:pt x="15522" y="12728"/>
                  </a:lnTo>
                  <a:lnTo>
                    <a:pt x="19869" y="12728"/>
                  </a:lnTo>
                  <a:lnTo>
                    <a:pt x="19869" y="7451"/>
                  </a:lnTo>
                  <a:lnTo>
                    <a:pt x="5278" y="0"/>
                  </a:lnTo>
                  <a:close/>
                </a:path>
              </a:pathLst>
            </a:custGeom>
            <a:grpFill/>
            <a:ln w="3104"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30D0EFC-668C-4981-8120-EECB79302A73}"/>
                </a:ext>
              </a:extLst>
            </p:cNvPr>
            <p:cNvSpPr/>
            <p:nvPr/>
          </p:nvSpPr>
          <p:spPr>
            <a:xfrm>
              <a:off x="5039098" y="4734767"/>
              <a:ext cx="111760" cy="217312"/>
            </a:xfrm>
            <a:custGeom>
              <a:avLst/>
              <a:gdLst>
                <a:gd name="connsiteX0" fmla="*/ 103068 w 111760"/>
                <a:gd name="connsiteY0" fmla="*/ 141874 h 217312"/>
                <a:gd name="connsiteX1" fmla="*/ 93755 w 111760"/>
                <a:gd name="connsiteY1" fmla="*/ 122937 h 217312"/>
                <a:gd name="connsiteX2" fmla="*/ 83510 w 111760"/>
                <a:gd name="connsiteY2" fmla="*/ 106173 h 217312"/>
                <a:gd name="connsiteX3" fmla="*/ 70782 w 111760"/>
                <a:gd name="connsiteY3" fmla="*/ 92513 h 217312"/>
                <a:gd name="connsiteX4" fmla="*/ 61468 w 111760"/>
                <a:gd name="connsiteY4" fmla="*/ 78853 h 217312"/>
                <a:gd name="connsiteX5" fmla="*/ 52155 w 111760"/>
                <a:gd name="connsiteY5" fmla="*/ 70471 h 217312"/>
                <a:gd name="connsiteX6" fmla="*/ 56191 w 111760"/>
                <a:gd name="connsiteY6" fmla="*/ 63021 h 217312"/>
                <a:gd name="connsiteX7" fmla="*/ 61468 w 111760"/>
                <a:gd name="connsiteY7" fmla="*/ 53397 h 217312"/>
                <a:gd name="connsiteX8" fmla="*/ 64573 w 111760"/>
                <a:gd name="connsiteY8" fmla="*/ 41910 h 217312"/>
                <a:gd name="connsiteX9" fmla="*/ 59295 w 111760"/>
                <a:gd name="connsiteY9" fmla="*/ 29492 h 217312"/>
                <a:gd name="connsiteX10" fmla="*/ 59295 w 111760"/>
                <a:gd name="connsiteY10" fmla="*/ 22042 h 217312"/>
                <a:gd name="connsiteX11" fmla="*/ 54328 w 111760"/>
                <a:gd name="connsiteY11" fmla="*/ 22042 h 217312"/>
                <a:gd name="connsiteX12" fmla="*/ 49982 w 111760"/>
                <a:gd name="connsiteY12" fmla="*/ 24215 h 217312"/>
                <a:gd name="connsiteX13" fmla="*/ 49051 w 111760"/>
                <a:gd name="connsiteY13" fmla="*/ 26078 h 217312"/>
                <a:gd name="connsiteX14" fmla="*/ 44704 w 111760"/>
                <a:gd name="connsiteY14" fmla="*/ 29492 h 217312"/>
                <a:gd name="connsiteX15" fmla="*/ 35391 w 111760"/>
                <a:gd name="connsiteY15" fmla="*/ 29492 h 217312"/>
                <a:gd name="connsiteX16" fmla="*/ 39737 w 111760"/>
                <a:gd name="connsiteY16" fmla="*/ 24215 h 217312"/>
                <a:gd name="connsiteX17" fmla="*/ 42842 w 111760"/>
                <a:gd name="connsiteY17" fmla="*/ 18937 h 217312"/>
                <a:gd name="connsiteX18" fmla="*/ 44704 w 111760"/>
                <a:gd name="connsiteY18" fmla="*/ 12418 h 217312"/>
                <a:gd name="connsiteX19" fmla="*/ 49051 w 111760"/>
                <a:gd name="connsiteY19" fmla="*/ 5278 h 217312"/>
                <a:gd name="connsiteX20" fmla="*/ 34460 w 111760"/>
                <a:gd name="connsiteY20" fmla="*/ 2173 h 217312"/>
                <a:gd name="connsiteX21" fmla="*/ 15522 w 111760"/>
                <a:gd name="connsiteY21" fmla="*/ 0 h 217312"/>
                <a:gd name="connsiteX22" fmla="*/ 14591 w 111760"/>
                <a:gd name="connsiteY22" fmla="*/ 16764 h 217312"/>
                <a:gd name="connsiteX23" fmla="*/ 8382 w 111760"/>
                <a:gd name="connsiteY23" fmla="*/ 27319 h 217312"/>
                <a:gd name="connsiteX24" fmla="*/ 3104 w 111760"/>
                <a:gd name="connsiteY24" fmla="*/ 36633 h 217312"/>
                <a:gd name="connsiteX25" fmla="*/ 0 w 111760"/>
                <a:gd name="connsiteY25" fmla="*/ 46257 h 217312"/>
                <a:gd name="connsiteX26" fmla="*/ 931 w 111760"/>
                <a:gd name="connsiteY26" fmla="*/ 58674 h 217312"/>
                <a:gd name="connsiteX27" fmla="*/ 5278 w 111760"/>
                <a:gd name="connsiteY27" fmla="*/ 75438 h 217312"/>
                <a:gd name="connsiteX28" fmla="*/ 8382 w 111760"/>
                <a:gd name="connsiteY28" fmla="*/ 93444 h 217312"/>
                <a:gd name="connsiteX29" fmla="*/ 10555 w 111760"/>
                <a:gd name="connsiteY29" fmla="*/ 92513 h 217312"/>
                <a:gd name="connsiteX30" fmla="*/ 12418 w 111760"/>
                <a:gd name="connsiteY30" fmla="*/ 90340 h 217312"/>
                <a:gd name="connsiteX31" fmla="*/ 14591 w 111760"/>
                <a:gd name="connsiteY31" fmla="*/ 90340 h 217312"/>
                <a:gd name="connsiteX32" fmla="*/ 14591 w 111760"/>
                <a:gd name="connsiteY32" fmla="*/ 88167 h 217312"/>
                <a:gd name="connsiteX33" fmla="*/ 14591 w 111760"/>
                <a:gd name="connsiteY33" fmla="*/ 85994 h 217312"/>
                <a:gd name="connsiteX34" fmla="*/ 15522 w 111760"/>
                <a:gd name="connsiteY34" fmla="*/ 82889 h 217312"/>
                <a:gd name="connsiteX35" fmla="*/ 19869 w 111760"/>
                <a:gd name="connsiteY35" fmla="*/ 82889 h 217312"/>
                <a:gd name="connsiteX36" fmla="*/ 19869 w 111760"/>
                <a:gd name="connsiteY36" fmla="*/ 85994 h 217312"/>
                <a:gd name="connsiteX37" fmla="*/ 19869 w 111760"/>
                <a:gd name="connsiteY37" fmla="*/ 88167 h 217312"/>
                <a:gd name="connsiteX38" fmla="*/ 17695 w 111760"/>
                <a:gd name="connsiteY38" fmla="*/ 90340 h 217312"/>
                <a:gd name="connsiteX39" fmla="*/ 17695 w 111760"/>
                <a:gd name="connsiteY39" fmla="*/ 92513 h 217312"/>
                <a:gd name="connsiteX40" fmla="*/ 15522 w 111760"/>
                <a:gd name="connsiteY40" fmla="*/ 93444 h 217312"/>
                <a:gd name="connsiteX41" fmla="*/ 17695 w 111760"/>
                <a:gd name="connsiteY41" fmla="*/ 97480 h 217312"/>
                <a:gd name="connsiteX42" fmla="*/ 17695 w 111760"/>
                <a:gd name="connsiteY42" fmla="*/ 100895 h 217312"/>
                <a:gd name="connsiteX43" fmla="*/ 17695 w 111760"/>
                <a:gd name="connsiteY43" fmla="*/ 102758 h 217312"/>
                <a:gd name="connsiteX44" fmla="*/ 19869 w 111760"/>
                <a:gd name="connsiteY44" fmla="*/ 104931 h 217312"/>
                <a:gd name="connsiteX45" fmla="*/ 19869 w 111760"/>
                <a:gd name="connsiteY45" fmla="*/ 106173 h 217312"/>
                <a:gd name="connsiteX46" fmla="*/ 22973 w 111760"/>
                <a:gd name="connsiteY46" fmla="*/ 106173 h 217312"/>
                <a:gd name="connsiteX47" fmla="*/ 27009 w 111760"/>
                <a:gd name="connsiteY47" fmla="*/ 108035 h 217312"/>
                <a:gd name="connsiteX48" fmla="*/ 30113 w 111760"/>
                <a:gd name="connsiteY48" fmla="*/ 108035 h 217312"/>
                <a:gd name="connsiteX49" fmla="*/ 32286 w 111760"/>
                <a:gd name="connsiteY49" fmla="*/ 108035 h 217312"/>
                <a:gd name="connsiteX50" fmla="*/ 35391 w 111760"/>
                <a:gd name="connsiteY50" fmla="*/ 110208 h 217312"/>
                <a:gd name="connsiteX51" fmla="*/ 39737 w 111760"/>
                <a:gd name="connsiteY51" fmla="*/ 112381 h 217312"/>
                <a:gd name="connsiteX52" fmla="*/ 41600 w 111760"/>
                <a:gd name="connsiteY52" fmla="*/ 112381 h 217312"/>
                <a:gd name="connsiteX53" fmla="*/ 41600 w 111760"/>
                <a:gd name="connsiteY53" fmla="*/ 113313 h 217312"/>
                <a:gd name="connsiteX54" fmla="*/ 42842 w 111760"/>
                <a:gd name="connsiteY54" fmla="*/ 113313 h 217312"/>
                <a:gd name="connsiteX55" fmla="*/ 44704 w 111760"/>
                <a:gd name="connsiteY55" fmla="*/ 117659 h 217312"/>
                <a:gd name="connsiteX56" fmla="*/ 44704 w 111760"/>
                <a:gd name="connsiteY56" fmla="*/ 119832 h 217312"/>
                <a:gd name="connsiteX57" fmla="*/ 46877 w 111760"/>
                <a:gd name="connsiteY57" fmla="*/ 120763 h 217312"/>
                <a:gd name="connsiteX58" fmla="*/ 46877 w 111760"/>
                <a:gd name="connsiteY58" fmla="*/ 122937 h 217312"/>
                <a:gd name="connsiteX59" fmla="*/ 49051 w 111760"/>
                <a:gd name="connsiteY59" fmla="*/ 126972 h 217312"/>
                <a:gd name="connsiteX60" fmla="*/ 42842 w 111760"/>
                <a:gd name="connsiteY60" fmla="*/ 130077 h 217312"/>
                <a:gd name="connsiteX61" fmla="*/ 35391 w 111760"/>
                <a:gd name="connsiteY61" fmla="*/ 134423 h 217312"/>
                <a:gd name="connsiteX62" fmla="*/ 32286 w 111760"/>
                <a:gd name="connsiteY62" fmla="*/ 137528 h 217312"/>
                <a:gd name="connsiteX63" fmla="*/ 27009 w 111760"/>
                <a:gd name="connsiteY63" fmla="*/ 142805 h 217312"/>
                <a:gd name="connsiteX64" fmla="*/ 25146 w 111760"/>
                <a:gd name="connsiteY64" fmla="*/ 150256 h 217312"/>
                <a:gd name="connsiteX65" fmla="*/ 22973 w 111760"/>
                <a:gd name="connsiteY65" fmla="*/ 154292 h 217312"/>
                <a:gd name="connsiteX66" fmla="*/ 22973 w 111760"/>
                <a:gd name="connsiteY66" fmla="*/ 156465 h 217312"/>
                <a:gd name="connsiteX67" fmla="*/ 25146 w 111760"/>
                <a:gd name="connsiteY67" fmla="*/ 157396 h 217312"/>
                <a:gd name="connsiteX68" fmla="*/ 25146 w 111760"/>
                <a:gd name="connsiteY68" fmla="*/ 159569 h 217312"/>
                <a:gd name="connsiteX69" fmla="*/ 29182 w 111760"/>
                <a:gd name="connsiteY69" fmla="*/ 163915 h 217312"/>
                <a:gd name="connsiteX70" fmla="*/ 15522 w 111760"/>
                <a:gd name="connsiteY70" fmla="*/ 167020 h 217312"/>
                <a:gd name="connsiteX71" fmla="*/ 17695 w 111760"/>
                <a:gd name="connsiteY71" fmla="*/ 172297 h 217312"/>
                <a:gd name="connsiteX72" fmla="*/ 17695 w 111760"/>
                <a:gd name="connsiteY72" fmla="*/ 176333 h 217312"/>
                <a:gd name="connsiteX73" fmla="*/ 19869 w 111760"/>
                <a:gd name="connsiteY73" fmla="*/ 178506 h 217312"/>
                <a:gd name="connsiteX74" fmla="*/ 19869 w 111760"/>
                <a:gd name="connsiteY74" fmla="*/ 179438 h 217312"/>
                <a:gd name="connsiteX75" fmla="*/ 22973 w 111760"/>
                <a:gd name="connsiteY75" fmla="*/ 181611 h 217312"/>
                <a:gd name="connsiteX76" fmla="*/ 27009 w 111760"/>
                <a:gd name="connsiteY76" fmla="*/ 181611 h 217312"/>
                <a:gd name="connsiteX77" fmla="*/ 32286 w 111760"/>
                <a:gd name="connsiteY77" fmla="*/ 181611 h 217312"/>
                <a:gd name="connsiteX78" fmla="*/ 22973 w 111760"/>
                <a:gd name="connsiteY78" fmla="*/ 198375 h 217312"/>
                <a:gd name="connsiteX79" fmla="*/ 12418 w 111760"/>
                <a:gd name="connsiteY79" fmla="*/ 214208 h 217312"/>
                <a:gd name="connsiteX80" fmla="*/ 12418 w 111760"/>
                <a:gd name="connsiteY80" fmla="*/ 218554 h 217312"/>
                <a:gd name="connsiteX81" fmla="*/ 29182 w 111760"/>
                <a:gd name="connsiteY81" fmla="*/ 216381 h 217312"/>
                <a:gd name="connsiteX82" fmla="*/ 49051 w 111760"/>
                <a:gd name="connsiteY82" fmla="*/ 211103 h 217312"/>
                <a:gd name="connsiteX83" fmla="*/ 70782 w 111760"/>
                <a:gd name="connsiteY83" fmla="*/ 205826 h 217312"/>
                <a:gd name="connsiteX84" fmla="*/ 88477 w 111760"/>
                <a:gd name="connsiteY84" fmla="*/ 198375 h 217312"/>
                <a:gd name="connsiteX85" fmla="*/ 99964 w 111760"/>
                <a:gd name="connsiteY85" fmla="*/ 191235 h 217312"/>
                <a:gd name="connsiteX86" fmla="*/ 108346 w 111760"/>
                <a:gd name="connsiteY86" fmla="*/ 183784 h 217312"/>
                <a:gd name="connsiteX87" fmla="*/ 112692 w 111760"/>
                <a:gd name="connsiteY87" fmla="*/ 171056 h 217312"/>
                <a:gd name="connsiteX88" fmla="*/ 110519 w 111760"/>
                <a:gd name="connsiteY88" fmla="*/ 157396 h 21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11760" h="217312">
                  <a:moveTo>
                    <a:pt x="103068" y="141874"/>
                  </a:moveTo>
                  <a:lnTo>
                    <a:pt x="93755" y="122937"/>
                  </a:lnTo>
                  <a:lnTo>
                    <a:pt x="83510" y="106173"/>
                  </a:lnTo>
                  <a:lnTo>
                    <a:pt x="70782" y="92513"/>
                  </a:lnTo>
                  <a:lnTo>
                    <a:pt x="61468" y="78853"/>
                  </a:lnTo>
                  <a:lnTo>
                    <a:pt x="52155" y="70471"/>
                  </a:lnTo>
                  <a:lnTo>
                    <a:pt x="56191" y="63021"/>
                  </a:lnTo>
                  <a:lnTo>
                    <a:pt x="61468" y="53397"/>
                  </a:lnTo>
                  <a:lnTo>
                    <a:pt x="64573" y="41910"/>
                  </a:lnTo>
                  <a:lnTo>
                    <a:pt x="59295" y="29492"/>
                  </a:lnTo>
                  <a:lnTo>
                    <a:pt x="59295" y="22042"/>
                  </a:lnTo>
                  <a:lnTo>
                    <a:pt x="54328" y="22042"/>
                  </a:lnTo>
                  <a:lnTo>
                    <a:pt x="49982" y="24215"/>
                  </a:lnTo>
                  <a:lnTo>
                    <a:pt x="49051" y="26078"/>
                  </a:lnTo>
                  <a:lnTo>
                    <a:pt x="44704" y="29492"/>
                  </a:lnTo>
                  <a:lnTo>
                    <a:pt x="35391" y="29492"/>
                  </a:lnTo>
                  <a:lnTo>
                    <a:pt x="39737" y="24215"/>
                  </a:lnTo>
                  <a:lnTo>
                    <a:pt x="42842" y="18937"/>
                  </a:lnTo>
                  <a:lnTo>
                    <a:pt x="44704" y="12418"/>
                  </a:lnTo>
                  <a:lnTo>
                    <a:pt x="49051" y="5278"/>
                  </a:lnTo>
                  <a:lnTo>
                    <a:pt x="34460" y="2173"/>
                  </a:lnTo>
                  <a:lnTo>
                    <a:pt x="15522" y="0"/>
                  </a:lnTo>
                  <a:lnTo>
                    <a:pt x="14591" y="16764"/>
                  </a:lnTo>
                  <a:lnTo>
                    <a:pt x="8382" y="27319"/>
                  </a:lnTo>
                  <a:lnTo>
                    <a:pt x="3104" y="36633"/>
                  </a:lnTo>
                  <a:lnTo>
                    <a:pt x="0" y="46257"/>
                  </a:lnTo>
                  <a:lnTo>
                    <a:pt x="931" y="58674"/>
                  </a:lnTo>
                  <a:lnTo>
                    <a:pt x="5278" y="75438"/>
                  </a:lnTo>
                  <a:lnTo>
                    <a:pt x="8382" y="93444"/>
                  </a:lnTo>
                  <a:lnTo>
                    <a:pt x="10555" y="92513"/>
                  </a:lnTo>
                  <a:lnTo>
                    <a:pt x="12418" y="90340"/>
                  </a:lnTo>
                  <a:lnTo>
                    <a:pt x="14591" y="90340"/>
                  </a:lnTo>
                  <a:lnTo>
                    <a:pt x="14591" y="88167"/>
                  </a:lnTo>
                  <a:lnTo>
                    <a:pt x="14591" y="85994"/>
                  </a:lnTo>
                  <a:lnTo>
                    <a:pt x="15522" y="82889"/>
                  </a:lnTo>
                  <a:lnTo>
                    <a:pt x="19869" y="82889"/>
                  </a:lnTo>
                  <a:lnTo>
                    <a:pt x="19869" y="85994"/>
                  </a:lnTo>
                  <a:lnTo>
                    <a:pt x="19869" y="88167"/>
                  </a:lnTo>
                  <a:lnTo>
                    <a:pt x="17695" y="90340"/>
                  </a:lnTo>
                  <a:lnTo>
                    <a:pt x="17695" y="92513"/>
                  </a:lnTo>
                  <a:lnTo>
                    <a:pt x="15522" y="93444"/>
                  </a:lnTo>
                  <a:lnTo>
                    <a:pt x="17695" y="97480"/>
                  </a:lnTo>
                  <a:lnTo>
                    <a:pt x="17695" y="100895"/>
                  </a:lnTo>
                  <a:lnTo>
                    <a:pt x="17695" y="102758"/>
                  </a:lnTo>
                  <a:lnTo>
                    <a:pt x="19869" y="104931"/>
                  </a:lnTo>
                  <a:lnTo>
                    <a:pt x="19869" y="106173"/>
                  </a:lnTo>
                  <a:lnTo>
                    <a:pt x="22973" y="106173"/>
                  </a:lnTo>
                  <a:lnTo>
                    <a:pt x="27009" y="108035"/>
                  </a:lnTo>
                  <a:lnTo>
                    <a:pt x="30113" y="108035"/>
                  </a:lnTo>
                  <a:lnTo>
                    <a:pt x="32286" y="108035"/>
                  </a:lnTo>
                  <a:lnTo>
                    <a:pt x="35391" y="110208"/>
                  </a:lnTo>
                  <a:lnTo>
                    <a:pt x="39737" y="112381"/>
                  </a:lnTo>
                  <a:lnTo>
                    <a:pt x="41600" y="112381"/>
                  </a:lnTo>
                  <a:lnTo>
                    <a:pt x="41600" y="113313"/>
                  </a:lnTo>
                  <a:lnTo>
                    <a:pt x="42842" y="113313"/>
                  </a:lnTo>
                  <a:lnTo>
                    <a:pt x="44704" y="117659"/>
                  </a:lnTo>
                  <a:lnTo>
                    <a:pt x="44704" y="119832"/>
                  </a:lnTo>
                  <a:lnTo>
                    <a:pt x="46877" y="120763"/>
                  </a:lnTo>
                  <a:lnTo>
                    <a:pt x="46877" y="122937"/>
                  </a:lnTo>
                  <a:lnTo>
                    <a:pt x="49051" y="126972"/>
                  </a:lnTo>
                  <a:lnTo>
                    <a:pt x="42842" y="130077"/>
                  </a:lnTo>
                  <a:lnTo>
                    <a:pt x="35391" y="134423"/>
                  </a:lnTo>
                  <a:lnTo>
                    <a:pt x="32286" y="137528"/>
                  </a:lnTo>
                  <a:lnTo>
                    <a:pt x="27009" y="142805"/>
                  </a:lnTo>
                  <a:lnTo>
                    <a:pt x="25146" y="150256"/>
                  </a:lnTo>
                  <a:lnTo>
                    <a:pt x="22973" y="154292"/>
                  </a:lnTo>
                  <a:lnTo>
                    <a:pt x="22973" y="156465"/>
                  </a:lnTo>
                  <a:lnTo>
                    <a:pt x="25146" y="157396"/>
                  </a:lnTo>
                  <a:lnTo>
                    <a:pt x="25146" y="159569"/>
                  </a:lnTo>
                  <a:lnTo>
                    <a:pt x="29182" y="163915"/>
                  </a:lnTo>
                  <a:lnTo>
                    <a:pt x="15522" y="167020"/>
                  </a:lnTo>
                  <a:lnTo>
                    <a:pt x="17695" y="172297"/>
                  </a:lnTo>
                  <a:lnTo>
                    <a:pt x="17695" y="176333"/>
                  </a:lnTo>
                  <a:lnTo>
                    <a:pt x="19869" y="178506"/>
                  </a:lnTo>
                  <a:lnTo>
                    <a:pt x="19869" y="179438"/>
                  </a:lnTo>
                  <a:lnTo>
                    <a:pt x="22973" y="181611"/>
                  </a:lnTo>
                  <a:lnTo>
                    <a:pt x="27009" y="181611"/>
                  </a:lnTo>
                  <a:lnTo>
                    <a:pt x="32286" y="181611"/>
                  </a:lnTo>
                  <a:lnTo>
                    <a:pt x="22973" y="198375"/>
                  </a:lnTo>
                  <a:lnTo>
                    <a:pt x="12418" y="214208"/>
                  </a:lnTo>
                  <a:lnTo>
                    <a:pt x="12418" y="218554"/>
                  </a:lnTo>
                  <a:lnTo>
                    <a:pt x="29182" y="216381"/>
                  </a:lnTo>
                  <a:lnTo>
                    <a:pt x="49051" y="211103"/>
                  </a:lnTo>
                  <a:lnTo>
                    <a:pt x="70782" y="205826"/>
                  </a:lnTo>
                  <a:lnTo>
                    <a:pt x="88477" y="198375"/>
                  </a:lnTo>
                  <a:lnTo>
                    <a:pt x="99964" y="191235"/>
                  </a:lnTo>
                  <a:lnTo>
                    <a:pt x="108346" y="183784"/>
                  </a:lnTo>
                  <a:lnTo>
                    <a:pt x="112692" y="171056"/>
                  </a:lnTo>
                  <a:lnTo>
                    <a:pt x="110519" y="157396"/>
                  </a:lnTo>
                  <a:close/>
                </a:path>
              </a:pathLst>
            </a:custGeom>
            <a:grpFill/>
            <a:ln w="3104"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A867EFAE-029B-4B93-B625-9BBDFFEBD26F}"/>
                </a:ext>
              </a:extLst>
            </p:cNvPr>
            <p:cNvSpPr/>
            <p:nvPr/>
          </p:nvSpPr>
          <p:spPr>
            <a:xfrm>
              <a:off x="5278762" y="4812379"/>
              <a:ext cx="24836" cy="34149"/>
            </a:xfrm>
            <a:custGeom>
              <a:avLst/>
              <a:gdLst>
                <a:gd name="connsiteX0" fmla="*/ 23904 w 24835"/>
                <a:gd name="connsiteY0" fmla="*/ 10555 h 34149"/>
                <a:gd name="connsiteX1" fmla="*/ 23904 w 24835"/>
                <a:gd name="connsiteY1" fmla="*/ 7451 h 34149"/>
                <a:gd name="connsiteX2" fmla="*/ 22042 w 24835"/>
                <a:gd name="connsiteY2" fmla="*/ 5278 h 34149"/>
                <a:gd name="connsiteX3" fmla="*/ 19869 w 24835"/>
                <a:gd name="connsiteY3" fmla="*/ 3104 h 34149"/>
                <a:gd name="connsiteX4" fmla="*/ 16764 w 24835"/>
                <a:gd name="connsiteY4" fmla="*/ 0 h 34149"/>
                <a:gd name="connsiteX5" fmla="*/ 9313 w 24835"/>
                <a:gd name="connsiteY5" fmla="*/ 10555 h 34149"/>
                <a:gd name="connsiteX6" fmla="*/ 2173 w 24835"/>
                <a:gd name="connsiteY6" fmla="*/ 14901 h 34149"/>
                <a:gd name="connsiteX7" fmla="*/ 0 w 24835"/>
                <a:gd name="connsiteY7" fmla="*/ 15833 h 34149"/>
                <a:gd name="connsiteX8" fmla="*/ 0 w 24835"/>
                <a:gd name="connsiteY8" fmla="*/ 18006 h 34149"/>
                <a:gd name="connsiteX9" fmla="*/ 3104 w 24835"/>
                <a:gd name="connsiteY9" fmla="*/ 23283 h 34149"/>
                <a:gd name="connsiteX10" fmla="*/ 9313 w 24835"/>
                <a:gd name="connsiteY10" fmla="*/ 35701 h 34149"/>
                <a:gd name="connsiteX11" fmla="*/ 12418 w 24835"/>
                <a:gd name="connsiteY11" fmla="*/ 35701 h 34149"/>
                <a:gd name="connsiteX12" fmla="*/ 14591 w 24835"/>
                <a:gd name="connsiteY12" fmla="*/ 34770 h 34149"/>
                <a:gd name="connsiteX13" fmla="*/ 16764 w 24835"/>
                <a:gd name="connsiteY13" fmla="*/ 34770 h 34149"/>
                <a:gd name="connsiteX14" fmla="*/ 17695 w 24835"/>
                <a:gd name="connsiteY14" fmla="*/ 34770 h 34149"/>
                <a:gd name="connsiteX15" fmla="*/ 19869 w 24835"/>
                <a:gd name="connsiteY15" fmla="*/ 32597 h 34149"/>
                <a:gd name="connsiteX16" fmla="*/ 22042 w 24835"/>
                <a:gd name="connsiteY16" fmla="*/ 30424 h 34149"/>
                <a:gd name="connsiteX17" fmla="*/ 22042 w 24835"/>
                <a:gd name="connsiteY17" fmla="*/ 28561 h 34149"/>
                <a:gd name="connsiteX18" fmla="*/ 22042 w 24835"/>
                <a:gd name="connsiteY18" fmla="*/ 27319 h 34149"/>
                <a:gd name="connsiteX19" fmla="*/ 22042 w 24835"/>
                <a:gd name="connsiteY19" fmla="*/ 25146 h 34149"/>
                <a:gd name="connsiteX20" fmla="*/ 23904 w 24835"/>
                <a:gd name="connsiteY20" fmla="*/ 23283 h 34149"/>
                <a:gd name="connsiteX21" fmla="*/ 25146 w 24835"/>
                <a:gd name="connsiteY21" fmla="*/ 19869 h 34149"/>
                <a:gd name="connsiteX22" fmla="*/ 23904 w 24835"/>
                <a:gd name="connsiteY22" fmla="*/ 14901 h 34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835" h="34149">
                  <a:moveTo>
                    <a:pt x="23904" y="10555"/>
                  </a:moveTo>
                  <a:lnTo>
                    <a:pt x="23904" y="7451"/>
                  </a:lnTo>
                  <a:lnTo>
                    <a:pt x="22042" y="5278"/>
                  </a:lnTo>
                  <a:lnTo>
                    <a:pt x="19869" y="3104"/>
                  </a:lnTo>
                  <a:lnTo>
                    <a:pt x="16764" y="0"/>
                  </a:lnTo>
                  <a:lnTo>
                    <a:pt x="9313" y="10555"/>
                  </a:lnTo>
                  <a:lnTo>
                    <a:pt x="2173" y="14901"/>
                  </a:lnTo>
                  <a:lnTo>
                    <a:pt x="0" y="15833"/>
                  </a:lnTo>
                  <a:lnTo>
                    <a:pt x="0" y="18006"/>
                  </a:lnTo>
                  <a:lnTo>
                    <a:pt x="3104" y="23283"/>
                  </a:lnTo>
                  <a:lnTo>
                    <a:pt x="9313" y="35701"/>
                  </a:lnTo>
                  <a:lnTo>
                    <a:pt x="12418" y="35701"/>
                  </a:lnTo>
                  <a:lnTo>
                    <a:pt x="14591" y="34770"/>
                  </a:lnTo>
                  <a:lnTo>
                    <a:pt x="16764" y="34770"/>
                  </a:lnTo>
                  <a:lnTo>
                    <a:pt x="17695" y="34770"/>
                  </a:lnTo>
                  <a:lnTo>
                    <a:pt x="19869" y="32597"/>
                  </a:lnTo>
                  <a:lnTo>
                    <a:pt x="22042" y="30424"/>
                  </a:lnTo>
                  <a:lnTo>
                    <a:pt x="22042" y="28561"/>
                  </a:lnTo>
                  <a:lnTo>
                    <a:pt x="22042" y="27319"/>
                  </a:lnTo>
                  <a:lnTo>
                    <a:pt x="22042" y="25146"/>
                  </a:lnTo>
                  <a:lnTo>
                    <a:pt x="23904" y="23283"/>
                  </a:lnTo>
                  <a:lnTo>
                    <a:pt x="25146" y="19869"/>
                  </a:lnTo>
                  <a:lnTo>
                    <a:pt x="23904" y="14901"/>
                  </a:lnTo>
                  <a:close/>
                </a:path>
              </a:pathLst>
            </a:custGeom>
            <a:grpFill/>
            <a:ln w="3104"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04497FB-E09A-4565-B5FC-9BFB825D6D77}"/>
                </a:ext>
              </a:extLst>
            </p:cNvPr>
            <p:cNvSpPr/>
            <p:nvPr/>
          </p:nvSpPr>
          <p:spPr>
            <a:xfrm>
              <a:off x="7689063" y="4320943"/>
              <a:ext cx="49671" cy="27940"/>
            </a:xfrm>
            <a:custGeom>
              <a:avLst/>
              <a:gdLst>
                <a:gd name="connsiteX0" fmla="*/ 49051 w 49671"/>
                <a:gd name="connsiteY0" fmla="*/ 12418 h 27940"/>
                <a:gd name="connsiteX1" fmla="*/ 44704 w 49671"/>
                <a:gd name="connsiteY1" fmla="*/ 10555 h 27940"/>
                <a:gd name="connsiteX2" fmla="*/ 43773 w 49671"/>
                <a:gd name="connsiteY2" fmla="*/ 10555 h 27940"/>
                <a:gd name="connsiteX3" fmla="*/ 41600 w 49671"/>
                <a:gd name="connsiteY3" fmla="*/ 10555 h 27940"/>
                <a:gd name="connsiteX4" fmla="*/ 37564 w 49671"/>
                <a:gd name="connsiteY4" fmla="*/ 10555 h 27940"/>
                <a:gd name="connsiteX5" fmla="*/ 36322 w 49671"/>
                <a:gd name="connsiteY5" fmla="*/ 10555 h 27940"/>
                <a:gd name="connsiteX6" fmla="*/ 34460 w 49671"/>
                <a:gd name="connsiteY6" fmla="*/ 9313 h 27940"/>
                <a:gd name="connsiteX7" fmla="*/ 30113 w 49671"/>
                <a:gd name="connsiteY7" fmla="*/ 9313 h 27940"/>
                <a:gd name="connsiteX8" fmla="*/ 27009 w 49671"/>
                <a:gd name="connsiteY8" fmla="*/ 5278 h 27940"/>
                <a:gd name="connsiteX9" fmla="*/ 22973 w 49671"/>
                <a:gd name="connsiteY9" fmla="*/ 0 h 27940"/>
                <a:gd name="connsiteX10" fmla="*/ 15522 w 49671"/>
                <a:gd name="connsiteY10" fmla="*/ 3104 h 27940"/>
                <a:gd name="connsiteX11" fmla="*/ 10555 w 49671"/>
                <a:gd name="connsiteY11" fmla="*/ 7451 h 27940"/>
                <a:gd name="connsiteX12" fmla="*/ 5278 w 49671"/>
                <a:gd name="connsiteY12" fmla="*/ 10555 h 27940"/>
                <a:gd name="connsiteX13" fmla="*/ 0 w 49671"/>
                <a:gd name="connsiteY13" fmla="*/ 15833 h 27940"/>
                <a:gd name="connsiteX14" fmla="*/ 0 w 49671"/>
                <a:gd name="connsiteY14" fmla="*/ 30424 h 27940"/>
                <a:gd name="connsiteX15" fmla="*/ 36322 w 49671"/>
                <a:gd name="connsiteY15" fmla="*/ 27319 h 27940"/>
                <a:gd name="connsiteX16" fmla="*/ 43773 w 49671"/>
                <a:gd name="connsiteY16" fmla="*/ 22042 h 27940"/>
                <a:gd name="connsiteX17" fmla="*/ 50913 w 49671"/>
                <a:gd name="connsiteY17" fmla="*/ 15833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9671" h="27940">
                  <a:moveTo>
                    <a:pt x="49051" y="12418"/>
                  </a:moveTo>
                  <a:lnTo>
                    <a:pt x="44704" y="10555"/>
                  </a:lnTo>
                  <a:lnTo>
                    <a:pt x="43773" y="10555"/>
                  </a:lnTo>
                  <a:lnTo>
                    <a:pt x="41600" y="10555"/>
                  </a:lnTo>
                  <a:lnTo>
                    <a:pt x="37564" y="10555"/>
                  </a:lnTo>
                  <a:lnTo>
                    <a:pt x="36322" y="10555"/>
                  </a:lnTo>
                  <a:lnTo>
                    <a:pt x="34460" y="9313"/>
                  </a:lnTo>
                  <a:lnTo>
                    <a:pt x="30113" y="9313"/>
                  </a:lnTo>
                  <a:lnTo>
                    <a:pt x="27009" y="5278"/>
                  </a:lnTo>
                  <a:lnTo>
                    <a:pt x="22973" y="0"/>
                  </a:lnTo>
                  <a:lnTo>
                    <a:pt x="15522" y="3104"/>
                  </a:lnTo>
                  <a:lnTo>
                    <a:pt x="10555" y="7451"/>
                  </a:lnTo>
                  <a:lnTo>
                    <a:pt x="5278" y="10555"/>
                  </a:lnTo>
                  <a:lnTo>
                    <a:pt x="0" y="15833"/>
                  </a:lnTo>
                  <a:lnTo>
                    <a:pt x="0" y="30424"/>
                  </a:lnTo>
                  <a:lnTo>
                    <a:pt x="36322" y="27319"/>
                  </a:lnTo>
                  <a:lnTo>
                    <a:pt x="43773" y="22042"/>
                  </a:lnTo>
                  <a:lnTo>
                    <a:pt x="50913" y="15833"/>
                  </a:lnTo>
                  <a:close/>
                </a:path>
              </a:pathLst>
            </a:custGeom>
            <a:grpFill/>
            <a:ln w="3104"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CEC77FEE-3DD5-4BD7-B380-74CA59C7A7A0}"/>
                </a:ext>
              </a:extLst>
            </p:cNvPr>
            <p:cNvSpPr/>
            <p:nvPr/>
          </p:nvSpPr>
          <p:spPr>
            <a:xfrm>
              <a:off x="5774854" y="4394519"/>
              <a:ext cx="15522" cy="9313"/>
            </a:xfrm>
            <a:custGeom>
              <a:avLst/>
              <a:gdLst>
                <a:gd name="connsiteX0" fmla="*/ 0 w 15522"/>
                <a:gd name="connsiteY0" fmla="*/ 931 h 9313"/>
                <a:gd name="connsiteX1" fmla="*/ 2173 w 15522"/>
                <a:gd name="connsiteY1" fmla="*/ 3104 h 9313"/>
                <a:gd name="connsiteX2" fmla="*/ 2173 w 15522"/>
                <a:gd name="connsiteY2" fmla="*/ 5278 h 9313"/>
                <a:gd name="connsiteX3" fmla="*/ 4036 w 15522"/>
                <a:gd name="connsiteY3" fmla="*/ 8382 h 9313"/>
                <a:gd name="connsiteX4" fmla="*/ 4036 w 15522"/>
                <a:gd name="connsiteY4" fmla="*/ 10245 h 9313"/>
                <a:gd name="connsiteX5" fmla="*/ 7140 w 15522"/>
                <a:gd name="connsiteY5" fmla="*/ 10245 h 9313"/>
                <a:gd name="connsiteX6" fmla="*/ 9313 w 15522"/>
                <a:gd name="connsiteY6" fmla="*/ 10245 h 9313"/>
                <a:gd name="connsiteX7" fmla="*/ 13349 w 15522"/>
                <a:gd name="connsiteY7" fmla="*/ 7140 h 9313"/>
                <a:gd name="connsiteX8" fmla="*/ 16764 w 15522"/>
                <a:gd name="connsiteY8" fmla="*/ 7140 h 9313"/>
                <a:gd name="connsiteX9" fmla="*/ 16764 w 15522"/>
                <a:gd name="connsiteY9" fmla="*/ 0 h 9313"/>
                <a:gd name="connsiteX10" fmla="*/ 0 w 15522"/>
                <a:gd name="connsiteY10" fmla="*/ 0 h 9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22" h="9313">
                  <a:moveTo>
                    <a:pt x="0" y="931"/>
                  </a:moveTo>
                  <a:lnTo>
                    <a:pt x="2173" y="3104"/>
                  </a:lnTo>
                  <a:lnTo>
                    <a:pt x="2173" y="5278"/>
                  </a:lnTo>
                  <a:lnTo>
                    <a:pt x="4036" y="8382"/>
                  </a:lnTo>
                  <a:lnTo>
                    <a:pt x="4036" y="10245"/>
                  </a:lnTo>
                  <a:lnTo>
                    <a:pt x="7140" y="10245"/>
                  </a:lnTo>
                  <a:lnTo>
                    <a:pt x="9313" y="10245"/>
                  </a:lnTo>
                  <a:lnTo>
                    <a:pt x="13349" y="7140"/>
                  </a:lnTo>
                  <a:lnTo>
                    <a:pt x="16764" y="7140"/>
                  </a:lnTo>
                  <a:lnTo>
                    <a:pt x="16764" y="0"/>
                  </a:lnTo>
                  <a:lnTo>
                    <a:pt x="0" y="0"/>
                  </a:lnTo>
                  <a:close/>
                </a:path>
              </a:pathLst>
            </a:custGeom>
            <a:grpFill/>
            <a:ln w="3104"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234A9F-443F-4997-8CC7-F8253CF309B1}"/>
                </a:ext>
              </a:extLst>
            </p:cNvPr>
            <p:cNvSpPr/>
            <p:nvPr/>
          </p:nvSpPr>
          <p:spPr>
            <a:xfrm>
              <a:off x="7132744" y="4215702"/>
              <a:ext cx="55880" cy="21731"/>
            </a:xfrm>
            <a:custGeom>
              <a:avLst/>
              <a:gdLst>
                <a:gd name="connsiteX0" fmla="*/ 51844 w 55880"/>
                <a:gd name="connsiteY0" fmla="*/ 7451 h 21731"/>
                <a:gd name="connsiteX1" fmla="*/ 36322 w 55880"/>
                <a:gd name="connsiteY1" fmla="*/ 4346 h 21731"/>
                <a:gd name="connsiteX2" fmla="*/ 19558 w 55880"/>
                <a:gd name="connsiteY2" fmla="*/ 0 h 21731"/>
                <a:gd name="connsiteX3" fmla="*/ 0 w 55880"/>
                <a:gd name="connsiteY3" fmla="*/ 0 h 21731"/>
                <a:gd name="connsiteX4" fmla="*/ 0 w 55880"/>
                <a:gd name="connsiteY4" fmla="*/ 7451 h 21731"/>
                <a:gd name="connsiteX5" fmla="*/ 931 w 55880"/>
                <a:gd name="connsiteY5" fmla="*/ 13660 h 21731"/>
                <a:gd name="connsiteX6" fmla="*/ 931 w 55880"/>
                <a:gd name="connsiteY6" fmla="*/ 18937 h 21731"/>
                <a:gd name="connsiteX7" fmla="*/ 3104 w 55880"/>
                <a:gd name="connsiteY7" fmla="*/ 24215 h 21731"/>
                <a:gd name="connsiteX8" fmla="*/ 56191 w 55880"/>
                <a:gd name="connsiteY8" fmla="*/ 24215 h 2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880" h="21731">
                  <a:moveTo>
                    <a:pt x="51844" y="7451"/>
                  </a:moveTo>
                  <a:lnTo>
                    <a:pt x="36322" y="4346"/>
                  </a:lnTo>
                  <a:lnTo>
                    <a:pt x="19558" y="0"/>
                  </a:lnTo>
                  <a:lnTo>
                    <a:pt x="0" y="0"/>
                  </a:lnTo>
                  <a:lnTo>
                    <a:pt x="0" y="7451"/>
                  </a:lnTo>
                  <a:lnTo>
                    <a:pt x="931" y="13660"/>
                  </a:lnTo>
                  <a:lnTo>
                    <a:pt x="931" y="18937"/>
                  </a:lnTo>
                  <a:lnTo>
                    <a:pt x="3104" y="24215"/>
                  </a:lnTo>
                  <a:lnTo>
                    <a:pt x="56191" y="24215"/>
                  </a:lnTo>
                  <a:close/>
                </a:path>
              </a:pathLst>
            </a:custGeom>
            <a:grpFill/>
            <a:ln w="3104"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5DEF0C87-8BC3-4982-B290-A78AF4735D39}"/>
                </a:ext>
              </a:extLst>
            </p:cNvPr>
            <p:cNvSpPr/>
            <p:nvPr/>
          </p:nvSpPr>
          <p:spPr>
            <a:xfrm>
              <a:off x="5371586" y="4771400"/>
              <a:ext cx="18627" cy="27940"/>
            </a:xfrm>
            <a:custGeom>
              <a:avLst/>
              <a:gdLst>
                <a:gd name="connsiteX0" fmla="*/ 16454 w 18626"/>
                <a:gd name="connsiteY0" fmla="*/ 2173 h 27940"/>
                <a:gd name="connsiteX1" fmla="*/ 14591 w 18626"/>
                <a:gd name="connsiteY1" fmla="*/ 2173 h 27940"/>
                <a:gd name="connsiteX2" fmla="*/ 12418 w 18626"/>
                <a:gd name="connsiteY2" fmla="*/ 2173 h 27940"/>
                <a:gd name="connsiteX3" fmla="*/ 7140 w 18626"/>
                <a:gd name="connsiteY3" fmla="*/ 0 h 27940"/>
                <a:gd name="connsiteX4" fmla="*/ 7140 w 18626"/>
                <a:gd name="connsiteY4" fmla="*/ 5278 h 27940"/>
                <a:gd name="connsiteX5" fmla="*/ 5278 w 18626"/>
                <a:gd name="connsiteY5" fmla="*/ 9624 h 27940"/>
                <a:gd name="connsiteX6" fmla="*/ 3104 w 18626"/>
                <a:gd name="connsiteY6" fmla="*/ 12728 h 27940"/>
                <a:gd name="connsiteX7" fmla="*/ 0 w 18626"/>
                <a:gd name="connsiteY7" fmla="*/ 16764 h 27940"/>
                <a:gd name="connsiteX8" fmla="*/ 1863 w 18626"/>
                <a:gd name="connsiteY8" fmla="*/ 20179 h 27940"/>
                <a:gd name="connsiteX9" fmla="*/ 1863 w 18626"/>
                <a:gd name="connsiteY9" fmla="*/ 22042 h 27940"/>
                <a:gd name="connsiteX10" fmla="*/ 1863 w 18626"/>
                <a:gd name="connsiteY10" fmla="*/ 24215 h 27940"/>
                <a:gd name="connsiteX11" fmla="*/ 3104 w 18626"/>
                <a:gd name="connsiteY11" fmla="*/ 24215 h 27940"/>
                <a:gd name="connsiteX12" fmla="*/ 3104 w 18626"/>
                <a:gd name="connsiteY12" fmla="*/ 29492 h 27940"/>
                <a:gd name="connsiteX13" fmla="*/ 9313 w 18626"/>
                <a:gd name="connsiteY13" fmla="*/ 26388 h 27940"/>
                <a:gd name="connsiteX14" fmla="*/ 12418 w 18626"/>
                <a:gd name="connsiteY14" fmla="*/ 20179 h 27940"/>
                <a:gd name="connsiteX15" fmla="*/ 14591 w 18626"/>
                <a:gd name="connsiteY15" fmla="*/ 14901 h 27940"/>
                <a:gd name="connsiteX16" fmla="*/ 16454 w 18626"/>
                <a:gd name="connsiteY16" fmla="*/ 9624 h 27940"/>
                <a:gd name="connsiteX17" fmla="*/ 19868 w 18626"/>
                <a:gd name="connsiteY17" fmla="*/ 4346 h 27940"/>
                <a:gd name="connsiteX18" fmla="*/ 17695 w 18626"/>
                <a:gd name="connsiteY18" fmla="*/ 4346 h 27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626" h="27940">
                  <a:moveTo>
                    <a:pt x="16454" y="2173"/>
                  </a:moveTo>
                  <a:lnTo>
                    <a:pt x="14591" y="2173"/>
                  </a:lnTo>
                  <a:lnTo>
                    <a:pt x="12418" y="2173"/>
                  </a:lnTo>
                  <a:lnTo>
                    <a:pt x="7140" y="0"/>
                  </a:lnTo>
                  <a:lnTo>
                    <a:pt x="7140" y="5278"/>
                  </a:lnTo>
                  <a:lnTo>
                    <a:pt x="5278" y="9624"/>
                  </a:lnTo>
                  <a:lnTo>
                    <a:pt x="3104" y="12728"/>
                  </a:lnTo>
                  <a:lnTo>
                    <a:pt x="0" y="16764"/>
                  </a:lnTo>
                  <a:lnTo>
                    <a:pt x="1863" y="20179"/>
                  </a:lnTo>
                  <a:lnTo>
                    <a:pt x="1863" y="22042"/>
                  </a:lnTo>
                  <a:lnTo>
                    <a:pt x="1863" y="24215"/>
                  </a:lnTo>
                  <a:lnTo>
                    <a:pt x="3104" y="24215"/>
                  </a:lnTo>
                  <a:lnTo>
                    <a:pt x="3104" y="29492"/>
                  </a:lnTo>
                  <a:lnTo>
                    <a:pt x="9313" y="26388"/>
                  </a:lnTo>
                  <a:lnTo>
                    <a:pt x="12418" y="20179"/>
                  </a:lnTo>
                  <a:lnTo>
                    <a:pt x="14591" y="14901"/>
                  </a:lnTo>
                  <a:lnTo>
                    <a:pt x="16454" y="9624"/>
                  </a:lnTo>
                  <a:lnTo>
                    <a:pt x="19868" y="4346"/>
                  </a:lnTo>
                  <a:lnTo>
                    <a:pt x="17695" y="4346"/>
                  </a:lnTo>
                  <a:close/>
                </a:path>
              </a:pathLst>
            </a:custGeom>
            <a:grpFill/>
            <a:ln w="3104"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CC58814-A439-43FB-8E44-109D118C3650}"/>
                </a:ext>
              </a:extLst>
            </p:cNvPr>
            <p:cNvSpPr/>
            <p:nvPr/>
          </p:nvSpPr>
          <p:spPr>
            <a:xfrm>
              <a:off x="4983839" y="4840940"/>
              <a:ext cx="52776" cy="80716"/>
            </a:xfrm>
            <a:custGeom>
              <a:avLst/>
              <a:gdLst>
                <a:gd name="connsiteX0" fmla="*/ 34460 w 52775"/>
                <a:gd name="connsiteY0" fmla="*/ 1863 h 80715"/>
                <a:gd name="connsiteX1" fmla="*/ 23904 w 52775"/>
                <a:gd name="connsiteY1" fmla="*/ 7140 h 80715"/>
                <a:gd name="connsiteX2" fmla="*/ 14591 w 52775"/>
                <a:gd name="connsiteY2" fmla="*/ 14591 h 80715"/>
                <a:gd name="connsiteX3" fmla="*/ 4346 w 52775"/>
                <a:gd name="connsiteY3" fmla="*/ 23904 h 80715"/>
                <a:gd name="connsiteX4" fmla="*/ 5278 w 52775"/>
                <a:gd name="connsiteY4" fmla="*/ 42841 h 80715"/>
                <a:gd name="connsiteX5" fmla="*/ 5278 w 52775"/>
                <a:gd name="connsiteY5" fmla="*/ 58674 h 80715"/>
                <a:gd name="connsiteX6" fmla="*/ 0 w 52775"/>
                <a:gd name="connsiteY6" fmla="*/ 72334 h 80715"/>
                <a:gd name="connsiteX7" fmla="*/ 0 w 52775"/>
                <a:gd name="connsiteY7" fmla="*/ 80716 h 80715"/>
                <a:gd name="connsiteX8" fmla="*/ 19869 w 52775"/>
                <a:gd name="connsiteY8" fmla="*/ 79785 h 80715"/>
                <a:gd name="connsiteX9" fmla="*/ 33528 w 52775"/>
                <a:gd name="connsiteY9" fmla="*/ 75438 h 80715"/>
                <a:gd name="connsiteX10" fmla="*/ 48119 w 52775"/>
                <a:gd name="connsiteY10" fmla="*/ 67988 h 80715"/>
                <a:gd name="connsiteX11" fmla="*/ 53086 w 52775"/>
                <a:gd name="connsiteY11" fmla="*/ 44083 h 80715"/>
                <a:gd name="connsiteX12" fmla="*/ 55259 w 52775"/>
                <a:gd name="connsiteY12" fmla="*/ 22042 h 80715"/>
                <a:gd name="connsiteX13" fmla="*/ 51224 w 52775"/>
                <a:gd name="connsiteY13" fmla="*/ 0 h 8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75" h="80715">
                  <a:moveTo>
                    <a:pt x="34460" y="1863"/>
                  </a:moveTo>
                  <a:lnTo>
                    <a:pt x="23904" y="7140"/>
                  </a:lnTo>
                  <a:lnTo>
                    <a:pt x="14591" y="14591"/>
                  </a:lnTo>
                  <a:lnTo>
                    <a:pt x="4346" y="23904"/>
                  </a:lnTo>
                  <a:lnTo>
                    <a:pt x="5278" y="42841"/>
                  </a:lnTo>
                  <a:lnTo>
                    <a:pt x="5278" y="58674"/>
                  </a:lnTo>
                  <a:lnTo>
                    <a:pt x="0" y="72334"/>
                  </a:lnTo>
                  <a:lnTo>
                    <a:pt x="0" y="80716"/>
                  </a:lnTo>
                  <a:lnTo>
                    <a:pt x="19869" y="79785"/>
                  </a:lnTo>
                  <a:lnTo>
                    <a:pt x="33528" y="75438"/>
                  </a:lnTo>
                  <a:lnTo>
                    <a:pt x="48119" y="67988"/>
                  </a:lnTo>
                  <a:lnTo>
                    <a:pt x="53086" y="44083"/>
                  </a:lnTo>
                  <a:lnTo>
                    <a:pt x="55259" y="22042"/>
                  </a:lnTo>
                  <a:lnTo>
                    <a:pt x="51224" y="0"/>
                  </a:lnTo>
                  <a:close/>
                </a:path>
              </a:pathLst>
            </a:custGeom>
            <a:grpFill/>
            <a:ln w="3104"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31063A58-BB9E-4146-8675-CC1358708B78}"/>
                </a:ext>
              </a:extLst>
            </p:cNvPr>
            <p:cNvSpPr/>
            <p:nvPr/>
          </p:nvSpPr>
          <p:spPr>
            <a:xfrm>
              <a:off x="4217969" y="4962635"/>
              <a:ext cx="31045" cy="18627"/>
            </a:xfrm>
            <a:custGeom>
              <a:avLst/>
              <a:gdLst>
                <a:gd name="connsiteX0" fmla="*/ 0 w 31044"/>
                <a:gd name="connsiteY0" fmla="*/ 0 h 18626"/>
                <a:gd name="connsiteX1" fmla="*/ 4036 w 31044"/>
                <a:gd name="connsiteY1" fmla="*/ 5278 h 18626"/>
                <a:gd name="connsiteX2" fmla="*/ 6209 w 31044"/>
                <a:gd name="connsiteY2" fmla="*/ 8382 h 18626"/>
                <a:gd name="connsiteX3" fmla="*/ 7140 w 31044"/>
                <a:gd name="connsiteY3" fmla="*/ 12728 h 18626"/>
                <a:gd name="connsiteX4" fmla="*/ 9313 w 31044"/>
                <a:gd name="connsiteY4" fmla="*/ 14591 h 18626"/>
                <a:gd name="connsiteX5" fmla="*/ 13660 w 31044"/>
                <a:gd name="connsiteY5" fmla="*/ 19869 h 18626"/>
                <a:gd name="connsiteX6" fmla="*/ 18627 w 31044"/>
                <a:gd name="connsiteY6" fmla="*/ 18006 h 18626"/>
                <a:gd name="connsiteX7" fmla="*/ 21731 w 31044"/>
                <a:gd name="connsiteY7" fmla="*/ 18006 h 18626"/>
                <a:gd name="connsiteX8" fmla="*/ 26077 w 31044"/>
                <a:gd name="connsiteY8" fmla="*/ 18006 h 18626"/>
                <a:gd name="connsiteX9" fmla="*/ 29182 w 31044"/>
                <a:gd name="connsiteY9" fmla="*/ 15833 h 18626"/>
                <a:gd name="connsiteX10" fmla="*/ 33218 w 31044"/>
                <a:gd name="connsiteY10" fmla="*/ 15833 h 18626"/>
                <a:gd name="connsiteX11" fmla="*/ 33218 w 31044"/>
                <a:gd name="connsiteY11" fmla="*/ 7451 h 18626"/>
                <a:gd name="connsiteX12" fmla="*/ 21731 w 31044"/>
                <a:gd name="connsiteY12" fmla="*/ 3104 h 18626"/>
                <a:gd name="connsiteX13" fmla="*/ 13660 w 31044"/>
                <a:gd name="connsiteY13" fmla="*/ 931 h 1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044" h="18626">
                  <a:moveTo>
                    <a:pt x="0" y="0"/>
                  </a:moveTo>
                  <a:lnTo>
                    <a:pt x="4036" y="5278"/>
                  </a:lnTo>
                  <a:lnTo>
                    <a:pt x="6209" y="8382"/>
                  </a:lnTo>
                  <a:lnTo>
                    <a:pt x="7140" y="12728"/>
                  </a:lnTo>
                  <a:lnTo>
                    <a:pt x="9313" y="14591"/>
                  </a:lnTo>
                  <a:lnTo>
                    <a:pt x="13660" y="19869"/>
                  </a:lnTo>
                  <a:lnTo>
                    <a:pt x="18627" y="18006"/>
                  </a:lnTo>
                  <a:lnTo>
                    <a:pt x="21731" y="18006"/>
                  </a:lnTo>
                  <a:lnTo>
                    <a:pt x="26077" y="18006"/>
                  </a:lnTo>
                  <a:lnTo>
                    <a:pt x="29182" y="15833"/>
                  </a:lnTo>
                  <a:lnTo>
                    <a:pt x="33218" y="15833"/>
                  </a:lnTo>
                  <a:lnTo>
                    <a:pt x="33218" y="7451"/>
                  </a:lnTo>
                  <a:lnTo>
                    <a:pt x="21731" y="3104"/>
                  </a:lnTo>
                  <a:lnTo>
                    <a:pt x="13660" y="931"/>
                  </a:lnTo>
                  <a:close/>
                </a:path>
              </a:pathLst>
            </a:custGeom>
            <a:grpFill/>
            <a:ln w="3104"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5432A5D-49B2-4F3E-9B03-E5D6F54C4F3E}"/>
                </a:ext>
              </a:extLst>
            </p:cNvPr>
            <p:cNvSpPr/>
            <p:nvPr/>
          </p:nvSpPr>
          <p:spPr>
            <a:xfrm>
              <a:off x="4778634" y="4498518"/>
              <a:ext cx="158327" cy="117969"/>
            </a:xfrm>
            <a:custGeom>
              <a:avLst/>
              <a:gdLst>
                <a:gd name="connsiteX0" fmla="*/ 156154 w 158327"/>
                <a:gd name="connsiteY0" fmla="*/ 29182 h 117969"/>
                <a:gd name="connsiteX1" fmla="*/ 156154 w 158327"/>
                <a:gd name="connsiteY1" fmla="*/ 23904 h 117969"/>
                <a:gd name="connsiteX2" fmla="*/ 156154 w 158327"/>
                <a:gd name="connsiteY2" fmla="*/ 16764 h 117969"/>
                <a:gd name="connsiteX3" fmla="*/ 154292 w 158327"/>
                <a:gd name="connsiteY3" fmla="*/ 12418 h 117969"/>
                <a:gd name="connsiteX4" fmla="*/ 154292 w 158327"/>
                <a:gd name="connsiteY4" fmla="*/ 9313 h 117969"/>
                <a:gd name="connsiteX5" fmla="*/ 153050 w 158327"/>
                <a:gd name="connsiteY5" fmla="*/ 7140 h 117969"/>
                <a:gd name="connsiteX6" fmla="*/ 151187 w 158327"/>
                <a:gd name="connsiteY6" fmla="*/ 4036 h 117969"/>
                <a:gd name="connsiteX7" fmla="*/ 149014 w 158327"/>
                <a:gd name="connsiteY7" fmla="*/ 0 h 117969"/>
                <a:gd name="connsiteX8" fmla="*/ 134423 w 158327"/>
                <a:gd name="connsiteY8" fmla="*/ 1863 h 117969"/>
                <a:gd name="connsiteX9" fmla="*/ 126972 w 158327"/>
                <a:gd name="connsiteY9" fmla="*/ 7140 h 117969"/>
                <a:gd name="connsiteX10" fmla="*/ 119832 w 158327"/>
                <a:gd name="connsiteY10" fmla="*/ 12418 h 117969"/>
                <a:gd name="connsiteX11" fmla="*/ 114554 w 158327"/>
                <a:gd name="connsiteY11" fmla="*/ 18937 h 117969"/>
                <a:gd name="connsiteX12" fmla="*/ 105241 w 158327"/>
                <a:gd name="connsiteY12" fmla="*/ 23904 h 117969"/>
                <a:gd name="connsiteX13" fmla="*/ 102137 w 158327"/>
                <a:gd name="connsiteY13" fmla="*/ 23904 h 117969"/>
                <a:gd name="connsiteX14" fmla="*/ 99964 w 158327"/>
                <a:gd name="connsiteY14" fmla="*/ 23904 h 117969"/>
                <a:gd name="connsiteX15" fmla="*/ 97790 w 158327"/>
                <a:gd name="connsiteY15" fmla="*/ 23904 h 117969"/>
                <a:gd name="connsiteX16" fmla="*/ 97790 w 158327"/>
                <a:gd name="connsiteY16" fmla="*/ 22042 h 117969"/>
                <a:gd name="connsiteX17" fmla="*/ 94686 w 158327"/>
                <a:gd name="connsiteY17" fmla="*/ 19869 h 117969"/>
                <a:gd name="connsiteX18" fmla="*/ 92823 w 158327"/>
                <a:gd name="connsiteY18" fmla="*/ 14591 h 117969"/>
                <a:gd name="connsiteX19" fmla="*/ 78232 w 158327"/>
                <a:gd name="connsiteY19" fmla="*/ 19869 h 117969"/>
                <a:gd name="connsiteX20" fmla="*/ 67677 w 158327"/>
                <a:gd name="connsiteY20" fmla="*/ 27319 h 117969"/>
                <a:gd name="connsiteX21" fmla="*/ 56191 w 158327"/>
                <a:gd name="connsiteY21" fmla="*/ 36633 h 117969"/>
                <a:gd name="connsiteX22" fmla="*/ 53086 w 158327"/>
                <a:gd name="connsiteY22" fmla="*/ 29182 h 117969"/>
                <a:gd name="connsiteX23" fmla="*/ 49050 w 158327"/>
                <a:gd name="connsiteY23" fmla="*/ 26077 h 117969"/>
                <a:gd name="connsiteX24" fmla="*/ 45946 w 158327"/>
                <a:gd name="connsiteY24" fmla="*/ 19869 h 117969"/>
                <a:gd name="connsiteX25" fmla="*/ 39427 w 158327"/>
                <a:gd name="connsiteY25" fmla="*/ 14591 h 117969"/>
                <a:gd name="connsiteX26" fmla="*/ 24836 w 158327"/>
                <a:gd name="connsiteY26" fmla="*/ 18937 h 117969"/>
                <a:gd name="connsiteX27" fmla="*/ 16764 w 158327"/>
                <a:gd name="connsiteY27" fmla="*/ 22042 h 117969"/>
                <a:gd name="connsiteX28" fmla="*/ 9313 w 158327"/>
                <a:gd name="connsiteY28" fmla="*/ 29182 h 117969"/>
                <a:gd name="connsiteX29" fmla="*/ 0 w 158327"/>
                <a:gd name="connsiteY29" fmla="*/ 36633 h 117969"/>
                <a:gd name="connsiteX30" fmla="*/ 5278 w 158327"/>
                <a:gd name="connsiteY30" fmla="*/ 47188 h 117969"/>
                <a:gd name="connsiteX31" fmla="*/ 32286 w 158327"/>
                <a:gd name="connsiteY31" fmla="*/ 47188 h 117969"/>
                <a:gd name="connsiteX32" fmla="*/ 32286 w 158327"/>
                <a:gd name="connsiteY32" fmla="*/ 60847 h 117969"/>
                <a:gd name="connsiteX33" fmla="*/ 27009 w 158327"/>
                <a:gd name="connsiteY33" fmla="*/ 60847 h 117969"/>
                <a:gd name="connsiteX34" fmla="*/ 21731 w 158327"/>
                <a:gd name="connsiteY34" fmla="*/ 60847 h 117969"/>
                <a:gd name="connsiteX35" fmla="*/ 19868 w 158327"/>
                <a:gd name="connsiteY35" fmla="*/ 61779 h 117969"/>
                <a:gd name="connsiteX36" fmla="*/ 17695 w 158327"/>
                <a:gd name="connsiteY36" fmla="*/ 61779 h 117969"/>
                <a:gd name="connsiteX37" fmla="*/ 16764 w 158327"/>
                <a:gd name="connsiteY37" fmla="*/ 63952 h 117969"/>
                <a:gd name="connsiteX38" fmla="*/ 12418 w 158327"/>
                <a:gd name="connsiteY38" fmla="*/ 68298 h 117969"/>
                <a:gd name="connsiteX39" fmla="*/ 9313 w 158327"/>
                <a:gd name="connsiteY39" fmla="*/ 68298 h 117969"/>
                <a:gd name="connsiteX40" fmla="*/ 14591 w 158327"/>
                <a:gd name="connsiteY40" fmla="*/ 71403 h 117969"/>
                <a:gd name="connsiteX41" fmla="*/ 19868 w 158327"/>
                <a:gd name="connsiteY41" fmla="*/ 75438 h 117969"/>
                <a:gd name="connsiteX42" fmla="*/ 27009 w 158327"/>
                <a:gd name="connsiteY42" fmla="*/ 76680 h 117969"/>
                <a:gd name="connsiteX43" fmla="*/ 32286 w 158327"/>
                <a:gd name="connsiteY43" fmla="*/ 80716 h 117969"/>
                <a:gd name="connsiteX44" fmla="*/ 31355 w 158327"/>
                <a:gd name="connsiteY44" fmla="*/ 83820 h 117969"/>
                <a:gd name="connsiteX45" fmla="*/ 31355 w 158327"/>
                <a:gd name="connsiteY45" fmla="*/ 85993 h 117969"/>
                <a:gd name="connsiteX46" fmla="*/ 29182 w 158327"/>
                <a:gd name="connsiteY46" fmla="*/ 88167 h 117969"/>
                <a:gd name="connsiteX47" fmla="*/ 27009 w 158327"/>
                <a:gd name="connsiteY47" fmla="*/ 90340 h 117969"/>
                <a:gd name="connsiteX48" fmla="*/ 24836 w 158327"/>
                <a:gd name="connsiteY48" fmla="*/ 91271 h 117969"/>
                <a:gd name="connsiteX49" fmla="*/ 29182 w 158327"/>
                <a:gd name="connsiteY49" fmla="*/ 95307 h 117969"/>
                <a:gd name="connsiteX50" fmla="*/ 38495 w 158327"/>
                <a:gd name="connsiteY50" fmla="*/ 100584 h 117969"/>
                <a:gd name="connsiteX51" fmla="*/ 49050 w 158327"/>
                <a:gd name="connsiteY51" fmla="*/ 105862 h 117969"/>
                <a:gd name="connsiteX52" fmla="*/ 61468 w 158327"/>
                <a:gd name="connsiteY52" fmla="*/ 113313 h 117969"/>
                <a:gd name="connsiteX53" fmla="*/ 70782 w 158327"/>
                <a:gd name="connsiteY53" fmla="*/ 117659 h 117969"/>
                <a:gd name="connsiteX54" fmla="*/ 76059 w 158327"/>
                <a:gd name="connsiteY54" fmla="*/ 120763 h 117969"/>
                <a:gd name="connsiteX55" fmla="*/ 94686 w 158327"/>
                <a:gd name="connsiteY55" fmla="*/ 105862 h 117969"/>
                <a:gd name="connsiteX56" fmla="*/ 116728 w 158327"/>
                <a:gd name="connsiteY56" fmla="*/ 95307 h 117969"/>
                <a:gd name="connsiteX57" fmla="*/ 139701 w 158327"/>
                <a:gd name="connsiteY57" fmla="*/ 85993 h 117969"/>
                <a:gd name="connsiteX58" fmla="*/ 160501 w 158327"/>
                <a:gd name="connsiteY58" fmla="*/ 75438 h 117969"/>
                <a:gd name="connsiteX59" fmla="*/ 160501 w 158327"/>
                <a:gd name="connsiteY59" fmla="*/ 60847 h 117969"/>
                <a:gd name="connsiteX60" fmla="*/ 158327 w 158327"/>
                <a:gd name="connsiteY60" fmla="*/ 44083 h 117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58327" h="117969">
                  <a:moveTo>
                    <a:pt x="156154" y="29182"/>
                  </a:moveTo>
                  <a:lnTo>
                    <a:pt x="156154" y="23904"/>
                  </a:lnTo>
                  <a:lnTo>
                    <a:pt x="156154" y="16764"/>
                  </a:lnTo>
                  <a:lnTo>
                    <a:pt x="154292" y="12418"/>
                  </a:lnTo>
                  <a:lnTo>
                    <a:pt x="154292" y="9313"/>
                  </a:lnTo>
                  <a:lnTo>
                    <a:pt x="153050" y="7140"/>
                  </a:lnTo>
                  <a:lnTo>
                    <a:pt x="151187" y="4036"/>
                  </a:lnTo>
                  <a:lnTo>
                    <a:pt x="149014" y="0"/>
                  </a:lnTo>
                  <a:lnTo>
                    <a:pt x="134423" y="1863"/>
                  </a:lnTo>
                  <a:lnTo>
                    <a:pt x="126972" y="7140"/>
                  </a:lnTo>
                  <a:lnTo>
                    <a:pt x="119832" y="12418"/>
                  </a:lnTo>
                  <a:lnTo>
                    <a:pt x="114554" y="18937"/>
                  </a:lnTo>
                  <a:lnTo>
                    <a:pt x="105241" y="23904"/>
                  </a:lnTo>
                  <a:lnTo>
                    <a:pt x="102137" y="23904"/>
                  </a:lnTo>
                  <a:lnTo>
                    <a:pt x="99964" y="23904"/>
                  </a:lnTo>
                  <a:lnTo>
                    <a:pt x="97790" y="23904"/>
                  </a:lnTo>
                  <a:lnTo>
                    <a:pt x="97790" y="22042"/>
                  </a:lnTo>
                  <a:lnTo>
                    <a:pt x="94686" y="19869"/>
                  </a:lnTo>
                  <a:lnTo>
                    <a:pt x="92823" y="14591"/>
                  </a:lnTo>
                  <a:lnTo>
                    <a:pt x="78232" y="19869"/>
                  </a:lnTo>
                  <a:lnTo>
                    <a:pt x="67677" y="27319"/>
                  </a:lnTo>
                  <a:lnTo>
                    <a:pt x="56191" y="36633"/>
                  </a:lnTo>
                  <a:lnTo>
                    <a:pt x="53086" y="29182"/>
                  </a:lnTo>
                  <a:lnTo>
                    <a:pt x="49050" y="26077"/>
                  </a:lnTo>
                  <a:lnTo>
                    <a:pt x="45946" y="19869"/>
                  </a:lnTo>
                  <a:lnTo>
                    <a:pt x="39427" y="14591"/>
                  </a:lnTo>
                  <a:lnTo>
                    <a:pt x="24836" y="18937"/>
                  </a:lnTo>
                  <a:lnTo>
                    <a:pt x="16764" y="22042"/>
                  </a:lnTo>
                  <a:lnTo>
                    <a:pt x="9313" y="29182"/>
                  </a:lnTo>
                  <a:lnTo>
                    <a:pt x="0" y="36633"/>
                  </a:lnTo>
                  <a:lnTo>
                    <a:pt x="5278" y="47188"/>
                  </a:lnTo>
                  <a:lnTo>
                    <a:pt x="32286" y="47188"/>
                  </a:lnTo>
                  <a:lnTo>
                    <a:pt x="32286" y="60847"/>
                  </a:lnTo>
                  <a:lnTo>
                    <a:pt x="27009" y="60847"/>
                  </a:lnTo>
                  <a:lnTo>
                    <a:pt x="21731" y="60847"/>
                  </a:lnTo>
                  <a:lnTo>
                    <a:pt x="19868" y="61779"/>
                  </a:lnTo>
                  <a:lnTo>
                    <a:pt x="17695" y="61779"/>
                  </a:lnTo>
                  <a:lnTo>
                    <a:pt x="16764" y="63952"/>
                  </a:lnTo>
                  <a:lnTo>
                    <a:pt x="12418" y="68298"/>
                  </a:lnTo>
                  <a:lnTo>
                    <a:pt x="9313" y="68298"/>
                  </a:lnTo>
                  <a:lnTo>
                    <a:pt x="14591" y="71403"/>
                  </a:lnTo>
                  <a:lnTo>
                    <a:pt x="19868" y="75438"/>
                  </a:lnTo>
                  <a:lnTo>
                    <a:pt x="27009" y="76680"/>
                  </a:lnTo>
                  <a:lnTo>
                    <a:pt x="32286" y="80716"/>
                  </a:lnTo>
                  <a:lnTo>
                    <a:pt x="31355" y="83820"/>
                  </a:lnTo>
                  <a:lnTo>
                    <a:pt x="31355" y="85993"/>
                  </a:lnTo>
                  <a:lnTo>
                    <a:pt x="29182" y="88167"/>
                  </a:lnTo>
                  <a:lnTo>
                    <a:pt x="27009" y="90340"/>
                  </a:lnTo>
                  <a:lnTo>
                    <a:pt x="24836" y="91271"/>
                  </a:lnTo>
                  <a:lnTo>
                    <a:pt x="29182" y="95307"/>
                  </a:lnTo>
                  <a:lnTo>
                    <a:pt x="38495" y="100584"/>
                  </a:lnTo>
                  <a:lnTo>
                    <a:pt x="49050" y="105862"/>
                  </a:lnTo>
                  <a:lnTo>
                    <a:pt x="61468" y="113313"/>
                  </a:lnTo>
                  <a:lnTo>
                    <a:pt x="70782" y="117659"/>
                  </a:lnTo>
                  <a:lnTo>
                    <a:pt x="76059" y="120763"/>
                  </a:lnTo>
                  <a:lnTo>
                    <a:pt x="94686" y="105862"/>
                  </a:lnTo>
                  <a:lnTo>
                    <a:pt x="116728" y="95307"/>
                  </a:lnTo>
                  <a:lnTo>
                    <a:pt x="139701" y="85993"/>
                  </a:lnTo>
                  <a:lnTo>
                    <a:pt x="160501" y="75438"/>
                  </a:lnTo>
                  <a:lnTo>
                    <a:pt x="160501" y="60847"/>
                  </a:lnTo>
                  <a:lnTo>
                    <a:pt x="158327" y="44083"/>
                  </a:lnTo>
                  <a:close/>
                </a:path>
              </a:pathLst>
            </a:custGeom>
            <a:grpFill/>
            <a:ln w="3104" cap="flat">
              <a:noFill/>
              <a:prstDash val="solid"/>
              <a:miter/>
            </a:ln>
          </p:spPr>
          <p:txBody>
            <a:bodyPr rtlCol="0" anchor="ctr"/>
            <a:lstStyle/>
            <a:p>
              <a:endParaRPr lang="en-US"/>
            </a:p>
          </p:txBody>
        </p:sp>
      </p:grpSp>
    </p:spTree>
    <p:extLst>
      <p:ext uri="{BB962C8B-B14F-4D97-AF65-F5344CB8AC3E}">
        <p14:creationId xmlns:p14="http://schemas.microsoft.com/office/powerpoint/2010/main" val="1018787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55354B6-B79C-4894-8DA7-39CD6A2C1092}"/>
              </a:ext>
            </a:extLst>
          </p:cNvPr>
          <p:cNvGrpSpPr/>
          <p:nvPr userDrawn="1"/>
        </p:nvGrpSpPr>
        <p:grpSpPr>
          <a:xfrm>
            <a:off x="174448" y="261016"/>
            <a:ext cx="10410651" cy="5719948"/>
            <a:chOff x="-548507" y="477868"/>
            <a:chExt cx="11570449" cy="6357177"/>
          </a:xfrm>
        </p:grpSpPr>
        <p:sp>
          <p:nvSpPr>
            <p:cNvPr id="18" name="Freeform: Shape 17">
              <a:extLst>
                <a:ext uri="{FF2B5EF4-FFF2-40B4-BE49-F238E27FC236}">
                  <a16:creationId xmlns:a16="http://schemas.microsoft.com/office/drawing/2014/main" id="{5111F323-B45D-41E2-9C53-E16E5EB8F8B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893892A-F0E4-4D14-A167-BCF1CBF7BDB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FCC6224-0FDF-46C8-96CF-4F72EDAA825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AD97E8D-9336-40CC-9B22-C9493499CBE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81E55D7F-EB32-4A92-A342-22641E0908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E3476D76-F8CF-474A-8196-AA1593DB9510}"/>
                </a:ext>
              </a:extLst>
            </p:cNvPr>
            <p:cNvGrpSpPr/>
            <p:nvPr/>
          </p:nvGrpSpPr>
          <p:grpSpPr>
            <a:xfrm>
              <a:off x="1606" y="6382978"/>
              <a:ext cx="413937" cy="115242"/>
              <a:chOff x="5955" y="6353672"/>
              <a:chExt cx="413937" cy="115242"/>
            </a:xfrm>
          </p:grpSpPr>
          <p:sp>
            <p:nvSpPr>
              <p:cNvPr id="28" name="Rectangle: Rounded Corners 27">
                <a:extLst>
                  <a:ext uri="{FF2B5EF4-FFF2-40B4-BE49-F238E27FC236}">
                    <a16:creationId xmlns:a16="http://schemas.microsoft.com/office/drawing/2014/main" id="{D64DEBF7-D7E9-4EA9-95B1-CB5C57498C1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7C714E9-B08A-4559-967D-694DDF7DC28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6F1BA47-4775-4B74-AC46-BA60D1F27A54}"/>
                </a:ext>
              </a:extLst>
            </p:cNvPr>
            <p:cNvGrpSpPr/>
            <p:nvPr/>
          </p:nvGrpSpPr>
          <p:grpSpPr>
            <a:xfrm>
              <a:off x="9855291" y="6381600"/>
              <a:ext cx="885989" cy="115242"/>
              <a:chOff x="5955" y="6353672"/>
              <a:chExt cx="413937" cy="115242"/>
            </a:xfrm>
          </p:grpSpPr>
          <p:sp>
            <p:nvSpPr>
              <p:cNvPr id="26" name="Rectangle: Rounded Corners 25">
                <a:extLst>
                  <a:ext uri="{FF2B5EF4-FFF2-40B4-BE49-F238E27FC236}">
                    <a16:creationId xmlns:a16="http://schemas.microsoft.com/office/drawing/2014/main" id="{CB9F8B05-FC7A-416E-8EC1-EAEC4BF14C9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2A2811C3-1763-452B-92E6-FA3B089CBCF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a:extLst>
                <a:ext uri="{FF2B5EF4-FFF2-40B4-BE49-F238E27FC236}">
                  <a16:creationId xmlns:a16="http://schemas.microsoft.com/office/drawing/2014/main" id="{5D8CBDB5-CC23-4B26-91B5-BAF08E69497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30" name="Group 29">
            <a:extLst>
              <a:ext uri="{FF2B5EF4-FFF2-40B4-BE49-F238E27FC236}">
                <a16:creationId xmlns:a16="http://schemas.microsoft.com/office/drawing/2014/main" id="{2115A9E9-2E59-4B6C-9C89-677AEDCCBEB1}"/>
              </a:ext>
            </a:extLst>
          </p:cNvPr>
          <p:cNvGrpSpPr/>
          <p:nvPr userDrawn="1"/>
        </p:nvGrpSpPr>
        <p:grpSpPr>
          <a:xfrm>
            <a:off x="301857" y="4848223"/>
            <a:ext cx="11611697" cy="1997448"/>
            <a:chOff x="3271130" y="4981887"/>
            <a:chExt cx="8577971" cy="1475586"/>
          </a:xfrm>
        </p:grpSpPr>
        <p:grpSp>
          <p:nvGrpSpPr>
            <p:cNvPr id="3" name="Group 2">
              <a:extLst>
                <a:ext uri="{FF2B5EF4-FFF2-40B4-BE49-F238E27FC236}">
                  <a16:creationId xmlns:a16="http://schemas.microsoft.com/office/drawing/2014/main" id="{1A89FA44-0A14-4CB4-A951-AC26B5A2EA51}"/>
                </a:ext>
              </a:extLst>
            </p:cNvPr>
            <p:cNvGrpSpPr/>
            <p:nvPr userDrawn="1"/>
          </p:nvGrpSpPr>
          <p:grpSpPr>
            <a:xfrm>
              <a:off x="10175667" y="4981887"/>
              <a:ext cx="1673434" cy="1352946"/>
              <a:chOff x="8851691" y="3742138"/>
              <a:chExt cx="2515051" cy="2033381"/>
            </a:xfrm>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9AC13CF9-1A01-472C-B184-B8D1FDFE8382}"/>
                  </a:ext>
                </a:extLst>
              </p:cNvPr>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D74CBBF-AD6A-40B7-ACD4-D206157081B0}"/>
                  </a:ext>
                </a:extLst>
              </p:cNvPr>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6B9B8EF-AF25-4F44-A25C-1149326B2BD6}"/>
                  </a:ext>
                </a:extLst>
              </p:cNvPr>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41BF2991-B5E8-4B3E-B29F-CBB90B845EE5}"/>
                  </a:ext>
                </a:extLst>
              </p:cNvPr>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050C9E6-EBE9-4CA4-AAE4-EB0F65D5BB9B}"/>
                  </a:ext>
                </a:extLst>
              </p:cNvPr>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B909C7B-7870-4D06-9D90-8C2B224F4B8D}"/>
                  </a:ext>
                </a:extLst>
              </p:cNvPr>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FBEC56A-6BE5-448F-9565-A0BBE2CA940F}"/>
                  </a:ext>
                </a:extLst>
              </p:cNvPr>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42F6CED-B6AA-4B95-8ABB-7ABDA4DC0951}"/>
                  </a:ext>
                </a:extLst>
              </p:cNvPr>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a:p>
            </p:txBody>
          </p:sp>
        </p:grpSp>
        <p:sp>
          <p:nvSpPr>
            <p:cNvPr id="15" name="Freeform: Shape 14">
              <a:extLst>
                <a:ext uri="{FF2B5EF4-FFF2-40B4-BE49-F238E27FC236}">
                  <a16:creationId xmlns:a16="http://schemas.microsoft.com/office/drawing/2014/main" id="{A6680C42-0B5C-418D-B5F0-87D2D6363A56}"/>
                </a:ext>
              </a:extLst>
            </p:cNvPr>
            <p:cNvSpPr/>
            <p:nvPr userDrawn="1"/>
          </p:nvSpPr>
          <p:spPr>
            <a:xfrm>
              <a:off x="3271130" y="5777272"/>
              <a:ext cx="7170701" cy="680201"/>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211471 w 8250226"/>
                <a:gd name="connsiteY8" fmla="*/ 959045 h 1520066"/>
                <a:gd name="connsiteX9" fmla="*/ 7023079 w 8250226"/>
                <a:gd name="connsiteY9" fmla="*/ 599807 h 1520066"/>
                <a:gd name="connsiteX10" fmla="*/ 6625054 w 8250226"/>
                <a:gd name="connsiteY10" fmla="*/ 60489 h 1520066"/>
                <a:gd name="connsiteX11" fmla="*/ 6613972 w 8250226"/>
                <a:gd name="connsiteY11" fmla="*/ 60489 h 1520066"/>
                <a:gd name="connsiteX12" fmla="*/ 5725111 w 8250226"/>
                <a:gd name="connsiteY12" fmla="*/ 640903 h 1520066"/>
                <a:gd name="connsiteX13" fmla="*/ 5596746 w 8250226"/>
                <a:gd name="connsiteY13" fmla="*/ 772500 h 1520066"/>
                <a:gd name="connsiteX14" fmla="*/ 5426824 w 8250226"/>
                <a:gd name="connsiteY14" fmla="*/ 951657 h 1520066"/>
                <a:gd name="connsiteX15" fmla="*/ 5037572 w 8250226"/>
                <a:gd name="connsiteY15" fmla="*/ 1342294 h 1520066"/>
                <a:gd name="connsiteX16" fmla="*/ 4680181 w 8250226"/>
                <a:gd name="connsiteY16" fmla="*/ 1520066 h 1520066"/>
                <a:gd name="connsiteX17" fmla="*/ 4637239 w 8250226"/>
                <a:gd name="connsiteY17" fmla="*/ 1515910 h 1520066"/>
                <a:gd name="connsiteX18" fmla="*/ 4405443 w 8250226"/>
                <a:gd name="connsiteY18" fmla="*/ 1172372 h 1520066"/>
                <a:gd name="connsiteX19" fmla="*/ 4179650 w 8250226"/>
                <a:gd name="connsiteY19" fmla="*/ 762803 h 1520066"/>
                <a:gd name="connsiteX20" fmla="*/ 3311567 w 8250226"/>
                <a:gd name="connsiteY20" fmla="*/ 767883 h 1520066"/>
                <a:gd name="connsiteX21" fmla="*/ 2360834 w 8250226"/>
                <a:gd name="connsiteY21" fmla="*/ 995061 h 1520066"/>
                <a:gd name="connsiteX22" fmla="*/ 2342497 w 8250226"/>
                <a:gd name="connsiteY22" fmla="*/ 992833 h 1520066"/>
                <a:gd name="connsiteX23" fmla="*/ 2126238 w 8250226"/>
                <a:gd name="connsiteY23" fmla="*/ 1040931 h 1520066"/>
                <a:gd name="connsiteX24" fmla="*/ 1317343 w 8250226"/>
                <a:gd name="connsiteY24" fmla="*/ 1114064 h 1520066"/>
                <a:gd name="connsiteX25" fmla="*/ 1009685 w 8250226"/>
                <a:gd name="connsiteY25" fmla="*/ 1102634 h 1520066"/>
                <a:gd name="connsiteX26" fmla="*/ 90523 w 8250226"/>
                <a:gd name="connsiteY26" fmla="*/ 742589 h 1520066"/>
                <a:gd name="connsiteX27" fmla="*/ 22895 w 8250226"/>
                <a:gd name="connsiteY27" fmla="*/ 281579 h 1520066"/>
                <a:gd name="connsiteX28" fmla="*/ 33026 w 8250226"/>
                <a:gd name="connsiteY28" fmla="*/ 257679 h 1520066"/>
                <a:gd name="connsiteX29" fmla="*/ 94142 w 8250226"/>
                <a:gd name="connsiteY29" fmla="*/ 257679 h 1520066"/>
                <a:gd name="connsiteX30" fmla="*/ 76235 w 8250226"/>
                <a:gd name="connsiteY30" fmla="*/ 299677 h 1520066"/>
                <a:gd name="connsiteX31" fmla="*/ 140053 w 8250226"/>
                <a:gd name="connsiteY31" fmla="*/ 715919 h 1520066"/>
                <a:gd name="connsiteX32" fmla="*/ 2361283 w 8250226"/>
                <a:gd name="connsiteY32" fmla="*/ 930232 h 1520066"/>
                <a:gd name="connsiteX33" fmla="*/ 2361890 w 8250226"/>
                <a:gd name="connsiteY33" fmla="*/ 932577 h 1520066"/>
                <a:gd name="connsiteX34" fmla="*/ 2418393 w 8250226"/>
                <a:gd name="connsiteY34" fmla="*/ 916935 h 1520066"/>
                <a:gd name="connsiteX35" fmla="*/ 3300486 w 8250226"/>
                <a:gd name="connsiteY35" fmla="*/ 708780 h 1520066"/>
                <a:gd name="connsiteX36" fmla="*/ 4213357 w 8250226"/>
                <a:gd name="connsiteY36" fmla="*/ 712935 h 1520066"/>
                <a:gd name="connsiteX37" fmla="*/ 4462699 w 8250226"/>
                <a:gd name="connsiteY37" fmla="*/ 1154825 h 1520066"/>
                <a:gd name="connsiteX38" fmla="*/ 4648321 w 8250226"/>
                <a:gd name="connsiteY38" fmla="*/ 1456806 h 1520066"/>
                <a:gd name="connsiteX39" fmla="*/ 5382034 w 8250226"/>
                <a:gd name="connsiteY39" fmla="*/ 911024 h 1520066"/>
                <a:gd name="connsiteX40" fmla="*/ 5554727 w 8250226"/>
                <a:gd name="connsiteY40" fmla="*/ 728634 h 1520066"/>
                <a:gd name="connsiteX41" fmla="*/ 5681246 w 8250226"/>
                <a:gd name="connsiteY41" fmla="*/ 599346 h 1520066"/>
                <a:gd name="connsiteX42" fmla="*/ 6613510 w 8250226"/>
                <a:gd name="connsiteY42" fmla="*/ 0 h 1520066"/>
                <a:gd name="connsiteX0" fmla="*/ 6613510 w 8416533"/>
                <a:gd name="connsiteY0" fmla="*/ 0 h 1520066"/>
                <a:gd name="connsiteX1" fmla="*/ 6625977 w 8416533"/>
                <a:gd name="connsiteY1" fmla="*/ 0 h 1520066"/>
                <a:gd name="connsiteX2" fmla="*/ 6964437 w 8416533"/>
                <a:gd name="connsiteY2" fmla="*/ 205015 h 1520066"/>
                <a:gd name="connsiteX3" fmla="*/ 7081720 w 8416533"/>
                <a:gd name="connsiteY3" fmla="*/ 587340 h 1520066"/>
                <a:gd name="connsiteX4" fmla="*/ 7221629 w 8416533"/>
                <a:gd name="connsiteY4" fmla="*/ 899480 h 1520066"/>
                <a:gd name="connsiteX5" fmla="*/ 8199143 w 8416533"/>
                <a:gd name="connsiteY5" fmla="*/ 396639 h 1520066"/>
                <a:gd name="connsiteX6" fmla="*/ 8241625 w 8416533"/>
                <a:gd name="connsiteY6" fmla="*/ 397101 h 1520066"/>
                <a:gd name="connsiteX7" fmla="*/ 8415852 w 8416533"/>
                <a:gd name="connsiteY7" fmla="*/ 762602 h 1520066"/>
                <a:gd name="connsiteX8" fmla="*/ 7211471 w 8416533"/>
                <a:gd name="connsiteY8" fmla="*/ 959045 h 1520066"/>
                <a:gd name="connsiteX9" fmla="*/ 7023079 w 8416533"/>
                <a:gd name="connsiteY9" fmla="*/ 599807 h 1520066"/>
                <a:gd name="connsiteX10" fmla="*/ 6625054 w 8416533"/>
                <a:gd name="connsiteY10" fmla="*/ 60489 h 1520066"/>
                <a:gd name="connsiteX11" fmla="*/ 6613972 w 8416533"/>
                <a:gd name="connsiteY11" fmla="*/ 60489 h 1520066"/>
                <a:gd name="connsiteX12" fmla="*/ 5725111 w 8416533"/>
                <a:gd name="connsiteY12" fmla="*/ 640903 h 1520066"/>
                <a:gd name="connsiteX13" fmla="*/ 5596746 w 8416533"/>
                <a:gd name="connsiteY13" fmla="*/ 772500 h 1520066"/>
                <a:gd name="connsiteX14" fmla="*/ 5426824 w 8416533"/>
                <a:gd name="connsiteY14" fmla="*/ 951657 h 1520066"/>
                <a:gd name="connsiteX15" fmla="*/ 5037572 w 8416533"/>
                <a:gd name="connsiteY15" fmla="*/ 1342294 h 1520066"/>
                <a:gd name="connsiteX16" fmla="*/ 4680181 w 8416533"/>
                <a:gd name="connsiteY16" fmla="*/ 1520066 h 1520066"/>
                <a:gd name="connsiteX17" fmla="*/ 4637239 w 8416533"/>
                <a:gd name="connsiteY17" fmla="*/ 1515910 h 1520066"/>
                <a:gd name="connsiteX18" fmla="*/ 4405443 w 8416533"/>
                <a:gd name="connsiteY18" fmla="*/ 1172372 h 1520066"/>
                <a:gd name="connsiteX19" fmla="*/ 4179650 w 8416533"/>
                <a:gd name="connsiteY19" fmla="*/ 762803 h 1520066"/>
                <a:gd name="connsiteX20" fmla="*/ 3311567 w 8416533"/>
                <a:gd name="connsiteY20" fmla="*/ 767883 h 1520066"/>
                <a:gd name="connsiteX21" fmla="*/ 2360834 w 8416533"/>
                <a:gd name="connsiteY21" fmla="*/ 995061 h 1520066"/>
                <a:gd name="connsiteX22" fmla="*/ 2342497 w 8416533"/>
                <a:gd name="connsiteY22" fmla="*/ 992833 h 1520066"/>
                <a:gd name="connsiteX23" fmla="*/ 2126238 w 8416533"/>
                <a:gd name="connsiteY23" fmla="*/ 1040931 h 1520066"/>
                <a:gd name="connsiteX24" fmla="*/ 1317343 w 8416533"/>
                <a:gd name="connsiteY24" fmla="*/ 1114064 h 1520066"/>
                <a:gd name="connsiteX25" fmla="*/ 1009685 w 8416533"/>
                <a:gd name="connsiteY25" fmla="*/ 1102634 h 1520066"/>
                <a:gd name="connsiteX26" fmla="*/ 90523 w 8416533"/>
                <a:gd name="connsiteY26" fmla="*/ 742589 h 1520066"/>
                <a:gd name="connsiteX27" fmla="*/ 22895 w 8416533"/>
                <a:gd name="connsiteY27" fmla="*/ 281579 h 1520066"/>
                <a:gd name="connsiteX28" fmla="*/ 33026 w 8416533"/>
                <a:gd name="connsiteY28" fmla="*/ 257679 h 1520066"/>
                <a:gd name="connsiteX29" fmla="*/ 94142 w 8416533"/>
                <a:gd name="connsiteY29" fmla="*/ 257679 h 1520066"/>
                <a:gd name="connsiteX30" fmla="*/ 76235 w 8416533"/>
                <a:gd name="connsiteY30" fmla="*/ 299677 h 1520066"/>
                <a:gd name="connsiteX31" fmla="*/ 140053 w 8416533"/>
                <a:gd name="connsiteY31" fmla="*/ 715919 h 1520066"/>
                <a:gd name="connsiteX32" fmla="*/ 2361283 w 8416533"/>
                <a:gd name="connsiteY32" fmla="*/ 930232 h 1520066"/>
                <a:gd name="connsiteX33" fmla="*/ 2361890 w 8416533"/>
                <a:gd name="connsiteY33" fmla="*/ 932577 h 1520066"/>
                <a:gd name="connsiteX34" fmla="*/ 2418393 w 8416533"/>
                <a:gd name="connsiteY34" fmla="*/ 916935 h 1520066"/>
                <a:gd name="connsiteX35" fmla="*/ 3300486 w 8416533"/>
                <a:gd name="connsiteY35" fmla="*/ 708780 h 1520066"/>
                <a:gd name="connsiteX36" fmla="*/ 4213357 w 8416533"/>
                <a:gd name="connsiteY36" fmla="*/ 712935 h 1520066"/>
                <a:gd name="connsiteX37" fmla="*/ 4462699 w 8416533"/>
                <a:gd name="connsiteY37" fmla="*/ 1154825 h 1520066"/>
                <a:gd name="connsiteX38" fmla="*/ 4648321 w 8416533"/>
                <a:gd name="connsiteY38" fmla="*/ 1456806 h 1520066"/>
                <a:gd name="connsiteX39" fmla="*/ 5382034 w 8416533"/>
                <a:gd name="connsiteY39" fmla="*/ 911024 h 1520066"/>
                <a:gd name="connsiteX40" fmla="*/ 5554727 w 8416533"/>
                <a:gd name="connsiteY40" fmla="*/ 728634 h 1520066"/>
                <a:gd name="connsiteX41" fmla="*/ 5681246 w 8416533"/>
                <a:gd name="connsiteY41" fmla="*/ 599346 h 1520066"/>
                <a:gd name="connsiteX42" fmla="*/ 6613510 w 8416533"/>
                <a:gd name="connsiteY42" fmla="*/ 0 h 1520066"/>
                <a:gd name="connsiteX0" fmla="*/ 6613510 w 8416442"/>
                <a:gd name="connsiteY0" fmla="*/ 0 h 1520066"/>
                <a:gd name="connsiteX1" fmla="*/ 6625977 w 8416442"/>
                <a:gd name="connsiteY1" fmla="*/ 0 h 1520066"/>
                <a:gd name="connsiteX2" fmla="*/ 6964437 w 8416442"/>
                <a:gd name="connsiteY2" fmla="*/ 205015 h 1520066"/>
                <a:gd name="connsiteX3" fmla="*/ 7081720 w 8416442"/>
                <a:gd name="connsiteY3" fmla="*/ 587340 h 1520066"/>
                <a:gd name="connsiteX4" fmla="*/ 7221629 w 8416442"/>
                <a:gd name="connsiteY4" fmla="*/ 899480 h 1520066"/>
                <a:gd name="connsiteX5" fmla="*/ 8348876 w 8416442"/>
                <a:gd name="connsiteY5" fmla="*/ 665822 h 1520066"/>
                <a:gd name="connsiteX6" fmla="*/ 8241625 w 8416442"/>
                <a:gd name="connsiteY6" fmla="*/ 397101 h 1520066"/>
                <a:gd name="connsiteX7" fmla="*/ 8415852 w 8416442"/>
                <a:gd name="connsiteY7" fmla="*/ 762602 h 1520066"/>
                <a:gd name="connsiteX8" fmla="*/ 7211471 w 8416442"/>
                <a:gd name="connsiteY8" fmla="*/ 959045 h 1520066"/>
                <a:gd name="connsiteX9" fmla="*/ 7023079 w 8416442"/>
                <a:gd name="connsiteY9" fmla="*/ 599807 h 1520066"/>
                <a:gd name="connsiteX10" fmla="*/ 6625054 w 8416442"/>
                <a:gd name="connsiteY10" fmla="*/ 60489 h 1520066"/>
                <a:gd name="connsiteX11" fmla="*/ 6613972 w 8416442"/>
                <a:gd name="connsiteY11" fmla="*/ 60489 h 1520066"/>
                <a:gd name="connsiteX12" fmla="*/ 5725111 w 8416442"/>
                <a:gd name="connsiteY12" fmla="*/ 640903 h 1520066"/>
                <a:gd name="connsiteX13" fmla="*/ 5596746 w 8416442"/>
                <a:gd name="connsiteY13" fmla="*/ 772500 h 1520066"/>
                <a:gd name="connsiteX14" fmla="*/ 5426824 w 8416442"/>
                <a:gd name="connsiteY14" fmla="*/ 951657 h 1520066"/>
                <a:gd name="connsiteX15" fmla="*/ 5037572 w 8416442"/>
                <a:gd name="connsiteY15" fmla="*/ 1342294 h 1520066"/>
                <a:gd name="connsiteX16" fmla="*/ 4680181 w 8416442"/>
                <a:gd name="connsiteY16" fmla="*/ 1520066 h 1520066"/>
                <a:gd name="connsiteX17" fmla="*/ 4637239 w 8416442"/>
                <a:gd name="connsiteY17" fmla="*/ 1515910 h 1520066"/>
                <a:gd name="connsiteX18" fmla="*/ 4405443 w 8416442"/>
                <a:gd name="connsiteY18" fmla="*/ 1172372 h 1520066"/>
                <a:gd name="connsiteX19" fmla="*/ 4179650 w 8416442"/>
                <a:gd name="connsiteY19" fmla="*/ 762803 h 1520066"/>
                <a:gd name="connsiteX20" fmla="*/ 3311567 w 8416442"/>
                <a:gd name="connsiteY20" fmla="*/ 767883 h 1520066"/>
                <a:gd name="connsiteX21" fmla="*/ 2360834 w 8416442"/>
                <a:gd name="connsiteY21" fmla="*/ 995061 h 1520066"/>
                <a:gd name="connsiteX22" fmla="*/ 2342497 w 8416442"/>
                <a:gd name="connsiteY22" fmla="*/ 992833 h 1520066"/>
                <a:gd name="connsiteX23" fmla="*/ 2126238 w 8416442"/>
                <a:gd name="connsiteY23" fmla="*/ 1040931 h 1520066"/>
                <a:gd name="connsiteX24" fmla="*/ 1317343 w 8416442"/>
                <a:gd name="connsiteY24" fmla="*/ 1114064 h 1520066"/>
                <a:gd name="connsiteX25" fmla="*/ 1009685 w 8416442"/>
                <a:gd name="connsiteY25" fmla="*/ 1102634 h 1520066"/>
                <a:gd name="connsiteX26" fmla="*/ 90523 w 8416442"/>
                <a:gd name="connsiteY26" fmla="*/ 742589 h 1520066"/>
                <a:gd name="connsiteX27" fmla="*/ 22895 w 8416442"/>
                <a:gd name="connsiteY27" fmla="*/ 281579 h 1520066"/>
                <a:gd name="connsiteX28" fmla="*/ 33026 w 8416442"/>
                <a:gd name="connsiteY28" fmla="*/ 257679 h 1520066"/>
                <a:gd name="connsiteX29" fmla="*/ 94142 w 8416442"/>
                <a:gd name="connsiteY29" fmla="*/ 257679 h 1520066"/>
                <a:gd name="connsiteX30" fmla="*/ 76235 w 8416442"/>
                <a:gd name="connsiteY30" fmla="*/ 299677 h 1520066"/>
                <a:gd name="connsiteX31" fmla="*/ 140053 w 8416442"/>
                <a:gd name="connsiteY31" fmla="*/ 715919 h 1520066"/>
                <a:gd name="connsiteX32" fmla="*/ 2361283 w 8416442"/>
                <a:gd name="connsiteY32" fmla="*/ 930232 h 1520066"/>
                <a:gd name="connsiteX33" fmla="*/ 2361890 w 8416442"/>
                <a:gd name="connsiteY33" fmla="*/ 932577 h 1520066"/>
                <a:gd name="connsiteX34" fmla="*/ 2418393 w 8416442"/>
                <a:gd name="connsiteY34" fmla="*/ 916935 h 1520066"/>
                <a:gd name="connsiteX35" fmla="*/ 3300486 w 8416442"/>
                <a:gd name="connsiteY35" fmla="*/ 708780 h 1520066"/>
                <a:gd name="connsiteX36" fmla="*/ 4213357 w 8416442"/>
                <a:gd name="connsiteY36" fmla="*/ 712935 h 1520066"/>
                <a:gd name="connsiteX37" fmla="*/ 4462699 w 8416442"/>
                <a:gd name="connsiteY37" fmla="*/ 1154825 h 1520066"/>
                <a:gd name="connsiteX38" fmla="*/ 4648321 w 8416442"/>
                <a:gd name="connsiteY38" fmla="*/ 1456806 h 1520066"/>
                <a:gd name="connsiteX39" fmla="*/ 5382034 w 8416442"/>
                <a:gd name="connsiteY39" fmla="*/ 911024 h 1520066"/>
                <a:gd name="connsiteX40" fmla="*/ 5554727 w 8416442"/>
                <a:gd name="connsiteY40" fmla="*/ 728634 h 1520066"/>
                <a:gd name="connsiteX41" fmla="*/ 5681246 w 8416442"/>
                <a:gd name="connsiteY41" fmla="*/ 599346 h 1520066"/>
                <a:gd name="connsiteX42" fmla="*/ 6613510 w 8416442"/>
                <a:gd name="connsiteY42"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62602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74648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454400"/>
                <a:gd name="connsiteY0" fmla="*/ 0 h 1520066"/>
                <a:gd name="connsiteX1" fmla="*/ 6625977 w 8454400"/>
                <a:gd name="connsiteY1" fmla="*/ 0 h 1520066"/>
                <a:gd name="connsiteX2" fmla="*/ 6964437 w 8454400"/>
                <a:gd name="connsiteY2" fmla="*/ 205015 h 1520066"/>
                <a:gd name="connsiteX3" fmla="*/ 7081720 w 8454400"/>
                <a:gd name="connsiteY3" fmla="*/ 587340 h 1520066"/>
                <a:gd name="connsiteX4" fmla="*/ 7221629 w 8454400"/>
                <a:gd name="connsiteY4" fmla="*/ 899480 h 1520066"/>
                <a:gd name="connsiteX5" fmla="*/ 8348876 w 8454400"/>
                <a:gd name="connsiteY5" fmla="*/ 665822 h 1520066"/>
                <a:gd name="connsiteX6" fmla="*/ 8415852 w 8454400"/>
                <a:gd name="connsiteY6" fmla="*/ 774648 h 1520066"/>
                <a:gd name="connsiteX7" fmla="*/ 7211471 w 8454400"/>
                <a:gd name="connsiteY7" fmla="*/ 959045 h 1520066"/>
                <a:gd name="connsiteX8" fmla="*/ 7023079 w 8454400"/>
                <a:gd name="connsiteY8" fmla="*/ 599807 h 1520066"/>
                <a:gd name="connsiteX9" fmla="*/ 6625054 w 8454400"/>
                <a:gd name="connsiteY9" fmla="*/ 60489 h 1520066"/>
                <a:gd name="connsiteX10" fmla="*/ 6613972 w 8454400"/>
                <a:gd name="connsiteY10" fmla="*/ 60489 h 1520066"/>
                <a:gd name="connsiteX11" fmla="*/ 5725111 w 8454400"/>
                <a:gd name="connsiteY11" fmla="*/ 640903 h 1520066"/>
                <a:gd name="connsiteX12" fmla="*/ 5596746 w 8454400"/>
                <a:gd name="connsiteY12" fmla="*/ 772500 h 1520066"/>
                <a:gd name="connsiteX13" fmla="*/ 5426824 w 8454400"/>
                <a:gd name="connsiteY13" fmla="*/ 951657 h 1520066"/>
                <a:gd name="connsiteX14" fmla="*/ 5037572 w 8454400"/>
                <a:gd name="connsiteY14" fmla="*/ 1342294 h 1520066"/>
                <a:gd name="connsiteX15" fmla="*/ 4680181 w 8454400"/>
                <a:gd name="connsiteY15" fmla="*/ 1520066 h 1520066"/>
                <a:gd name="connsiteX16" fmla="*/ 4637239 w 8454400"/>
                <a:gd name="connsiteY16" fmla="*/ 1515910 h 1520066"/>
                <a:gd name="connsiteX17" fmla="*/ 4405443 w 8454400"/>
                <a:gd name="connsiteY17" fmla="*/ 1172372 h 1520066"/>
                <a:gd name="connsiteX18" fmla="*/ 4179650 w 8454400"/>
                <a:gd name="connsiteY18" fmla="*/ 762803 h 1520066"/>
                <a:gd name="connsiteX19" fmla="*/ 3311567 w 8454400"/>
                <a:gd name="connsiteY19" fmla="*/ 767883 h 1520066"/>
                <a:gd name="connsiteX20" fmla="*/ 2360834 w 8454400"/>
                <a:gd name="connsiteY20" fmla="*/ 995061 h 1520066"/>
                <a:gd name="connsiteX21" fmla="*/ 2342497 w 8454400"/>
                <a:gd name="connsiteY21" fmla="*/ 992833 h 1520066"/>
                <a:gd name="connsiteX22" fmla="*/ 2126238 w 8454400"/>
                <a:gd name="connsiteY22" fmla="*/ 1040931 h 1520066"/>
                <a:gd name="connsiteX23" fmla="*/ 1317343 w 8454400"/>
                <a:gd name="connsiteY23" fmla="*/ 1114064 h 1520066"/>
                <a:gd name="connsiteX24" fmla="*/ 1009685 w 8454400"/>
                <a:gd name="connsiteY24" fmla="*/ 1102634 h 1520066"/>
                <a:gd name="connsiteX25" fmla="*/ 90523 w 8454400"/>
                <a:gd name="connsiteY25" fmla="*/ 742589 h 1520066"/>
                <a:gd name="connsiteX26" fmla="*/ 22895 w 8454400"/>
                <a:gd name="connsiteY26" fmla="*/ 281579 h 1520066"/>
                <a:gd name="connsiteX27" fmla="*/ 33026 w 8454400"/>
                <a:gd name="connsiteY27" fmla="*/ 257679 h 1520066"/>
                <a:gd name="connsiteX28" fmla="*/ 94142 w 8454400"/>
                <a:gd name="connsiteY28" fmla="*/ 257679 h 1520066"/>
                <a:gd name="connsiteX29" fmla="*/ 76235 w 8454400"/>
                <a:gd name="connsiteY29" fmla="*/ 299677 h 1520066"/>
                <a:gd name="connsiteX30" fmla="*/ 140053 w 8454400"/>
                <a:gd name="connsiteY30" fmla="*/ 715919 h 1520066"/>
                <a:gd name="connsiteX31" fmla="*/ 2361283 w 8454400"/>
                <a:gd name="connsiteY31" fmla="*/ 930232 h 1520066"/>
                <a:gd name="connsiteX32" fmla="*/ 2361890 w 8454400"/>
                <a:gd name="connsiteY32" fmla="*/ 932577 h 1520066"/>
                <a:gd name="connsiteX33" fmla="*/ 2418393 w 8454400"/>
                <a:gd name="connsiteY33" fmla="*/ 916935 h 1520066"/>
                <a:gd name="connsiteX34" fmla="*/ 3300486 w 8454400"/>
                <a:gd name="connsiteY34" fmla="*/ 708780 h 1520066"/>
                <a:gd name="connsiteX35" fmla="*/ 4213357 w 8454400"/>
                <a:gd name="connsiteY35" fmla="*/ 712935 h 1520066"/>
                <a:gd name="connsiteX36" fmla="*/ 4462699 w 8454400"/>
                <a:gd name="connsiteY36" fmla="*/ 1154825 h 1520066"/>
                <a:gd name="connsiteX37" fmla="*/ 4648321 w 8454400"/>
                <a:gd name="connsiteY37" fmla="*/ 1456806 h 1520066"/>
                <a:gd name="connsiteX38" fmla="*/ 5382034 w 8454400"/>
                <a:gd name="connsiteY38" fmla="*/ 911024 h 1520066"/>
                <a:gd name="connsiteX39" fmla="*/ 5554727 w 8454400"/>
                <a:gd name="connsiteY39" fmla="*/ 728634 h 1520066"/>
                <a:gd name="connsiteX40" fmla="*/ 5681246 w 8454400"/>
                <a:gd name="connsiteY40" fmla="*/ 599346 h 1520066"/>
                <a:gd name="connsiteX41" fmla="*/ 6613510 w 8454400"/>
                <a:gd name="connsiteY41" fmla="*/ 0 h 1520066"/>
                <a:gd name="connsiteX0" fmla="*/ 6613510 w 8415852"/>
                <a:gd name="connsiteY0" fmla="*/ 0 h 1520066"/>
                <a:gd name="connsiteX1" fmla="*/ 6625977 w 8415852"/>
                <a:gd name="connsiteY1" fmla="*/ 0 h 1520066"/>
                <a:gd name="connsiteX2" fmla="*/ 6964437 w 8415852"/>
                <a:gd name="connsiteY2" fmla="*/ 205015 h 1520066"/>
                <a:gd name="connsiteX3" fmla="*/ 7081720 w 8415852"/>
                <a:gd name="connsiteY3" fmla="*/ 587340 h 1520066"/>
                <a:gd name="connsiteX4" fmla="*/ 7221629 w 8415852"/>
                <a:gd name="connsiteY4" fmla="*/ 899480 h 1520066"/>
                <a:gd name="connsiteX5" fmla="*/ 8348876 w 8415852"/>
                <a:gd name="connsiteY5" fmla="*/ 665822 h 1520066"/>
                <a:gd name="connsiteX6" fmla="*/ 8415852 w 8415852"/>
                <a:gd name="connsiteY6" fmla="*/ 774648 h 1520066"/>
                <a:gd name="connsiteX7" fmla="*/ 7211471 w 8415852"/>
                <a:gd name="connsiteY7" fmla="*/ 959045 h 1520066"/>
                <a:gd name="connsiteX8" fmla="*/ 7023079 w 8415852"/>
                <a:gd name="connsiteY8" fmla="*/ 599807 h 1520066"/>
                <a:gd name="connsiteX9" fmla="*/ 6625054 w 8415852"/>
                <a:gd name="connsiteY9" fmla="*/ 60489 h 1520066"/>
                <a:gd name="connsiteX10" fmla="*/ 6613972 w 8415852"/>
                <a:gd name="connsiteY10" fmla="*/ 60489 h 1520066"/>
                <a:gd name="connsiteX11" fmla="*/ 5725111 w 8415852"/>
                <a:gd name="connsiteY11" fmla="*/ 640903 h 1520066"/>
                <a:gd name="connsiteX12" fmla="*/ 5596746 w 8415852"/>
                <a:gd name="connsiteY12" fmla="*/ 772500 h 1520066"/>
                <a:gd name="connsiteX13" fmla="*/ 5426824 w 8415852"/>
                <a:gd name="connsiteY13" fmla="*/ 951657 h 1520066"/>
                <a:gd name="connsiteX14" fmla="*/ 5037572 w 8415852"/>
                <a:gd name="connsiteY14" fmla="*/ 1342294 h 1520066"/>
                <a:gd name="connsiteX15" fmla="*/ 4680181 w 8415852"/>
                <a:gd name="connsiteY15" fmla="*/ 1520066 h 1520066"/>
                <a:gd name="connsiteX16" fmla="*/ 4637239 w 8415852"/>
                <a:gd name="connsiteY16" fmla="*/ 1515910 h 1520066"/>
                <a:gd name="connsiteX17" fmla="*/ 4405443 w 8415852"/>
                <a:gd name="connsiteY17" fmla="*/ 1172372 h 1520066"/>
                <a:gd name="connsiteX18" fmla="*/ 4179650 w 8415852"/>
                <a:gd name="connsiteY18" fmla="*/ 762803 h 1520066"/>
                <a:gd name="connsiteX19" fmla="*/ 3311567 w 8415852"/>
                <a:gd name="connsiteY19" fmla="*/ 767883 h 1520066"/>
                <a:gd name="connsiteX20" fmla="*/ 2360834 w 8415852"/>
                <a:gd name="connsiteY20" fmla="*/ 995061 h 1520066"/>
                <a:gd name="connsiteX21" fmla="*/ 2342497 w 8415852"/>
                <a:gd name="connsiteY21" fmla="*/ 992833 h 1520066"/>
                <a:gd name="connsiteX22" fmla="*/ 2126238 w 8415852"/>
                <a:gd name="connsiteY22" fmla="*/ 1040931 h 1520066"/>
                <a:gd name="connsiteX23" fmla="*/ 1317343 w 8415852"/>
                <a:gd name="connsiteY23" fmla="*/ 1114064 h 1520066"/>
                <a:gd name="connsiteX24" fmla="*/ 1009685 w 8415852"/>
                <a:gd name="connsiteY24" fmla="*/ 1102634 h 1520066"/>
                <a:gd name="connsiteX25" fmla="*/ 90523 w 8415852"/>
                <a:gd name="connsiteY25" fmla="*/ 742589 h 1520066"/>
                <a:gd name="connsiteX26" fmla="*/ 22895 w 8415852"/>
                <a:gd name="connsiteY26" fmla="*/ 281579 h 1520066"/>
                <a:gd name="connsiteX27" fmla="*/ 33026 w 8415852"/>
                <a:gd name="connsiteY27" fmla="*/ 257679 h 1520066"/>
                <a:gd name="connsiteX28" fmla="*/ 94142 w 8415852"/>
                <a:gd name="connsiteY28" fmla="*/ 257679 h 1520066"/>
                <a:gd name="connsiteX29" fmla="*/ 76235 w 8415852"/>
                <a:gd name="connsiteY29" fmla="*/ 299677 h 1520066"/>
                <a:gd name="connsiteX30" fmla="*/ 140053 w 8415852"/>
                <a:gd name="connsiteY30" fmla="*/ 715919 h 1520066"/>
                <a:gd name="connsiteX31" fmla="*/ 2361283 w 8415852"/>
                <a:gd name="connsiteY31" fmla="*/ 930232 h 1520066"/>
                <a:gd name="connsiteX32" fmla="*/ 2361890 w 8415852"/>
                <a:gd name="connsiteY32" fmla="*/ 932577 h 1520066"/>
                <a:gd name="connsiteX33" fmla="*/ 2418393 w 8415852"/>
                <a:gd name="connsiteY33" fmla="*/ 916935 h 1520066"/>
                <a:gd name="connsiteX34" fmla="*/ 3300486 w 8415852"/>
                <a:gd name="connsiteY34" fmla="*/ 708780 h 1520066"/>
                <a:gd name="connsiteX35" fmla="*/ 4213357 w 8415852"/>
                <a:gd name="connsiteY35" fmla="*/ 712935 h 1520066"/>
                <a:gd name="connsiteX36" fmla="*/ 4462699 w 8415852"/>
                <a:gd name="connsiteY36" fmla="*/ 1154825 h 1520066"/>
                <a:gd name="connsiteX37" fmla="*/ 4648321 w 8415852"/>
                <a:gd name="connsiteY37" fmla="*/ 1456806 h 1520066"/>
                <a:gd name="connsiteX38" fmla="*/ 5382034 w 8415852"/>
                <a:gd name="connsiteY38" fmla="*/ 911024 h 1520066"/>
                <a:gd name="connsiteX39" fmla="*/ 5554727 w 8415852"/>
                <a:gd name="connsiteY39" fmla="*/ 728634 h 1520066"/>
                <a:gd name="connsiteX40" fmla="*/ 5681246 w 8415852"/>
                <a:gd name="connsiteY40" fmla="*/ 599346 h 1520066"/>
                <a:gd name="connsiteX41" fmla="*/ 6613510 w 8415852"/>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81720 w 8393514"/>
                <a:gd name="connsiteY3" fmla="*/ 587340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62175 w 8393514"/>
                <a:gd name="connsiteY3" fmla="*/ 575294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13848 h 1533914"/>
                <a:gd name="connsiteX1" fmla="*/ 6625977 w 8393514"/>
                <a:gd name="connsiteY1" fmla="*/ 13848 h 1533914"/>
                <a:gd name="connsiteX2" fmla="*/ 6972814 w 8393514"/>
                <a:gd name="connsiteY2" fmla="*/ 200793 h 1533914"/>
                <a:gd name="connsiteX3" fmla="*/ 7062175 w 8393514"/>
                <a:gd name="connsiteY3" fmla="*/ 589142 h 1533914"/>
                <a:gd name="connsiteX4" fmla="*/ 7221629 w 8393514"/>
                <a:gd name="connsiteY4" fmla="*/ 913328 h 1533914"/>
                <a:gd name="connsiteX5" fmla="*/ 8348876 w 8393514"/>
                <a:gd name="connsiteY5" fmla="*/ 679670 h 1533914"/>
                <a:gd name="connsiteX6" fmla="*/ 8393514 w 8393514"/>
                <a:gd name="connsiteY6" fmla="*/ 728260 h 1533914"/>
                <a:gd name="connsiteX7" fmla="*/ 7211471 w 8393514"/>
                <a:gd name="connsiteY7" fmla="*/ 972893 h 1533914"/>
                <a:gd name="connsiteX8" fmla="*/ 7023079 w 8393514"/>
                <a:gd name="connsiteY8" fmla="*/ 613655 h 1533914"/>
                <a:gd name="connsiteX9" fmla="*/ 6625054 w 8393514"/>
                <a:gd name="connsiteY9" fmla="*/ 74337 h 1533914"/>
                <a:gd name="connsiteX10" fmla="*/ 6613972 w 8393514"/>
                <a:gd name="connsiteY10" fmla="*/ 74337 h 1533914"/>
                <a:gd name="connsiteX11" fmla="*/ 5725111 w 8393514"/>
                <a:gd name="connsiteY11" fmla="*/ 654751 h 1533914"/>
                <a:gd name="connsiteX12" fmla="*/ 5596746 w 8393514"/>
                <a:gd name="connsiteY12" fmla="*/ 786348 h 1533914"/>
                <a:gd name="connsiteX13" fmla="*/ 5426824 w 8393514"/>
                <a:gd name="connsiteY13" fmla="*/ 965505 h 1533914"/>
                <a:gd name="connsiteX14" fmla="*/ 5037572 w 8393514"/>
                <a:gd name="connsiteY14" fmla="*/ 1356142 h 1533914"/>
                <a:gd name="connsiteX15" fmla="*/ 4680181 w 8393514"/>
                <a:gd name="connsiteY15" fmla="*/ 1533914 h 1533914"/>
                <a:gd name="connsiteX16" fmla="*/ 4637239 w 8393514"/>
                <a:gd name="connsiteY16" fmla="*/ 1529758 h 1533914"/>
                <a:gd name="connsiteX17" fmla="*/ 4405443 w 8393514"/>
                <a:gd name="connsiteY17" fmla="*/ 1186220 h 1533914"/>
                <a:gd name="connsiteX18" fmla="*/ 4179650 w 8393514"/>
                <a:gd name="connsiteY18" fmla="*/ 776651 h 1533914"/>
                <a:gd name="connsiteX19" fmla="*/ 3311567 w 8393514"/>
                <a:gd name="connsiteY19" fmla="*/ 781731 h 1533914"/>
                <a:gd name="connsiteX20" fmla="*/ 2360834 w 8393514"/>
                <a:gd name="connsiteY20" fmla="*/ 1008909 h 1533914"/>
                <a:gd name="connsiteX21" fmla="*/ 2342497 w 8393514"/>
                <a:gd name="connsiteY21" fmla="*/ 1006681 h 1533914"/>
                <a:gd name="connsiteX22" fmla="*/ 2126238 w 8393514"/>
                <a:gd name="connsiteY22" fmla="*/ 1054779 h 1533914"/>
                <a:gd name="connsiteX23" fmla="*/ 1317343 w 8393514"/>
                <a:gd name="connsiteY23" fmla="*/ 1127912 h 1533914"/>
                <a:gd name="connsiteX24" fmla="*/ 1009685 w 8393514"/>
                <a:gd name="connsiteY24" fmla="*/ 1116482 h 1533914"/>
                <a:gd name="connsiteX25" fmla="*/ 90523 w 8393514"/>
                <a:gd name="connsiteY25" fmla="*/ 756437 h 1533914"/>
                <a:gd name="connsiteX26" fmla="*/ 22895 w 8393514"/>
                <a:gd name="connsiteY26" fmla="*/ 295427 h 1533914"/>
                <a:gd name="connsiteX27" fmla="*/ 33026 w 8393514"/>
                <a:gd name="connsiteY27" fmla="*/ 271527 h 1533914"/>
                <a:gd name="connsiteX28" fmla="*/ 94142 w 8393514"/>
                <a:gd name="connsiteY28" fmla="*/ 271527 h 1533914"/>
                <a:gd name="connsiteX29" fmla="*/ 76235 w 8393514"/>
                <a:gd name="connsiteY29" fmla="*/ 313525 h 1533914"/>
                <a:gd name="connsiteX30" fmla="*/ 140053 w 8393514"/>
                <a:gd name="connsiteY30" fmla="*/ 729767 h 1533914"/>
                <a:gd name="connsiteX31" fmla="*/ 2361283 w 8393514"/>
                <a:gd name="connsiteY31" fmla="*/ 944080 h 1533914"/>
                <a:gd name="connsiteX32" fmla="*/ 2361890 w 8393514"/>
                <a:gd name="connsiteY32" fmla="*/ 946425 h 1533914"/>
                <a:gd name="connsiteX33" fmla="*/ 2418393 w 8393514"/>
                <a:gd name="connsiteY33" fmla="*/ 930783 h 1533914"/>
                <a:gd name="connsiteX34" fmla="*/ 3300486 w 8393514"/>
                <a:gd name="connsiteY34" fmla="*/ 722628 h 1533914"/>
                <a:gd name="connsiteX35" fmla="*/ 4213357 w 8393514"/>
                <a:gd name="connsiteY35" fmla="*/ 726783 h 1533914"/>
                <a:gd name="connsiteX36" fmla="*/ 4462699 w 8393514"/>
                <a:gd name="connsiteY36" fmla="*/ 1168673 h 1533914"/>
                <a:gd name="connsiteX37" fmla="*/ 4648321 w 8393514"/>
                <a:gd name="connsiteY37" fmla="*/ 1470654 h 1533914"/>
                <a:gd name="connsiteX38" fmla="*/ 5382034 w 8393514"/>
                <a:gd name="connsiteY38" fmla="*/ 924872 h 1533914"/>
                <a:gd name="connsiteX39" fmla="*/ 5554727 w 8393514"/>
                <a:gd name="connsiteY39" fmla="*/ 742482 h 1533914"/>
                <a:gd name="connsiteX40" fmla="*/ 5681246 w 8393514"/>
                <a:gd name="connsiteY40" fmla="*/ 613194 h 1533914"/>
                <a:gd name="connsiteX41" fmla="*/ 6613510 w 8393514"/>
                <a:gd name="connsiteY41" fmla="*/ 13848 h 1533914"/>
                <a:gd name="connsiteX0" fmla="*/ 6613510 w 8393514"/>
                <a:gd name="connsiteY0" fmla="*/ 12957 h 1533023"/>
                <a:gd name="connsiteX1" fmla="*/ 6625977 w 8393514"/>
                <a:gd name="connsiteY1" fmla="*/ 12957 h 1533023"/>
                <a:gd name="connsiteX2" fmla="*/ 6944892 w 8393514"/>
                <a:gd name="connsiteY2" fmla="*/ 187853 h 1533023"/>
                <a:gd name="connsiteX3" fmla="*/ 7062175 w 8393514"/>
                <a:gd name="connsiteY3" fmla="*/ 588251 h 1533023"/>
                <a:gd name="connsiteX4" fmla="*/ 7221629 w 8393514"/>
                <a:gd name="connsiteY4" fmla="*/ 912437 h 1533023"/>
                <a:gd name="connsiteX5" fmla="*/ 8348876 w 8393514"/>
                <a:gd name="connsiteY5" fmla="*/ 678779 h 1533023"/>
                <a:gd name="connsiteX6" fmla="*/ 8393514 w 8393514"/>
                <a:gd name="connsiteY6" fmla="*/ 727369 h 1533023"/>
                <a:gd name="connsiteX7" fmla="*/ 7211471 w 8393514"/>
                <a:gd name="connsiteY7" fmla="*/ 972002 h 1533023"/>
                <a:gd name="connsiteX8" fmla="*/ 7023079 w 8393514"/>
                <a:gd name="connsiteY8" fmla="*/ 612764 h 1533023"/>
                <a:gd name="connsiteX9" fmla="*/ 6625054 w 8393514"/>
                <a:gd name="connsiteY9" fmla="*/ 73446 h 1533023"/>
                <a:gd name="connsiteX10" fmla="*/ 6613972 w 8393514"/>
                <a:gd name="connsiteY10" fmla="*/ 73446 h 1533023"/>
                <a:gd name="connsiteX11" fmla="*/ 5725111 w 8393514"/>
                <a:gd name="connsiteY11" fmla="*/ 653860 h 1533023"/>
                <a:gd name="connsiteX12" fmla="*/ 5596746 w 8393514"/>
                <a:gd name="connsiteY12" fmla="*/ 785457 h 1533023"/>
                <a:gd name="connsiteX13" fmla="*/ 5426824 w 8393514"/>
                <a:gd name="connsiteY13" fmla="*/ 964614 h 1533023"/>
                <a:gd name="connsiteX14" fmla="*/ 5037572 w 8393514"/>
                <a:gd name="connsiteY14" fmla="*/ 1355251 h 1533023"/>
                <a:gd name="connsiteX15" fmla="*/ 4680181 w 8393514"/>
                <a:gd name="connsiteY15" fmla="*/ 1533023 h 1533023"/>
                <a:gd name="connsiteX16" fmla="*/ 4637239 w 8393514"/>
                <a:gd name="connsiteY16" fmla="*/ 1528867 h 1533023"/>
                <a:gd name="connsiteX17" fmla="*/ 4405443 w 8393514"/>
                <a:gd name="connsiteY17" fmla="*/ 1185329 h 1533023"/>
                <a:gd name="connsiteX18" fmla="*/ 4179650 w 8393514"/>
                <a:gd name="connsiteY18" fmla="*/ 775760 h 1533023"/>
                <a:gd name="connsiteX19" fmla="*/ 3311567 w 8393514"/>
                <a:gd name="connsiteY19" fmla="*/ 780840 h 1533023"/>
                <a:gd name="connsiteX20" fmla="*/ 2360834 w 8393514"/>
                <a:gd name="connsiteY20" fmla="*/ 1008018 h 1533023"/>
                <a:gd name="connsiteX21" fmla="*/ 2342497 w 8393514"/>
                <a:gd name="connsiteY21" fmla="*/ 1005790 h 1533023"/>
                <a:gd name="connsiteX22" fmla="*/ 2126238 w 8393514"/>
                <a:gd name="connsiteY22" fmla="*/ 1053888 h 1533023"/>
                <a:gd name="connsiteX23" fmla="*/ 1317343 w 8393514"/>
                <a:gd name="connsiteY23" fmla="*/ 1127021 h 1533023"/>
                <a:gd name="connsiteX24" fmla="*/ 1009685 w 8393514"/>
                <a:gd name="connsiteY24" fmla="*/ 1115591 h 1533023"/>
                <a:gd name="connsiteX25" fmla="*/ 90523 w 8393514"/>
                <a:gd name="connsiteY25" fmla="*/ 755546 h 1533023"/>
                <a:gd name="connsiteX26" fmla="*/ 22895 w 8393514"/>
                <a:gd name="connsiteY26" fmla="*/ 294536 h 1533023"/>
                <a:gd name="connsiteX27" fmla="*/ 33026 w 8393514"/>
                <a:gd name="connsiteY27" fmla="*/ 270636 h 1533023"/>
                <a:gd name="connsiteX28" fmla="*/ 94142 w 8393514"/>
                <a:gd name="connsiteY28" fmla="*/ 270636 h 1533023"/>
                <a:gd name="connsiteX29" fmla="*/ 76235 w 8393514"/>
                <a:gd name="connsiteY29" fmla="*/ 312634 h 1533023"/>
                <a:gd name="connsiteX30" fmla="*/ 140053 w 8393514"/>
                <a:gd name="connsiteY30" fmla="*/ 728876 h 1533023"/>
                <a:gd name="connsiteX31" fmla="*/ 2361283 w 8393514"/>
                <a:gd name="connsiteY31" fmla="*/ 943189 h 1533023"/>
                <a:gd name="connsiteX32" fmla="*/ 2361890 w 8393514"/>
                <a:gd name="connsiteY32" fmla="*/ 945534 h 1533023"/>
                <a:gd name="connsiteX33" fmla="*/ 2418393 w 8393514"/>
                <a:gd name="connsiteY33" fmla="*/ 929892 h 1533023"/>
                <a:gd name="connsiteX34" fmla="*/ 3300486 w 8393514"/>
                <a:gd name="connsiteY34" fmla="*/ 721737 h 1533023"/>
                <a:gd name="connsiteX35" fmla="*/ 4213357 w 8393514"/>
                <a:gd name="connsiteY35" fmla="*/ 725892 h 1533023"/>
                <a:gd name="connsiteX36" fmla="*/ 4462699 w 8393514"/>
                <a:gd name="connsiteY36" fmla="*/ 1167782 h 1533023"/>
                <a:gd name="connsiteX37" fmla="*/ 4648321 w 8393514"/>
                <a:gd name="connsiteY37" fmla="*/ 1469763 h 1533023"/>
                <a:gd name="connsiteX38" fmla="*/ 5382034 w 8393514"/>
                <a:gd name="connsiteY38" fmla="*/ 923981 h 1533023"/>
                <a:gd name="connsiteX39" fmla="*/ 5554727 w 8393514"/>
                <a:gd name="connsiteY39" fmla="*/ 741591 h 1533023"/>
                <a:gd name="connsiteX40" fmla="*/ 5681246 w 8393514"/>
                <a:gd name="connsiteY40" fmla="*/ 612303 h 1533023"/>
                <a:gd name="connsiteX41" fmla="*/ 6613510 w 8393514"/>
                <a:gd name="connsiteY41" fmla="*/ 12957 h 1533023"/>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533 h 1520599"/>
                <a:gd name="connsiteX1" fmla="*/ 6625977 w 8393514"/>
                <a:gd name="connsiteY1" fmla="*/ 533 h 1520599"/>
                <a:gd name="connsiteX2" fmla="*/ 6944892 w 8393514"/>
                <a:gd name="connsiteY2" fmla="*/ 175429 h 1520599"/>
                <a:gd name="connsiteX3" fmla="*/ 7062175 w 8393514"/>
                <a:gd name="connsiteY3" fmla="*/ 575827 h 1520599"/>
                <a:gd name="connsiteX4" fmla="*/ 7221629 w 8393514"/>
                <a:gd name="connsiteY4" fmla="*/ 900013 h 1520599"/>
                <a:gd name="connsiteX5" fmla="*/ 8348876 w 8393514"/>
                <a:gd name="connsiteY5" fmla="*/ 666355 h 1520599"/>
                <a:gd name="connsiteX6" fmla="*/ 8393514 w 8393514"/>
                <a:gd name="connsiteY6" fmla="*/ 714945 h 1520599"/>
                <a:gd name="connsiteX7" fmla="*/ 7211471 w 8393514"/>
                <a:gd name="connsiteY7" fmla="*/ 959578 h 1520599"/>
                <a:gd name="connsiteX8" fmla="*/ 7023079 w 8393514"/>
                <a:gd name="connsiteY8" fmla="*/ 600340 h 1520599"/>
                <a:gd name="connsiteX9" fmla="*/ 6625054 w 8393514"/>
                <a:gd name="connsiteY9" fmla="*/ 61022 h 1520599"/>
                <a:gd name="connsiteX10" fmla="*/ 6613972 w 8393514"/>
                <a:gd name="connsiteY10" fmla="*/ 61022 h 1520599"/>
                <a:gd name="connsiteX11" fmla="*/ 5725111 w 8393514"/>
                <a:gd name="connsiteY11" fmla="*/ 641436 h 1520599"/>
                <a:gd name="connsiteX12" fmla="*/ 5596746 w 8393514"/>
                <a:gd name="connsiteY12" fmla="*/ 773033 h 1520599"/>
                <a:gd name="connsiteX13" fmla="*/ 5426824 w 8393514"/>
                <a:gd name="connsiteY13" fmla="*/ 952190 h 1520599"/>
                <a:gd name="connsiteX14" fmla="*/ 5037572 w 8393514"/>
                <a:gd name="connsiteY14" fmla="*/ 1342827 h 1520599"/>
                <a:gd name="connsiteX15" fmla="*/ 4680181 w 8393514"/>
                <a:gd name="connsiteY15" fmla="*/ 1520599 h 1520599"/>
                <a:gd name="connsiteX16" fmla="*/ 4637239 w 8393514"/>
                <a:gd name="connsiteY16" fmla="*/ 1516443 h 1520599"/>
                <a:gd name="connsiteX17" fmla="*/ 4405443 w 8393514"/>
                <a:gd name="connsiteY17" fmla="*/ 1172905 h 1520599"/>
                <a:gd name="connsiteX18" fmla="*/ 4179650 w 8393514"/>
                <a:gd name="connsiteY18" fmla="*/ 763336 h 1520599"/>
                <a:gd name="connsiteX19" fmla="*/ 3311567 w 8393514"/>
                <a:gd name="connsiteY19" fmla="*/ 768416 h 1520599"/>
                <a:gd name="connsiteX20" fmla="*/ 2360834 w 8393514"/>
                <a:gd name="connsiteY20" fmla="*/ 995594 h 1520599"/>
                <a:gd name="connsiteX21" fmla="*/ 2342497 w 8393514"/>
                <a:gd name="connsiteY21" fmla="*/ 993366 h 1520599"/>
                <a:gd name="connsiteX22" fmla="*/ 2126238 w 8393514"/>
                <a:gd name="connsiteY22" fmla="*/ 1041464 h 1520599"/>
                <a:gd name="connsiteX23" fmla="*/ 1317343 w 8393514"/>
                <a:gd name="connsiteY23" fmla="*/ 1114597 h 1520599"/>
                <a:gd name="connsiteX24" fmla="*/ 1009685 w 8393514"/>
                <a:gd name="connsiteY24" fmla="*/ 1103167 h 1520599"/>
                <a:gd name="connsiteX25" fmla="*/ 90523 w 8393514"/>
                <a:gd name="connsiteY25" fmla="*/ 743122 h 1520599"/>
                <a:gd name="connsiteX26" fmla="*/ 22895 w 8393514"/>
                <a:gd name="connsiteY26" fmla="*/ 282112 h 1520599"/>
                <a:gd name="connsiteX27" fmla="*/ 33026 w 8393514"/>
                <a:gd name="connsiteY27" fmla="*/ 258212 h 1520599"/>
                <a:gd name="connsiteX28" fmla="*/ 94142 w 8393514"/>
                <a:gd name="connsiteY28" fmla="*/ 258212 h 1520599"/>
                <a:gd name="connsiteX29" fmla="*/ 76235 w 8393514"/>
                <a:gd name="connsiteY29" fmla="*/ 300210 h 1520599"/>
                <a:gd name="connsiteX30" fmla="*/ 140053 w 8393514"/>
                <a:gd name="connsiteY30" fmla="*/ 716452 h 1520599"/>
                <a:gd name="connsiteX31" fmla="*/ 2361283 w 8393514"/>
                <a:gd name="connsiteY31" fmla="*/ 930765 h 1520599"/>
                <a:gd name="connsiteX32" fmla="*/ 2361890 w 8393514"/>
                <a:gd name="connsiteY32" fmla="*/ 933110 h 1520599"/>
                <a:gd name="connsiteX33" fmla="*/ 2418393 w 8393514"/>
                <a:gd name="connsiteY33" fmla="*/ 917468 h 1520599"/>
                <a:gd name="connsiteX34" fmla="*/ 3300486 w 8393514"/>
                <a:gd name="connsiteY34" fmla="*/ 709313 h 1520599"/>
                <a:gd name="connsiteX35" fmla="*/ 4213357 w 8393514"/>
                <a:gd name="connsiteY35" fmla="*/ 713468 h 1520599"/>
                <a:gd name="connsiteX36" fmla="*/ 4462699 w 8393514"/>
                <a:gd name="connsiteY36" fmla="*/ 1155358 h 1520599"/>
                <a:gd name="connsiteX37" fmla="*/ 4648321 w 8393514"/>
                <a:gd name="connsiteY37" fmla="*/ 1457339 h 1520599"/>
                <a:gd name="connsiteX38" fmla="*/ 5382034 w 8393514"/>
                <a:gd name="connsiteY38" fmla="*/ 911557 h 1520599"/>
                <a:gd name="connsiteX39" fmla="*/ 5554727 w 8393514"/>
                <a:gd name="connsiteY39" fmla="*/ 729167 h 1520599"/>
                <a:gd name="connsiteX40" fmla="*/ 5681246 w 8393514"/>
                <a:gd name="connsiteY40" fmla="*/ 599879 h 1520599"/>
                <a:gd name="connsiteX41" fmla="*/ 6613510 w 8393514"/>
                <a:gd name="connsiteY41" fmla="*/ 533 h 1520599"/>
                <a:gd name="connsiteX0" fmla="*/ 6613510 w 8393514"/>
                <a:gd name="connsiteY0" fmla="*/ 11170 h 1531236"/>
                <a:gd name="connsiteX1" fmla="*/ 6625977 w 8393514"/>
                <a:gd name="connsiteY1" fmla="*/ 11170 h 1531236"/>
                <a:gd name="connsiteX2" fmla="*/ 6925347 w 8393514"/>
                <a:gd name="connsiteY2" fmla="*/ 161971 h 1531236"/>
                <a:gd name="connsiteX3" fmla="*/ 7062175 w 8393514"/>
                <a:gd name="connsiteY3" fmla="*/ 586464 h 1531236"/>
                <a:gd name="connsiteX4" fmla="*/ 7221629 w 8393514"/>
                <a:gd name="connsiteY4" fmla="*/ 910650 h 1531236"/>
                <a:gd name="connsiteX5" fmla="*/ 8348876 w 8393514"/>
                <a:gd name="connsiteY5" fmla="*/ 676992 h 1531236"/>
                <a:gd name="connsiteX6" fmla="*/ 8393514 w 8393514"/>
                <a:gd name="connsiteY6" fmla="*/ 725582 h 1531236"/>
                <a:gd name="connsiteX7" fmla="*/ 7211471 w 8393514"/>
                <a:gd name="connsiteY7" fmla="*/ 970215 h 1531236"/>
                <a:gd name="connsiteX8" fmla="*/ 7023079 w 8393514"/>
                <a:gd name="connsiteY8" fmla="*/ 610977 h 1531236"/>
                <a:gd name="connsiteX9" fmla="*/ 6625054 w 8393514"/>
                <a:gd name="connsiteY9" fmla="*/ 71659 h 1531236"/>
                <a:gd name="connsiteX10" fmla="*/ 6613972 w 8393514"/>
                <a:gd name="connsiteY10" fmla="*/ 71659 h 1531236"/>
                <a:gd name="connsiteX11" fmla="*/ 5725111 w 8393514"/>
                <a:gd name="connsiteY11" fmla="*/ 652073 h 1531236"/>
                <a:gd name="connsiteX12" fmla="*/ 5596746 w 8393514"/>
                <a:gd name="connsiteY12" fmla="*/ 783670 h 1531236"/>
                <a:gd name="connsiteX13" fmla="*/ 5426824 w 8393514"/>
                <a:gd name="connsiteY13" fmla="*/ 962827 h 1531236"/>
                <a:gd name="connsiteX14" fmla="*/ 5037572 w 8393514"/>
                <a:gd name="connsiteY14" fmla="*/ 1353464 h 1531236"/>
                <a:gd name="connsiteX15" fmla="*/ 4680181 w 8393514"/>
                <a:gd name="connsiteY15" fmla="*/ 1531236 h 1531236"/>
                <a:gd name="connsiteX16" fmla="*/ 4637239 w 8393514"/>
                <a:gd name="connsiteY16" fmla="*/ 1527080 h 1531236"/>
                <a:gd name="connsiteX17" fmla="*/ 4405443 w 8393514"/>
                <a:gd name="connsiteY17" fmla="*/ 1183542 h 1531236"/>
                <a:gd name="connsiteX18" fmla="*/ 4179650 w 8393514"/>
                <a:gd name="connsiteY18" fmla="*/ 773973 h 1531236"/>
                <a:gd name="connsiteX19" fmla="*/ 3311567 w 8393514"/>
                <a:gd name="connsiteY19" fmla="*/ 779053 h 1531236"/>
                <a:gd name="connsiteX20" fmla="*/ 2360834 w 8393514"/>
                <a:gd name="connsiteY20" fmla="*/ 1006231 h 1531236"/>
                <a:gd name="connsiteX21" fmla="*/ 2342497 w 8393514"/>
                <a:gd name="connsiteY21" fmla="*/ 1004003 h 1531236"/>
                <a:gd name="connsiteX22" fmla="*/ 2126238 w 8393514"/>
                <a:gd name="connsiteY22" fmla="*/ 1052101 h 1531236"/>
                <a:gd name="connsiteX23" fmla="*/ 1317343 w 8393514"/>
                <a:gd name="connsiteY23" fmla="*/ 1125234 h 1531236"/>
                <a:gd name="connsiteX24" fmla="*/ 1009685 w 8393514"/>
                <a:gd name="connsiteY24" fmla="*/ 1113804 h 1531236"/>
                <a:gd name="connsiteX25" fmla="*/ 90523 w 8393514"/>
                <a:gd name="connsiteY25" fmla="*/ 753759 h 1531236"/>
                <a:gd name="connsiteX26" fmla="*/ 22895 w 8393514"/>
                <a:gd name="connsiteY26" fmla="*/ 292749 h 1531236"/>
                <a:gd name="connsiteX27" fmla="*/ 33026 w 8393514"/>
                <a:gd name="connsiteY27" fmla="*/ 268849 h 1531236"/>
                <a:gd name="connsiteX28" fmla="*/ 94142 w 8393514"/>
                <a:gd name="connsiteY28" fmla="*/ 268849 h 1531236"/>
                <a:gd name="connsiteX29" fmla="*/ 76235 w 8393514"/>
                <a:gd name="connsiteY29" fmla="*/ 310847 h 1531236"/>
                <a:gd name="connsiteX30" fmla="*/ 140053 w 8393514"/>
                <a:gd name="connsiteY30" fmla="*/ 727089 h 1531236"/>
                <a:gd name="connsiteX31" fmla="*/ 2361283 w 8393514"/>
                <a:gd name="connsiteY31" fmla="*/ 941402 h 1531236"/>
                <a:gd name="connsiteX32" fmla="*/ 2361890 w 8393514"/>
                <a:gd name="connsiteY32" fmla="*/ 943747 h 1531236"/>
                <a:gd name="connsiteX33" fmla="*/ 2418393 w 8393514"/>
                <a:gd name="connsiteY33" fmla="*/ 928105 h 1531236"/>
                <a:gd name="connsiteX34" fmla="*/ 3300486 w 8393514"/>
                <a:gd name="connsiteY34" fmla="*/ 719950 h 1531236"/>
                <a:gd name="connsiteX35" fmla="*/ 4213357 w 8393514"/>
                <a:gd name="connsiteY35" fmla="*/ 724105 h 1531236"/>
                <a:gd name="connsiteX36" fmla="*/ 4462699 w 8393514"/>
                <a:gd name="connsiteY36" fmla="*/ 1165995 h 1531236"/>
                <a:gd name="connsiteX37" fmla="*/ 4648321 w 8393514"/>
                <a:gd name="connsiteY37" fmla="*/ 1467976 h 1531236"/>
                <a:gd name="connsiteX38" fmla="*/ 5382034 w 8393514"/>
                <a:gd name="connsiteY38" fmla="*/ 922194 h 1531236"/>
                <a:gd name="connsiteX39" fmla="*/ 5554727 w 8393514"/>
                <a:gd name="connsiteY39" fmla="*/ 739804 h 1531236"/>
                <a:gd name="connsiteX40" fmla="*/ 5681246 w 8393514"/>
                <a:gd name="connsiteY40" fmla="*/ 610516 h 1531236"/>
                <a:gd name="connsiteX41" fmla="*/ 6613510 w 8393514"/>
                <a:gd name="connsiteY41" fmla="*/ 11170 h 1531236"/>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8124 h 1528190"/>
                <a:gd name="connsiteX1" fmla="*/ 6625977 w 8393514"/>
                <a:gd name="connsiteY1" fmla="*/ 8124 h 1528190"/>
                <a:gd name="connsiteX2" fmla="*/ 7062175 w 8393514"/>
                <a:gd name="connsiteY2" fmla="*/ 583418 h 1528190"/>
                <a:gd name="connsiteX3" fmla="*/ 7221629 w 8393514"/>
                <a:gd name="connsiteY3" fmla="*/ 907604 h 1528190"/>
                <a:gd name="connsiteX4" fmla="*/ 8348876 w 8393514"/>
                <a:gd name="connsiteY4" fmla="*/ 673946 h 1528190"/>
                <a:gd name="connsiteX5" fmla="*/ 8393514 w 8393514"/>
                <a:gd name="connsiteY5" fmla="*/ 722536 h 1528190"/>
                <a:gd name="connsiteX6" fmla="*/ 7211471 w 8393514"/>
                <a:gd name="connsiteY6" fmla="*/ 967169 h 1528190"/>
                <a:gd name="connsiteX7" fmla="*/ 7023079 w 8393514"/>
                <a:gd name="connsiteY7" fmla="*/ 607931 h 1528190"/>
                <a:gd name="connsiteX8" fmla="*/ 6625054 w 8393514"/>
                <a:gd name="connsiteY8" fmla="*/ 68613 h 1528190"/>
                <a:gd name="connsiteX9" fmla="*/ 6613972 w 8393514"/>
                <a:gd name="connsiteY9" fmla="*/ 68613 h 1528190"/>
                <a:gd name="connsiteX10" fmla="*/ 5725111 w 8393514"/>
                <a:gd name="connsiteY10" fmla="*/ 649027 h 1528190"/>
                <a:gd name="connsiteX11" fmla="*/ 5596746 w 8393514"/>
                <a:gd name="connsiteY11" fmla="*/ 780624 h 1528190"/>
                <a:gd name="connsiteX12" fmla="*/ 5426824 w 8393514"/>
                <a:gd name="connsiteY12" fmla="*/ 959781 h 1528190"/>
                <a:gd name="connsiteX13" fmla="*/ 5037572 w 8393514"/>
                <a:gd name="connsiteY13" fmla="*/ 1350418 h 1528190"/>
                <a:gd name="connsiteX14" fmla="*/ 4680181 w 8393514"/>
                <a:gd name="connsiteY14" fmla="*/ 1528190 h 1528190"/>
                <a:gd name="connsiteX15" fmla="*/ 4637239 w 8393514"/>
                <a:gd name="connsiteY15" fmla="*/ 1524034 h 1528190"/>
                <a:gd name="connsiteX16" fmla="*/ 4405443 w 8393514"/>
                <a:gd name="connsiteY16" fmla="*/ 1180496 h 1528190"/>
                <a:gd name="connsiteX17" fmla="*/ 4179650 w 8393514"/>
                <a:gd name="connsiteY17" fmla="*/ 770927 h 1528190"/>
                <a:gd name="connsiteX18" fmla="*/ 3311567 w 8393514"/>
                <a:gd name="connsiteY18" fmla="*/ 776007 h 1528190"/>
                <a:gd name="connsiteX19" fmla="*/ 2360834 w 8393514"/>
                <a:gd name="connsiteY19" fmla="*/ 1003185 h 1528190"/>
                <a:gd name="connsiteX20" fmla="*/ 2342497 w 8393514"/>
                <a:gd name="connsiteY20" fmla="*/ 1000957 h 1528190"/>
                <a:gd name="connsiteX21" fmla="*/ 2126238 w 8393514"/>
                <a:gd name="connsiteY21" fmla="*/ 1049055 h 1528190"/>
                <a:gd name="connsiteX22" fmla="*/ 1317343 w 8393514"/>
                <a:gd name="connsiteY22" fmla="*/ 1122188 h 1528190"/>
                <a:gd name="connsiteX23" fmla="*/ 1009685 w 8393514"/>
                <a:gd name="connsiteY23" fmla="*/ 1110758 h 1528190"/>
                <a:gd name="connsiteX24" fmla="*/ 90523 w 8393514"/>
                <a:gd name="connsiteY24" fmla="*/ 750713 h 1528190"/>
                <a:gd name="connsiteX25" fmla="*/ 22895 w 8393514"/>
                <a:gd name="connsiteY25" fmla="*/ 289703 h 1528190"/>
                <a:gd name="connsiteX26" fmla="*/ 33026 w 8393514"/>
                <a:gd name="connsiteY26" fmla="*/ 265803 h 1528190"/>
                <a:gd name="connsiteX27" fmla="*/ 94142 w 8393514"/>
                <a:gd name="connsiteY27" fmla="*/ 265803 h 1528190"/>
                <a:gd name="connsiteX28" fmla="*/ 76235 w 8393514"/>
                <a:gd name="connsiteY28" fmla="*/ 307801 h 1528190"/>
                <a:gd name="connsiteX29" fmla="*/ 140053 w 8393514"/>
                <a:gd name="connsiteY29" fmla="*/ 724043 h 1528190"/>
                <a:gd name="connsiteX30" fmla="*/ 2361283 w 8393514"/>
                <a:gd name="connsiteY30" fmla="*/ 938356 h 1528190"/>
                <a:gd name="connsiteX31" fmla="*/ 2361890 w 8393514"/>
                <a:gd name="connsiteY31" fmla="*/ 940701 h 1528190"/>
                <a:gd name="connsiteX32" fmla="*/ 2418393 w 8393514"/>
                <a:gd name="connsiteY32" fmla="*/ 925059 h 1528190"/>
                <a:gd name="connsiteX33" fmla="*/ 3300486 w 8393514"/>
                <a:gd name="connsiteY33" fmla="*/ 716904 h 1528190"/>
                <a:gd name="connsiteX34" fmla="*/ 4213357 w 8393514"/>
                <a:gd name="connsiteY34" fmla="*/ 721059 h 1528190"/>
                <a:gd name="connsiteX35" fmla="*/ 4462699 w 8393514"/>
                <a:gd name="connsiteY35" fmla="*/ 1162949 h 1528190"/>
                <a:gd name="connsiteX36" fmla="*/ 4648321 w 8393514"/>
                <a:gd name="connsiteY36" fmla="*/ 1464930 h 1528190"/>
                <a:gd name="connsiteX37" fmla="*/ 5382034 w 8393514"/>
                <a:gd name="connsiteY37" fmla="*/ 919148 h 1528190"/>
                <a:gd name="connsiteX38" fmla="*/ 5554727 w 8393514"/>
                <a:gd name="connsiteY38" fmla="*/ 736758 h 1528190"/>
                <a:gd name="connsiteX39" fmla="*/ 5681246 w 8393514"/>
                <a:gd name="connsiteY39" fmla="*/ 607470 h 1528190"/>
                <a:gd name="connsiteX40" fmla="*/ 6613510 w 8393514"/>
                <a:gd name="connsiteY40" fmla="*/ 8124 h 1528190"/>
                <a:gd name="connsiteX0" fmla="*/ 6613510 w 8393514"/>
                <a:gd name="connsiteY0" fmla="*/ 1470 h 1521536"/>
                <a:gd name="connsiteX1" fmla="*/ 6625977 w 8393514"/>
                <a:gd name="connsiteY1" fmla="*/ 1470 h 1521536"/>
                <a:gd name="connsiteX2" fmla="*/ 7062175 w 8393514"/>
                <a:gd name="connsiteY2" fmla="*/ 576764 h 1521536"/>
                <a:gd name="connsiteX3" fmla="*/ 7221629 w 8393514"/>
                <a:gd name="connsiteY3" fmla="*/ 900950 h 1521536"/>
                <a:gd name="connsiteX4" fmla="*/ 8348876 w 8393514"/>
                <a:gd name="connsiteY4" fmla="*/ 667292 h 1521536"/>
                <a:gd name="connsiteX5" fmla="*/ 8393514 w 8393514"/>
                <a:gd name="connsiteY5" fmla="*/ 715882 h 1521536"/>
                <a:gd name="connsiteX6" fmla="*/ 7211471 w 8393514"/>
                <a:gd name="connsiteY6" fmla="*/ 960515 h 1521536"/>
                <a:gd name="connsiteX7" fmla="*/ 7023079 w 8393514"/>
                <a:gd name="connsiteY7" fmla="*/ 601277 h 1521536"/>
                <a:gd name="connsiteX8" fmla="*/ 6625054 w 8393514"/>
                <a:gd name="connsiteY8" fmla="*/ 61959 h 1521536"/>
                <a:gd name="connsiteX9" fmla="*/ 6613972 w 8393514"/>
                <a:gd name="connsiteY9" fmla="*/ 61959 h 1521536"/>
                <a:gd name="connsiteX10" fmla="*/ 5725111 w 8393514"/>
                <a:gd name="connsiteY10" fmla="*/ 642373 h 1521536"/>
                <a:gd name="connsiteX11" fmla="*/ 5596746 w 8393514"/>
                <a:gd name="connsiteY11" fmla="*/ 773970 h 1521536"/>
                <a:gd name="connsiteX12" fmla="*/ 5426824 w 8393514"/>
                <a:gd name="connsiteY12" fmla="*/ 953127 h 1521536"/>
                <a:gd name="connsiteX13" fmla="*/ 5037572 w 8393514"/>
                <a:gd name="connsiteY13" fmla="*/ 1343764 h 1521536"/>
                <a:gd name="connsiteX14" fmla="*/ 4680181 w 8393514"/>
                <a:gd name="connsiteY14" fmla="*/ 1521536 h 1521536"/>
                <a:gd name="connsiteX15" fmla="*/ 4637239 w 8393514"/>
                <a:gd name="connsiteY15" fmla="*/ 1517380 h 1521536"/>
                <a:gd name="connsiteX16" fmla="*/ 4405443 w 8393514"/>
                <a:gd name="connsiteY16" fmla="*/ 1173842 h 1521536"/>
                <a:gd name="connsiteX17" fmla="*/ 4179650 w 8393514"/>
                <a:gd name="connsiteY17" fmla="*/ 764273 h 1521536"/>
                <a:gd name="connsiteX18" fmla="*/ 3311567 w 8393514"/>
                <a:gd name="connsiteY18" fmla="*/ 769353 h 1521536"/>
                <a:gd name="connsiteX19" fmla="*/ 2360834 w 8393514"/>
                <a:gd name="connsiteY19" fmla="*/ 996531 h 1521536"/>
                <a:gd name="connsiteX20" fmla="*/ 2342497 w 8393514"/>
                <a:gd name="connsiteY20" fmla="*/ 994303 h 1521536"/>
                <a:gd name="connsiteX21" fmla="*/ 2126238 w 8393514"/>
                <a:gd name="connsiteY21" fmla="*/ 1042401 h 1521536"/>
                <a:gd name="connsiteX22" fmla="*/ 1317343 w 8393514"/>
                <a:gd name="connsiteY22" fmla="*/ 1115534 h 1521536"/>
                <a:gd name="connsiteX23" fmla="*/ 1009685 w 8393514"/>
                <a:gd name="connsiteY23" fmla="*/ 1104104 h 1521536"/>
                <a:gd name="connsiteX24" fmla="*/ 90523 w 8393514"/>
                <a:gd name="connsiteY24" fmla="*/ 744059 h 1521536"/>
                <a:gd name="connsiteX25" fmla="*/ 22895 w 8393514"/>
                <a:gd name="connsiteY25" fmla="*/ 283049 h 1521536"/>
                <a:gd name="connsiteX26" fmla="*/ 33026 w 8393514"/>
                <a:gd name="connsiteY26" fmla="*/ 259149 h 1521536"/>
                <a:gd name="connsiteX27" fmla="*/ 94142 w 8393514"/>
                <a:gd name="connsiteY27" fmla="*/ 259149 h 1521536"/>
                <a:gd name="connsiteX28" fmla="*/ 76235 w 8393514"/>
                <a:gd name="connsiteY28" fmla="*/ 301147 h 1521536"/>
                <a:gd name="connsiteX29" fmla="*/ 140053 w 8393514"/>
                <a:gd name="connsiteY29" fmla="*/ 717389 h 1521536"/>
                <a:gd name="connsiteX30" fmla="*/ 2361283 w 8393514"/>
                <a:gd name="connsiteY30" fmla="*/ 931702 h 1521536"/>
                <a:gd name="connsiteX31" fmla="*/ 2361890 w 8393514"/>
                <a:gd name="connsiteY31" fmla="*/ 934047 h 1521536"/>
                <a:gd name="connsiteX32" fmla="*/ 2418393 w 8393514"/>
                <a:gd name="connsiteY32" fmla="*/ 918405 h 1521536"/>
                <a:gd name="connsiteX33" fmla="*/ 3300486 w 8393514"/>
                <a:gd name="connsiteY33" fmla="*/ 710250 h 1521536"/>
                <a:gd name="connsiteX34" fmla="*/ 4213357 w 8393514"/>
                <a:gd name="connsiteY34" fmla="*/ 714405 h 1521536"/>
                <a:gd name="connsiteX35" fmla="*/ 4462699 w 8393514"/>
                <a:gd name="connsiteY35" fmla="*/ 1156295 h 1521536"/>
                <a:gd name="connsiteX36" fmla="*/ 4648321 w 8393514"/>
                <a:gd name="connsiteY36" fmla="*/ 1458276 h 1521536"/>
                <a:gd name="connsiteX37" fmla="*/ 5382034 w 8393514"/>
                <a:gd name="connsiteY37" fmla="*/ 912494 h 1521536"/>
                <a:gd name="connsiteX38" fmla="*/ 5554727 w 8393514"/>
                <a:gd name="connsiteY38" fmla="*/ 730104 h 1521536"/>
                <a:gd name="connsiteX39" fmla="*/ 5681246 w 8393514"/>
                <a:gd name="connsiteY39" fmla="*/ 600816 h 1521536"/>
                <a:gd name="connsiteX40" fmla="*/ 6613510 w 8393514"/>
                <a:gd name="connsiteY40" fmla="*/ 1470 h 1521536"/>
                <a:gd name="connsiteX0" fmla="*/ 6613510 w 8393514"/>
                <a:gd name="connsiteY0" fmla="*/ 30305 h 1550371"/>
                <a:gd name="connsiteX1" fmla="*/ 6625977 w 8393514"/>
                <a:gd name="connsiteY1" fmla="*/ 30305 h 1550371"/>
                <a:gd name="connsiteX2" fmla="*/ 7062175 w 8393514"/>
                <a:gd name="connsiteY2" fmla="*/ 605599 h 1550371"/>
                <a:gd name="connsiteX3" fmla="*/ 7221629 w 8393514"/>
                <a:gd name="connsiteY3" fmla="*/ 929785 h 1550371"/>
                <a:gd name="connsiteX4" fmla="*/ 8348876 w 8393514"/>
                <a:gd name="connsiteY4" fmla="*/ 696127 h 1550371"/>
                <a:gd name="connsiteX5" fmla="*/ 8393514 w 8393514"/>
                <a:gd name="connsiteY5" fmla="*/ 744717 h 1550371"/>
                <a:gd name="connsiteX6" fmla="*/ 7211471 w 8393514"/>
                <a:gd name="connsiteY6" fmla="*/ 989350 h 1550371"/>
                <a:gd name="connsiteX7" fmla="*/ 7023079 w 8393514"/>
                <a:gd name="connsiteY7" fmla="*/ 630112 h 1550371"/>
                <a:gd name="connsiteX8" fmla="*/ 6625054 w 8393514"/>
                <a:gd name="connsiteY8" fmla="*/ 90794 h 1550371"/>
                <a:gd name="connsiteX9" fmla="*/ 6613972 w 8393514"/>
                <a:gd name="connsiteY9" fmla="*/ 90794 h 1550371"/>
                <a:gd name="connsiteX10" fmla="*/ 5725111 w 8393514"/>
                <a:gd name="connsiteY10" fmla="*/ 671208 h 1550371"/>
                <a:gd name="connsiteX11" fmla="*/ 5596746 w 8393514"/>
                <a:gd name="connsiteY11" fmla="*/ 802805 h 1550371"/>
                <a:gd name="connsiteX12" fmla="*/ 5426824 w 8393514"/>
                <a:gd name="connsiteY12" fmla="*/ 981962 h 1550371"/>
                <a:gd name="connsiteX13" fmla="*/ 5037572 w 8393514"/>
                <a:gd name="connsiteY13" fmla="*/ 1372599 h 1550371"/>
                <a:gd name="connsiteX14" fmla="*/ 4680181 w 8393514"/>
                <a:gd name="connsiteY14" fmla="*/ 1550371 h 1550371"/>
                <a:gd name="connsiteX15" fmla="*/ 4637239 w 8393514"/>
                <a:gd name="connsiteY15" fmla="*/ 1546215 h 1550371"/>
                <a:gd name="connsiteX16" fmla="*/ 4405443 w 8393514"/>
                <a:gd name="connsiteY16" fmla="*/ 1202677 h 1550371"/>
                <a:gd name="connsiteX17" fmla="*/ 4179650 w 8393514"/>
                <a:gd name="connsiteY17" fmla="*/ 793108 h 1550371"/>
                <a:gd name="connsiteX18" fmla="*/ 3311567 w 8393514"/>
                <a:gd name="connsiteY18" fmla="*/ 798188 h 1550371"/>
                <a:gd name="connsiteX19" fmla="*/ 2360834 w 8393514"/>
                <a:gd name="connsiteY19" fmla="*/ 1025366 h 1550371"/>
                <a:gd name="connsiteX20" fmla="*/ 2342497 w 8393514"/>
                <a:gd name="connsiteY20" fmla="*/ 1023138 h 1550371"/>
                <a:gd name="connsiteX21" fmla="*/ 2126238 w 8393514"/>
                <a:gd name="connsiteY21" fmla="*/ 1071236 h 1550371"/>
                <a:gd name="connsiteX22" fmla="*/ 1317343 w 8393514"/>
                <a:gd name="connsiteY22" fmla="*/ 1144369 h 1550371"/>
                <a:gd name="connsiteX23" fmla="*/ 1009685 w 8393514"/>
                <a:gd name="connsiteY23" fmla="*/ 1132939 h 1550371"/>
                <a:gd name="connsiteX24" fmla="*/ 90523 w 8393514"/>
                <a:gd name="connsiteY24" fmla="*/ 772894 h 1550371"/>
                <a:gd name="connsiteX25" fmla="*/ 22895 w 8393514"/>
                <a:gd name="connsiteY25" fmla="*/ 311884 h 1550371"/>
                <a:gd name="connsiteX26" fmla="*/ 33026 w 8393514"/>
                <a:gd name="connsiteY26" fmla="*/ 287984 h 1550371"/>
                <a:gd name="connsiteX27" fmla="*/ 94142 w 8393514"/>
                <a:gd name="connsiteY27" fmla="*/ 287984 h 1550371"/>
                <a:gd name="connsiteX28" fmla="*/ 76235 w 8393514"/>
                <a:gd name="connsiteY28" fmla="*/ 329982 h 1550371"/>
                <a:gd name="connsiteX29" fmla="*/ 140053 w 8393514"/>
                <a:gd name="connsiteY29" fmla="*/ 746224 h 1550371"/>
                <a:gd name="connsiteX30" fmla="*/ 2361283 w 8393514"/>
                <a:gd name="connsiteY30" fmla="*/ 960537 h 1550371"/>
                <a:gd name="connsiteX31" fmla="*/ 2361890 w 8393514"/>
                <a:gd name="connsiteY31" fmla="*/ 962882 h 1550371"/>
                <a:gd name="connsiteX32" fmla="*/ 2418393 w 8393514"/>
                <a:gd name="connsiteY32" fmla="*/ 947240 h 1550371"/>
                <a:gd name="connsiteX33" fmla="*/ 3300486 w 8393514"/>
                <a:gd name="connsiteY33" fmla="*/ 739085 h 1550371"/>
                <a:gd name="connsiteX34" fmla="*/ 4213357 w 8393514"/>
                <a:gd name="connsiteY34" fmla="*/ 743240 h 1550371"/>
                <a:gd name="connsiteX35" fmla="*/ 4462699 w 8393514"/>
                <a:gd name="connsiteY35" fmla="*/ 1185130 h 1550371"/>
                <a:gd name="connsiteX36" fmla="*/ 4648321 w 8393514"/>
                <a:gd name="connsiteY36" fmla="*/ 1487111 h 1550371"/>
                <a:gd name="connsiteX37" fmla="*/ 5382034 w 8393514"/>
                <a:gd name="connsiteY37" fmla="*/ 941329 h 1550371"/>
                <a:gd name="connsiteX38" fmla="*/ 5554727 w 8393514"/>
                <a:gd name="connsiteY38" fmla="*/ 758939 h 1550371"/>
                <a:gd name="connsiteX39" fmla="*/ 5681246 w 8393514"/>
                <a:gd name="connsiteY39" fmla="*/ 629651 h 1550371"/>
                <a:gd name="connsiteX40" fmla="*/ 6613510 w 8393514"/>
                <a:gd name="connsiteY40" fmla="*/ 30305 h 1550371"/>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62699 w 8393514"/>
                <a:gd name="connsiteY35" fmla="*/ 1156118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140053 w 8393514"/>
                <a:gd name="connsiteY28" fmla="*/ 717212 h 1521359"/>
                <a:gd name="connsiteX29" fmla="*/ 2361283 w 8393514"/>
                <a:gd name="connsiteY29" fmla="*/ 931525 h 1521359"/>
                <a:gd name="connsiteX30" fmla="*/ 2361890 w 8393514"/>
                <a:gd name="connsiteY30" fmla="*/ 933870 h 1521359"/>
                <a:gd name="connsiteX31" fmla="*/ 2418393 w 8393514"/>
                <a:gd name="connsiteY31" fmla="*/ 918228 h 1521359"/>
                <a:gd name="connsiteX32" fmla="*/ 3300486 w 8393514"/>
                <a:gd name="connsiteY32" fmla="*/ 710073 h 1521359"/>
                <a:gd name="connsiteX33" fmla="*/ 4213357 w 8393514"/>
                <a:gd name="connsiteY33" fmla="*/ 714228 h 1521359"/>
                <a:gd name="connsiteX34" fmla="*/ 4437569 w 8393514"/>
                <a:gd name="connsiteY34" fmla="*/ 1132024 h 1521359"/>
                <a:gd name="connsiteX35" fmla="*/ 4631568 w 8393514"/>
                <a:gd name="connsiteY35" fmla="*/ 1452075 h 1521359"/>
                <a:gd name="connsiteX36" fmla="*/ 5382034 w 8393514"/>
                <a:gd name="connsiteY36" fmla="*/ 912317 h 1521359"/>
                <a:gd name="connsiteX37" fmla="*/ 5681246 w 8393514"/>
                <a:gd name="connsiteY37" fmla="*/ 600639 h 1521359"/>
                <a:gd name="connsiteX38" fmla="*/ 6613510 w 8393514"/>
                <a:gd name="connsiteY38" fmla="*/ 1293 h 1521359"/>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44920 w 8405408"/>
                <a:gd name="connsiteY26" fmla="*/ 56962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102881 w 8405408"/>
                <a:gd name="connsiteY26" fmla="*/ 9725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694989 w 8474993"/>
                <a:gd name="connsiteY0" fmla="*/ 214691 h 1734757"/>
                <a:gd name="connsiteX1" fmla="*/ 6707456 w 8474993"/>
                <a:gd name="connsiteY1" fmla="*/ 214691 h 1734757"/>
                <a:gd name="connsiteX2" fmla="*/ 7143654 w 8474993"/>
                <a:gd name="connsiteY2" fmla="*/ 789985 h 1734757"/>
                <a:gd name="connsiteX3" fmla="*/ 7303108 w 8474993"/>
                <a:gd name="connsiteY3" fmla="*/ 1114171 h 1734757"/>
                <a:gd name="connsiteX4" fmla="*/ 8430355 w 8474993"/>
                <a:gd name="connsiteY4" fmla="*/ 880513 h 1734757"/>
                <a:gd name="connsiteX5" fmla="*/ 8474993 w 8474993"/>
                <a:gd name="connsiteY5" fmla="*/ 929103 h 1734757"/>
                <a:gd name="connsiteX6" fmla="*/ 7292950 w 8474993"/>
                <a:gd name="connsiteY6" fmla="*/ 1173736 h 1734757"/>
                <a:gd name="connsiteX7" fmla="*/ 7104558 w 8474993"/>
                <a:gd name="connsiteY7" fmla="*/ 814498 h 1734757"/>
                <a:gd name="connsiteX8" fmla="*/ 6706533 w 8474993"/>
                <a:gd name="connsiteY8" fmla="*/ 275180 h 1734757"/>
                <a:gd name="connsiteX9" fmla="*/ 6695451 w 8474993"/>
                <a:gd name="connsiteY9" fmla="*/ 275180 h 1734757"/>
                <a:gd name="connsiteX10" fmla="*/ 5806590 w 8474993"/>
                <a:gd name="connsiteY10" fmla="*/ 855594 h 1734757"/>
                <a:gd name="connsiteX11" fmla="*/ 5678225 w 8474993"/>
                <a:gd name="connsiteY11" fmla="*/ 987191 h 1734757"/>
                <a:gd name="connsiteX12" fmla="*/ 5508303 w 8474993"/>
                <a:gd name="connsiteY12" fmla="*/ 1166348 h 1734757"/>
                <a:gd name="connsiteX13" fmla="*/ 5119051 w 8474993"/>
                <a:gd name="connsiteY13" fmla="*/ 1556985 h 1734757"/>
                <a:gd name="connsiteX14" fmla="*/ 4761660 w 8474993"/>
                <a:gd name="connsiteY14" fmla="*/ 1734757 h 1734757"/>
                <a:gd name="connsiteX15" fmla="*/ 4718718 w 8474993"/>
                <a:gd name="connsiteY15" fmla="*/ 1730601 h 1734757"/>
                <a:gd name="connsiteX16" fmla="*/ 4486922 w 8474993"/>
                <a:gd name="connsiteY16" fmla="*/ 1387063 h 1734757"/>
                <a:gd name="connsiteX17" fmla="*/ 4261129 w 8474993"/>
                <a:gd name="connsiteY17" fmla="*/ 977494 h 1734757"/>
                <a:gd name="connsiteX18" fmla="*/ 3393046 w 8474993"/>
                <a:gd name="connsiteY18" fmla="*/ 982574 h 1734757"/>
                <a:gd name="connsiteX19" fmla="*/ 2442313 w 8474993"/>
                <a:gd name="connsiteY19" fmla="*/ 1209752 h 1734757"/>
                <a:gd name="connsiteX20" fmla="*/ 2423976 w 8474993"/>
                <a:gd name="connsiteY20" fmla="*/ 1207524 h 1734757"/>
                <a:gd name="connsiteX21" fmla="*/ 2207717 w 8474993"/>
                <a:gd name="connsiteY21" fmla="*/ 1255622 h 1734757"/>
                <a:gd name="connsiteX22" fmla="*/ 1398822 w 8474993"/>
                <a:gd name="connsiteY22" fmla="*/ 1328755 h 1734757"/>
                <a:gd name="connsiteX23" fmla="*/ 1091164 w 8474993"/>
                <a:gd name="connsiteY23" fmla="*/ 1317325 h 1734757"/>
                <a:gd name="connsiteX24" fmla="*/ 114041 w 8474993"/>
                <a:gd name="connsiteY24" fmla="*/ 971172 h 1734757"/>
                <a:gd name="connsiteX25" fmla="*/ 7773 w 8474993"/>
                <a:gd name="connsiteY25" fmla="*/ 496270 h 1734757"/>
                <a:gd name="connsiteX26" fmla="*/ 172466 w 8474993"/>
                <a:gd name="connsiteY26" fmla="*/ 0 h 1734757"/>
                <a:gd name="connsiteX27" fmla="*/ 246463 w 8474993"/>
                <a:gd name="connsiteY27" fmla="*/ 55572 h 1734757"/>
                <a:gd name="connsiteX28" fmla="*/ 221532 w 8474993"/>
                <a:gd name="connsiteY28" fmla="*/ 930610 h 1734757"/>
                <a:gd name="connsiteX29" fmla="*/ 2442762 w 8474993"/>
                <a:gd name="connsiteY29" fmla="*/ 1144923 h 1734757"/>
                <a:gd name="connsiteX30" fmla="*/ 2443369 w 8474993"/>
                <a:gd name="connsiteY30" fmla="*/ 1147268 h 1734757"/>
                <a:gd name="connsiteX31" fmla="*/ 2499872 w 8474993"/>
                <a:gd name="connsiteY31" fmla="*/ 1131626 h 1734757"/>
                <a:gd name="connsiteX32" fmla="*/ 3381965 w 8474993"/>
                <a:gd name="connsiteY32" fmla="*/ 923471 h 1734757"/>
                <a:gd name="connsiteX33" fmla="*/ 4294836 w 8474993"/>
                <a:gd name="connsiteY33" fmla="*/ 927626 h 1734757"/>
                <a:gd name="connsiteX34" fmla="*/ 4519048 w 8474993"/>
                <a:gd name="connsiteY34" fmla="*/ 1345422 h 1734757"/>
                <a:gd name="connsiteX35" fmla="*/ 4713047 w 8474993"/>
                <a:gd name="connsiteY35" fmla="*/ 1665473 h 1734757"/>
                <a:gd name="connsiteX36" fmla="*/ 5463513 w 8474993"/>
                <a:gd name="connsiteY36" fmla="*/ 1125715 h 1734757"/>
                <a:gd name="connsiteX37" fmla="*/ 5762725 w 8474993"/>
                <a:gd name="connsiteY37" fmla="*/ 814037 h 1734757"/>
                <a:gd name="connsiteX38" fmla="*/ 6694989 w 8474993"/>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45574 w 8477198"/>
                <a:gd name="connsiteY30" fmla="*/ 1147268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13374 w 8477198"/>
                <a:gd name="connsiteY30" fmla="*/ 938870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502077 w 8477198"/>
                <a:gd name="connsiteY30" fmla="*/ 1131626 h 1734757"/>
                <a:gd name="connsiteX31" fmla="*/ 3384170 w 8477198"/>
                <a:gd name="connsiteY31" fmla="*/ 923471 h 1734757"/>
                <a:gd name="connsiteX32" fmla="*/ 4297041 w 8477198"/>
                <a:gd name="connsiteY32" fmla="*/ 927626 h 1734757"/>
                <a:gd name="connsiteX33" fmla="*/ 4521253 w 8477198"/>
                <a:gd name="connsiteY33" fmla="*/ 1345422 h 1734757"/>
                <a:gd name="connsiteX34" fmla="*/ 4715252 w 8477198"/>
                <a:gd name="connsiteY34" fmla="*/ 1665473 h 1734757"/>
                <a:gd name="connsiteX35" fmla="*/ 5465718 w 8477198"/>
                <a:gd name="connsiteY35" fmla="*/ 1125715 h 1734757"/>
                <a:gd name="connsiteX36" fmla="*/ 5764930 w 8477198"/>
                <a:gd name="connsiteY36" fmla="*/ 814037 h 1734757"/>
                <a:gd name="connsiteX37" fmla="*/ 6697194 w 8477198"/>
                <a:gd name="connsiteY37"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502077 w 8477198"/>
                <a:gd name="connsiteY29" fmla="*/ 1131626 h 1734757"/>
                <a:gd name="connsiteX30" fmla="*/ 3384170 w 8477198"/>
                <a:gd name="connsiteY30" fmla="*/ 923471 h 1734757"/>
                <a:gd name="connsiteX31" fmla="*/ 4297041 w 8477198"/>
                <a:gd name="connsiteY31" fmla="*/ 927626 h 1734757"/>
                <a:gd name="connsiteX32" fmla="*/ 4521253 w 8477198"/>
                <a:gd name="connsiteY32" fmla="*/ 1345422 h 1734757"/>
                <a:gd name="connsiteX33" fmla="*/ 4715252 w 8477198"/>
                <a:gd name="connsiteY33" fmla="*/ 1665473 h 1734757"/>
                <a:gd name="connsiteX34" fmla="*/ 5465718 w 8477198"/>
                <a:gd name="connsiteY34" fmla="*/ 1125715 h 1734757"/>
                <a:gd name="connsiteX35" fmla="*/ 5764930 w 8477198"/>
                <a:gd name="connsiteY35" fmla="*/ 814037 h 1734757"/>
                <a:gd name="connsiteX36" fmla="*/ 6697194 w 8477198"/>
                <a:gd name="connsiteY36" fmla="*/ 214691 h 1734757"/>
                <a:gd name="connsiteX0" fmla="*/ 6714652 w 8494656"/>
                <a:gd name="connsiteY0" fmla="*/ 214691 h 1734757"/>
                <a:gd name="connsiteX1" fmla="*/ 6727119 w 8494656"/>
                <a:gd name="connsiteY1" fmla="*/ 214691 h 1734757"/>
                <a:gd name="connsiteX2" fmla="*/ 7163317 w 8494656"/>
                <a:gd name="connsiteY2" fmla="*/ 789985 h 1734757"/>
                <a:gd name="connsiteX3" fmla="*/ 7322771 w 8494656"/>
                <a:gd name="connsiteY3" fmla="*/ 1114171 h 1734757"/>
                <a:gd name="connsiteX4" fmla="*/ 8450018 w 8494656"/>
                <a:gd name="connsiteY4" fmla="*/ 880513 h 1734757"/>
                <a:gd name="connsiteX5" fmla="*/ 8494656 w 8494656"/>
                <a:gd name="connsiteY5" fmla="*/ 929103 h 1734757"/>
                <a:gd name="connsiteX6" fmla="*/ 7312613 w 8494656"/>
                <a:gd name="connsiteY6" fmla="*/ 1173736 h 1734757"/>
                <a:gd name="connsiteX7" fmla="*/ 7124221 w 8494656"/>
                <a:gd name="connsiteY7" fmla="*/ 814498 h 1734757"/>
                <a:gd name="connsiteX8" fmla="*/ 6726196 w 8494656"/>
                <a:gd name="connsiteY8" fmla="*/ 275180 h 1734757"/>
                <a:gd name="connsiteX9" fmla="*/ 6715114 w 8494656"/>
                <a:gd name="connsiteY9" fmla="*/ 275180 h 1734757"/>
                <a:gd name="connsiteX10" fmla="*/ 5826253 w 8494656"/>
                <a:gd name="connsiteY10" fmla="*/ 855594 h 1734757"/>
                <a:gd name="connsiteX11" fmla="*/ 5697888 w 8494656"/>
                <a:gd name="connsiteY11" fmla="*/ 987191 h 1734757"/>
                <a:gd name="connsiteX12" fmla="*/ 5527966 w 8494656"/>
                <a:gd name="connsiteY12" fmla="*/ 1166348 h 1734757"/>
                <a:gd name="connsiteX13" fmla="*/ 5138714 w 8494656"/>
                <a:gd name="connsiteY13" fmla="*/ 1556985 h 1734757"/>
                <a:gd name="connsiteX14" fmla="*/ 4781323 w 8494656"/>
                <a:gd name="connsiteY14" fmla="*/ 1734757 h 1734757"/>
                <a:gd name="connsiteX15" fmla="*/ 4738381 w 8494656"/>
                <a:gd name="connsiteY15" fmla="*/ 1730601 h 1734757"/>
                <a:gd name="connsiteX16" fmla="*/ 4506585 w 8494656"/>
                <a:gd name="connsiteY16" fmla="*/ 1387063 h 1734757"/>
                <a:gd name="connsiteX17" fmla="*/ 4280792 w 8494656"/>
                <a:gd name="connsiteY17" fmla="*/ 977494 h 1734757"/>
                <a:gd name="connsiteX18" fmla="*/ 3412709 w 8494656"/>
                <a:gd name="connsiteY18" fmla="*/ 982574 h 1734757"/>
                <a:gd name="connsiteX19" fmla="*/ 2461976 w 8494656"/>
                <a:gd name="connsiteY19" fmla="*/ 1209752 h 1734757"/>
                <a:gd name="connsiteX20" fmla="*/ 2443639 w 8494656"/>
                <a:gd name="connsiteY20" fmla="*/ 1207524 h 1734757"/>
                <a:gd name="connsiteX21" fmla="*/ 2227380 w 8494656"/>
                <a:gd name="connsiteY21" fmla="*/ 1255622 h 1734757"/>
                <a:gd name="connsiteX22" fmla="*/ 1418485 w 8494656"/>
                <a:gd name="connsiteY22" fmla="*/ 1328755 h 1734757"/>
                <a:gd name="connsiteX23" fmla="*/ 1110827 w 8494656"/>
                <a:gd name="connsiteY23" fmla="*/ 1317325 h 1734757"/>
                <a:gd name="connsiteX24" fmla="*/ 133704 w 8494656"/>
                <a:gd name="connsiteY24" fmla="*/ 971172 h 1734757"/>
                <a:gd name="connsiteX25" fmla="*/ 27436 w 8494656"/>
                <a:gd name="connsiteY25" fmla="*/ 496270 h 1734757"/>
                <a:gd name="connsiteX26" fmla="*/ 192129 w 8494656"/>
                <a:gd name="connsiteY26" fmla="*/ 0 h 1734757"/>
                <a:gd name="connsiteX27" fmla="*/ 266126 w 8494656"/>
                <a:gd name="connsiteY27" fmla="*/ 55572 h 1734757"/>
                <a:gd name="connsiteX28" fmla="*/ 241195 w 8494656"/>
                <a:gd name="connsiteY28" fmla="*/ 930610 h 1734757"/>
                <a:gd name="connsiteX29" fmla="*/ 3401628 w 8494656"/>
                <a:gd name="connsiteY29" fmla="*/ 923471 h 1734757"/>
                <a:gd name="connsiteX30" fmla="*/ 4314499 w 8494656"/>
                <a:gd name="connsiteY30" fmla="*/ 927626 h 1734757"/>
                <a:gd name="connsiteX31" fmla="*/ 4538711 w 8494656"/>
                <a:gd name="connsiteY31" fmla="*/ 1345422 h 1734757"/>
                <a:gd name="connsiteX32" fmla="*/ 4732710 w 8494656"/>
                <a:gd name="connsiteY32" fmla="*/ 1665473 h 1734757"/>
                <a:gd name="connsiteX33" fmla="*/ 5483176 w 8494656"/>
                <a:gd name="connsiteY33" fmla="*/ 1125715 h 1734757"/>
                <a:gd name="connsiteX34" fmla="*/ 5782388 w 8494656"/>
                <a:gd name="connsiteY34" fmla="*/ 814037 h 1734757"/>
                <a:gd name="connsiteX35" fmla="*/ 6714652 w 849465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356514 w 8503236"/>
                <a:gd name="connsiteY33" fmla="*/ 1209076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829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66370 w 8503236"/>
                <a:gd name="connsiteY18" fmla="*/ 1010362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209923 w 8477199"/>
                <a:gd name="connsiteY20" fmla="*/ 1255622 h 1734757"/>
                <a:gd name="connsiteX21" fmla="*/ 1401028 w 8477199"/>
                <a:gd name="connsiteY21" fmla="*/ 1328755 h 1734757"/>
                <a:gd name="connsiteX22" fmla="*/ 1093370 w 8477199"/>
                <a:gd name="connsiteY22" fmla="*/ 1317325 h 1734757"/>
                <a:gd name="connsiteX23" fmla="*/ 116247 w 8477199"/>
                <a:gd name="connsiteY23" fmla="*/ 971172 h 1734757"/>
                <a:gd name="connsiteX24" fmla="*/ 9979 w 8477199"/>
                <a:gd name="connsiteY24" fmla="*/ 496270 h 1734757"/>
                <a:gd name="connsiteX25" fmla="*/ 174672 w 8477199"/>
                <a:gd name="connsiteY25" fmla="*/ 0 h 1734757"/>
                <a:gd name="connsiteX26" fmla="*/ 248669 w 8477199"/>
                <a:gd name="connsiteY26" fmla="*/ 55572 h 1734757"/>
                <a:gd name="connsiteX27" fmla="*/ 307460 w 8477199"/>
                <a:gd name="connsiteY27" fmla="*/ 1000075 h 1734757"/>
                <a:gd name="connsiteX28" fmla="*/ 3216727 w 8477199"/>
                <a:gd name="connsiteY28" fmla="*/ 923472 h 1734757"/>
                <a:gd name="connsiteX29" fmla="*/ 4271282 w 8477199"/>
                <a:gd name="connsiteY29" fmla="*/ 872053 h 1734757"/>
                <a:gd name="connsiteX30" fmla="*/ 4534135 w 8477199"/>
                <a:gd name="connsiteY30" fmla="*/ 1303743 h 1734757"/>
                <a:gd name="connsiteX31" fmla="*/ 4824736 w 8477199"/>
                <a:gd name="connsiteY31" fmla="*/ 1596007 h 1734757"/>
                <a:gd name="connsiteX32" fmla="*/ 5803572 w 8477199"/>
                <a:gd name="connsiteY32" fmla="*/ 744571 h 1734757"/>
                <a:gd name="connsiteX33" fmla="*/ 6697195 w 8477199"/>
                <a:gd name="connsiteY33"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09923 w 8477199"/>
                <a:gd name="connsiteY19" fmla="*/ 1255622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51961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71638 w 8477199"/>
                <a:gd name="connsiteY26" fmla="*/ 78869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77199" h="1734757">
                  <a:moveTo>
                    <a:pt x="6697195" y="214691"/>
                  </a:moveTo>
                  <a:cubicBezTo>
                    <a:pt x="6701351" y="214691"/>
                    <a:pt x="6696569" y="216176"/>
                    <a:pt x="6709662" y="214691"/>
                  </a:cubicBezTo>
                  <a:cubicBezTo>
                    <a:pt x="6889701" y="194272"/>
                    <a:pt x="7085675" y="417196"/>
                    <a:pt x="7145860" y="789985"/>
                  </a:cubicBezTo>
                  <a:cubicBezTo>
                    <a:pt x="7164162" y="921824"/>
                    <a:pt x="7090864" y="1099083"/>
                    <a:pt x="7305314" y="1114171"/>
                  </a:cubicBezTo>
                  <a:cubicBezTo>
                    <a:pt x="7519764" y="1129259"/>
                    <a:pt x="8426559" y="886055"/>
                    <a:pt x="8432561" y="880513"/>
                  </a:cubicBezTo>
                  <a:cubicBezTo>
                    <a:pt x="8444518" y="893841"/>
                    <a:pt x="8462935" y="874208"/>
                    <a:pt x="8477199" y="929103"/>
                  </a:cubicBezTo>
                  <a:cubicBezTo>
                    <a:pt x="8287631" y="977974"/>
                    <a:pt x="7523562" y="1192837"/>
                    <a:pt x="7295156" y="1173736"/>
                  </a:cubicBezTo>
                  <a:cubicBezTo>
                    <a:pt x="7066750" y="1154635"/>
                    <a:pt x="7142780" y="995964"/>
                    <a:pt x="7106764" y="814498"/>
                  </a:cubicBezTo>
                  <a:cubicBezTo>
                    <a:pt x="7056895" y="565156"/>
                    <a:pt x="6955887" y="282106"/>
                    <a:pt x="6708739" y="275180"/>
                  </a:cubicBezTo>
                  <a:lnTo>
                    <a:pt x="6697657" y="275180"/>
                  </a:lnTo>
                  <a:cubicBezTo>
                    <a:pt x="6361044" y="275180"/>
                    <a:pt x="6029511" y="624259"/>
                    <a:pt x="5808796" y="855594"/>
                  </a:cubicBezTo>
                  <a:cubicBezTo>
                    <a:pt x="5759852" y="906848"/>
                    <a:pt x="5717832" y="951175"/>
                    <a:pt x="5680431" y="987191"/>
                  </a:cubicBezTo>
                  <a:cubicBezTo>
                    <a:pt x="5633795" y="1031519"/>
                    <a:pt x="5577001" y="1094316"/>
                    <a:pt x="5510509" y="1166348"/>
                  </a:cubicBezTo>
                  <a:cubicBezTo>
                    <a:pt x="5397843" y="1289634"/>
                    <a:pt x="5257472" y="1442934"/>
                    <a:pt x="5121257" y="1556985"/>
                  </a:cubicBezTo>
                  <a:cubicBezTo>
                    <a:pt x="4978116" y="1676115"/>
                    <a:pt x="4860833" y="1734757"/>
                    <a:pt x="4763866" y="1734757"/>
                  </a:cubicBezTo>
                  <a:cubicBezTo>
                    <a:pt x="4749090" y="1734757"/>
                    <a:pt x="4734776" y="1733371"/>
                    <a:pt x="4720924" y="1730601"/>
                  </a:cubicBezTo>
                  <a:cubicBezTo>
                    <a:pt x="4585633" y="1703820"/>
                    <a:pt x="4538997" y="1550059"/>
                    <a:pt x="4489128" y="1387063"/>
                  </a:cubicBezTo>
                  <a:cubicBezTo>
                    <a:pt x="4442954" y="1236072"/>
                    <a:pt x="4418813" y="1081958"/>
                    <a:pt x="4263335" y="977494"/>
                  </a:cubicBezTo>
                  <a:cubicBezTo>
                    <a:pt x="4109169" y="873912"/>
                    <a:pt x="3780422" y="954745"/>
                    <a:pt x="3440333" y="1010362"/>
                  </a:cubicBezTo>
                  <a:cubicBezTo>
                    <a:pt x="3100245" y="1065979"/>
                    <a:pt x="2562688" y="1258131"/>
                    <a:pt x="2222804" y="1311196"/>
                  </a:cubicBezTo>
                  <a:cubicBezTo>
                    <a:pt x="979697" y="1513066"/>
                    <a:pt x="626734" y="1273713"/>
                    <a:pt x="116247" y="971172"/>
                  </a:cubicBezTo>
                  <a:cubicBezTo>
                    <a:pt x="6439" y="799723"/>
                    <a:pt x="-16420" y="690908"/>
                    <a:pt x="9979" y="496270"/>
                  </a:cubicBezTo>
                  <a:cubicBezTo>
                    <a:pt x="45556" y="289166"/>
                    <a:pt x="119774" y="165423"/>
                    <a:pt x="174672" y="0"/>
                  </a:cubicBezTo>
                  <a:lnTo>
                    <a:pt x="248669" y="55572"/>
                  </a:lnTo>
                  <a:cubicBezTo>
                    <a:pt x="180252" y="231475"/>
                    <a:pt x="-152870" y="651658"/>
                    <a:pt x="313900" y="944502"/>
                  </a:cubicBezTo>
                  <a:cubicBezTo>
                    <a:pt x="581322" y="1112278"/>
                    <a:pt x="1112430" y="1259723"/>
                    <a:pt x="1735499" y="1229124"/>
                  </a:cubicBezTo>
                  <a:cubicBezTo>
                    <a:pt x="2358568" y="1198525"/>
                    <a:pt x="3585878" y="748472"/>
                    <a:pt x="4052317" y="760908"/>
                  </a:cubicBezTo>
                  <a:cubicBezTo>
                    <a:pt x="4518756" y="773344"/>
                    <a:pt x="4444040" y="1108986"/>
                    <a:pt x="4534135" y="1303743"/>
                  </a:cubicBezTo>
                  <a:cubicBezTo>
                    <a:pt x="4613736" y="1475815"/>
                    <a:pt x="4613163" y="1689202"/>
                    <a:pt x="4824736" y="1596007"/>
                  </a:cubicBezTo>
                  <a:cubicBezTo>
                    <a:pt x="5036309" y="1502812"/>
                    <a:pt x="5331566" y="1213294"/>
                    <a:pt x="5803572" y="744571"/>
                  </a:cubicBezTo>
                  <a:cubicBezTo>
                    <a:pt x="6030751" y="505386"/>
                    <a:pt x="6334725" y="214691"/>
                    <a:pt x="6697195" y="214691"/>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dirty="0"/>
            </a:p>
          </p:txBody>
        </p:sp>
      </p:grpSp>
      <p:sp>
        <p:nvSpPr>
          <p:cNvPr id="31" name="Rectangle 30">
            <a:extLst>
              <a:ext uri="{FF2B5EF4-FFF2-40B4-BE49-F238E27FC236}">
                <a16:creationId xmlns:a16="http://schemas.microsoft.com/office/drawing/2014/main" id="{F22A7F03-F3AA-46A2-8427-67785E38DD35}"/>
              </a:ext>
            </a:extLst>
          </p:cNvPr>
          <p:cNvSpPr/>
          <p:nvPr userDrawn="1"/>
        </p:nvSpPr>
        <p:spPr>
          <a:xfrm>
            <a:off x="1536717" y="586353"/>
            <a:ext cx="7697818" cy="4694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9B5A12-9FE3-4BF4-BCA3-DE13349AE2A7}"/>
              </a:ext>
            </a:extLst>
          </p:cNvPr>
          <p:cNvSpPr/>
          <p:nvPr userDrawn="1"/>
        </p:nvSpPr>
        <p:spPr>
          <a:xfrm>
            <a:off x="1536717" y="586353"/>
            <a:ext cx="7697818" cy="469420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52476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3" name="Graphic 70">
            <a:extLst>
              <a:ext uri="{FF2B5EF4-FFF2-40B4-BE49-F238E27FC236}">
                <a16:creationId xmlns:a16="http://schemas.microsoft.com/office/drawing/2014/main" id="{0E7A2DE7-B0EB-4D89-B51F-B339A80D12A3}"/>
              </a:ext>
            </a:extLst>
          </p:cNvPr>
          <p:cNvGrpSpPr/>
          <p:nvPr userDrawn="1"/>
        </p:nvGrpSpPr>
        <p:grpSpPr>
          <a:xfrm flipH="1">
            <a:off x="344152" y="5036080"/>
            <a:ext cx="1731984" cy="1655955"/>
            <a:chOff x="6551111" y="-143747"/>
            <a:chExt cx="4379433" cy="4187188"/>
          </a:xfrm>
          <a:solidFill>
            <a:schemeClr val="accent2"/>
          </a:solidFill>
        </p:grpSpPr>
        <p:sp>
          <p:nvSpPr>
            <p:cNvPr id="4" name="Freeform: Shape 3">
              <a:extLst>
                <a:ext uri="{FF2B5EF4-FFF2-40B4-BE49-F238E27FC236}">
                  <a16:creationId xmlns:a16="http://schemas.microsoft.com/office/drawing/2014/main" id="{F094A0EA-32C2-4FCE-9CEF-D07F4E663EC5}"/>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FCD5666-07EE-471A-9645-A62C4625D99F}"/>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DC3BF4B-2933-40A2-9A5E-02851EB03E44}"/>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sp>
        <p:nvSpPr>
          <p:cNvPr id="10" name="Freeform: Shape 9">
            <a:extLst>
              <a:ext uri="{FF2B5EF4-FFF2-40B4-BE49-F238E27FC236}">
                <a16:creationId xmlns:a16="http://schemas.microsoft.com/office/drawing/2014/main" id="{1C61428A-0908-4E6B-AD6C-D85BB75BBED1}"/>
              </a:ext>
            </a:extLst>
          </p:cNvPr>
          <p:cNvSpPr/>
          <p:nvPr userDrawn="1"/>
        </p:nvSpPr>
        <p:spPr>
          <a:xfrm>
            <a:off x="344152" y="372710"/>
            <a:ext cx="11503696" cy="6139485"/>
          </a:xfrm>
          <a:custGeom>
            <a:avLst/>
            <a:gdLst>
              <a:gd name="connsiteX0" fmla="*/ 0 w 11503696"/>
              <a:gd name="connsiteY0" fmla="*/ 0 h 6139485"/>
              <a:gd name="connsiteX1" fmla="*/ 11503696 w 11503696"/>
              <a:gd name="connsiteY1" fmla="*/ 0 h 6139485"/>
              <a:gd name="connsiteX2" fmla="*/ 11503696 w 11503696"/>
              <a:gd name="connsiteY2" fmla="*/ 6139485 h 6139485"/>
              <a:gd name="connsiteX3" fmla="*/ 1614578 w 11503696"/>
              <a:gd name="connsiteY3" fmla="*/ 6139485 h 6139485"/>
              <a:gd name="connsiteX4" fmla="*/ 1614578 w 11503696"/>
              <a:gd name="connsiteY4" fmla="*/ 6045674 h 6139485"/>
              <a:gd name="connsiteX5" fmla="*/ 11409885 w 11503696"/>
              <a:gd name="connsiteY5" fmla="*/ 6045674 h 6139485"/>
              <a:gd name="connsiteX6" fmla="*/ 11409885 w 11503696"/>
              <a:gd name="connsiteY6" fmla="*/ 93811 h 6139485"/>
              <a:gd name="connsiteX7" fmla="*/ 93811 w 11503696"/>
              <a:gd name="connsiteY7" fmla="*/ 93811 h 6139485"/>
              <a:gd name="connsiteX8" fmla="*/ 93811 w 11503696"/>
              <a:gd name="connsiteY8" fmla="*/ 4732690 h 6139485"/>
              <a:gd name="connsiteX9" fmla="*/ 0 w 11503696"/>
              <a:gd name="connsiteY9" fmla="*/ 4732690 h 613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03696" h="6139485">
                <a:moveTo>
                  <a:pt x="0" y="0"/>
                </a:moveTo>
                <a:lnTo>
                  <a:pt x="11503696" y="0"/>
                </a:lnTo>
                <a:lnTo>
                  <a:pt x="11503696" y="6139485"/>
                </a:lnTo>
                <a:lnTo>
                  <a:pt x="1614578" y="6139485"/>
                </a:lnTo>
                <a:lnTo>
                  <a:pt x="1614578" y="6045674"/>
                </a:lnTo>
                <a:lnTo>
                  <a:pt x="11409885" y="6045674"/>
                </a:lnTo>
                <a:lnTo>
                  <a:pt x="11409885" y="93811"/>
                </a:lnTo>
                <a:lnTo>
                  <a:pt x="93811" y="93811"/>
                </a:lnTo>
                <a:lnTo>
                  <a:pt x="93811" y="4732690"/>
                </a:lnTo>
                <a:lnTo>
                  <a:pt x="0" y="47326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26349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066703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415846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alpha val="6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76296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622689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자유형: 도형 71">
            <a:extLst>
              <a:ext uri="{FF2B5EF4-FFF2-40B4-BE49-F238E27FC236}">
                <a16:creationId xmlns:a16="http://schemas.microsoft.com/office/drawing/2014/main" id="{2A49B234-4043-4882-9511-A782AE39971F}"/>
              </a:ext>
            </a:extLst>
          </p:cNvPr>
          <p:cNvSpPr/>
          <p:nvPr userDrawn="1"/>
        </p:nvSpPr>
        <p:spPr>
          <a:xfrm flipH="1">
            <a:off x="11070076" y="5934426"/>
            <a:ext cx="768849" cy="681342"/>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Rectangle 3">
            <a:extLst>
              <a:ext uri="{FF2B5EF4-FFF2-40B4-BE49-F238E27FC236}">
                <a16:creationId xmlns:a16="http://schemas.microsoft.com/office/drawing/2014/main" id="{48FB66C5-532B-4BA1-A4C2-ED9DFB4BC247}"/>
              </a:ext>
            </a:extLst>
          </p:cNvPr>
          <p:cNvSpPr/>
          <p:nvPr userDrawn="1"/>
        </p:nvSpPr>
        <p:spPr>
          <a:xfrm>
            <a:off x="353074" y="6624536"/>
            <a:ext cx="11485852" cy="97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68451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1">
            <a:alpha val="6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5BFCFFB-F4D3-48F3-9731-232CD11C7A62}"/>
              </a:ext>
            </a:extLst>
          </p:cNvPr>
          <p:cNvSpPr/>
          <p:nvPr userDrawn="1"/>
        </p:nvSpPr>
        <p:spPr>
          <a:xfrm>
            <a:off x="1966786" y="595265"/>
            <a:ext cx="9675969" cy="5667470"/>
          </a:xfrm>
          <a:custGeom>
            <a:avLst/>
            <a:gdLst>
              <a:gd name="connsiteX0" fmla="*/ 0 w 9675969"/>
              <a:gd name="connsiteY0" fmla="*/ 0 h 5667470"/>
              <a:gd name="connsiteX1" fmla="*/ 9675969 w 9675969"/>
              <a:gd name="connsiteY1" fmla="*/ 0 h 5667470"/>
              <a:gd name="connsiteX2" fmla="*/ 9675969 w 9675969"/>
              <a:gd name="connsiteY2" fmla="*/ 5667470 h 5667470"/>
              <a:gd name="connsiteX3" fmla="*/ 97402 w 9675969"/>
              <a:gd name="connsiteY3" fmla="*/ 5667470 h 5667470"/>
              <a:gd name="connsiteX4" fmla="*/ 97402 w 9675969"/>
              <a:gd name="connsiteY4" fmla="*/ 5583705 h 5667470"/>
              <a:gd name="connsiteX5" fmla="*/ 9592204 w 9675969"/>
              <a:gd name="connsiteY5" fmla="*/ 5583705 h 5667470"/>
              <a:gd name="connsiteX6" fmla="*/ 9592204 w 9675969"/>
              <a:gd name="connsiteY6" fmla="*/ 83765 h 5667470"/>
              <a:gd name="connsiteX7" fmla="*/ 83765 w 9675969"/>
              <a:gd name="connsiteY7" fmla="*/ 83765 h 5667470"/>
              <a:gd name="connsiteX8" fmla="*/ 83765 w 9675969"/>
              <a:gd name="connsiteY8" fmla="*/ 3424474 h 5667470"/>
              <a:gd name="connsiteX9" fmla="*/ 0 w 9675969"/>
              <a:gd name="connsiteY9" fmla="*/ 3424474 h 566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5969" h="5667470">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aphic 70">
            <a:extLst>
              <a:ext uri="{FF2B5EF4-FFF2-40B4-BE49-F238E27FC236}">
                <a16:creationId xmlns:a16="http://schemas.microsoft.com/office/drawing/2014/main" id="{0006C776-2F6E-4795-A504-2C728D18AB23}"/>
              </a:ext>
            </a:extLst>
          </p:cNvPr>
          <p:cNvGrpSpPr/>
          <p:nvPr userDrawn="1"/>
        </p:nvGrpSpPr>
        <p:grpSpPr>
          <a:xfrm flipH="1">
            <a:off x="1966786" y="3881925"/>
            <a:ext cx="2331651" cy="2229298"/>
            <a:chOff x="6551111" y="-143747"/>
            <a:chExt cx="4379433" cy="4187188"/>
          </a:xfrm>
          <a:solidFill>
            <a:schemeClr val="accent2"/>
          </a:solidFill>
        </p:grpSpPr>
        <p:sp>
          <p:nvSpPr>
            <p:cNvPr id="6" name="Freeform: Shape 5">
              <a:extLst>
                <a:ext uri="{FF2B5EF4-FFF2-40B4-BE49-F238E27FC236}">
                  <a16:creationId xmlns:a16="http://schemas.microsoft.com/office/drawing/2014/main" id="{B8B14671-BDCE-456F-BCEB-6EBE8A5392A4}"/>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E27BC9E-87DB-494D-8748-79AC9DFDBBA8}"/>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1A2ED31-0FD2-4C41-9BB5-6C6550CA6C98}"/>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grpSp>
        <p:nvGrpSpPr>
          <p:cNvPr id="9" name="Graphic 25">
            <a:extLst>
              <a:ext uri="{FF2B5EF4-FFF2-40B4-BE49-F238E27FC236}">
                <a16:creationId xmlns:a16="http://schemas.microsoft.com/office/drawing/2014/main" id="{6D67C087-C6DD-42B1-8C43-88BCD548F633}"/>
              </a:ext>
            </a:extLst>
          </p:cNvPr>
          <p:cNvGrpSpPr/>
          <p:nvPr userDrawn="1"/>
        </p:nvGrpSpPr>
        <p:grpSpPr>
          <a:xfrm>
            <a:off x="342288" y="5278574"/>
            <a:ext cx="1920177" cy="1275995"/>
            <a:chOff x="342288" y="5278574"/>
            <a:chExt cx="1920177" cy="1275995"/>
          </a:xfrm>
        </p:grpSpPr>
        <p:sp>
          <p:nvSpPr>
            <p:cNvPr id="10" name="Freeform: Shape 9">
              <a:extLst>
                <a:ext uri="{FF2B5EF4-FFF2-40B4-BE49-F238E27FC236}">
                  <a16:creationId xmlns:a16="http://schemas.microsoft.com/office/drawing/2014/main" id="{EECD70BF-BA61-4DDC-8CB5-EE72ED9468C1}"/>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E9F29BA9-7248-4B07-8F48-8AEAD8E18D5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26364B3-7AF3-4796-9273-3B2BDA702A80}"/>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B99173D-9F65-4E1F-B7A2-F354980E356C}"/>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2593383-ABF0-4059-AADC-8F43DE076CCE}"/>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812C8C3-30C0-48BF-91A5-293F79BBA34C}"/>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09EC095-18BF-4201-A829-FA6E277380D3}"/>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101D20-2CAA-4779-93F7-54990D9D9FD5}"/>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Tree>
    <p:extLst>
      <p:ext uri="{BB962C8B-B14F-4D97-AF65-F5344CB8AC3E}">
        <p14:creationId xmlns:p14="http://schemas.microsoft.com/office/powerpoint/2010/main" val="3975660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7A765983-F416-435E-B895-E419C51F41E5}"/>
              </a:ext>
            </a:extLst>
          </p:cNvPr>
          <p:cNvSpPr/>
          <p:nvPr userDrawn="1"/>
        </p:nvSpPr>
        <p:spPr>
          <a:xfrm>
            <a:off x="0" y="1916832"/>
            <a:ext cx="12192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id="{CB263460-35EC-4CE8-AC5A-B898C1D252E2}"/>
              </a:ext>
            </a:extLst>
          </p:cNvPr>
          <p:cNvSpPr>
            <a:spLocks noGrp="1"/>
          </p:cNvSpPr>
          <p:nvPr>
            <p:ph type="pic" sz="quarter" idx="14" hasCustomPrompt="1"/>
          </p:nvPr>
        </p:nvSpPr>
        <p:spPr>
          <a:xfrm>
            <a:off x="0" y="1916832"/>
            <a:ext cx="6096000"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2E3E23B1-5B7D-4C32-B584-7C37DA2AB6D9}"/>
              </a:ext>
            </a:extLst>
          </p:cNvPr>
          <p:cNvSpPr/>
          <p:nvPr userDrawn="1"/>
        </p:nvSpPr>
        <p:spPr>
          <a:xfrm>
            <a:off x="0" y="1724049"/>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7614203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854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36AC-3067-E992-A252-F050995455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685AA6-77A3-981F-C4A5-6D6C89347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345707-ACCB-33CA-5A44-263A94E31EC5}"/>
              </a:ext>
            </a:extLst>
          </p:cNvPr>
          <p:cNvSpPr>
            <a:spLocks noGrp="1"/>
          </p:cNvSpPr>
          <p:nvPr>
            <p:ph type="dt" sz="half" idx="10"/>
          </p:nvPr>
        </p:nvSpPr>
        <p:spPr/>
        <p:txBody>
          <a:bodyPr/>
          <a:lstStyle/>
          <a:p>
            <a:fld id="{9CAC4CA2-E5AD-44A3-9195-A87624AB388E}" type="datetimeFigureOut">
              <a:rPr lang="en-IN" smtClean="0"/>
              <a:t>08-03-2024</a:t>
            </a:fld>
            <a:endParaRPr lang="en-IN"/>
          </a:p>
        </p:txBody>
      </p:sp>
      <p:sp>
        <p:nvSpPr>
          <p:cNvPr id="5" name="Footer Placeholder 4">
            <a:extLst>
              <a:ext uri="{FF2B5EF4-FFF2-40B4-BE49-F238E27FC236}">
                <a16:creationId xmlns:a16="http://schemas.microsoft.com/office/drawing/2014/main" id="{BADDAF48-A5F7-F2FF-7B34-412ADDED94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E27B73-B8A4-6FDF-8D5E-EDDEE0388B8B}"/>
              </a:ext>
            </a:extLst>
          </p:cNvPr>
          <p:cNvSpPr>
            <a:spLocks noGrp="1"/>
          </p:cNvSpPr>
          <p:nvPr>
            <p:ph type="sldNum" sz="quarter" idx="12"/>
          </p:nvPr>
        </p:nvSpPr>
        <p:spPr/>
        <p:txBody>
          <a:bodyPr/>
          <a:lstStyle/>
          <a:p>
            <a:fld id="{E6FF43A7-8594-4520-9283-4661EE8C89C5}" type="slidenum">
              <a:rPr lang="en-IN" smtClean="0"/>
              <a:t>‹#›</a:t>
            </a:fld>
            <a:endParaRPr lang="en-IN"/>
          </a:p>
        </p:txBody>
      </p:sp>
    </p:spTree>
    <p:extLst>
      <p:ext uri="{BB962C8B-B14F-4D97-AF65-F5344CB8AC3E}">
        <p14:creationId xmlns:p14="http://schemas.microsoft.com/office/powerpoint/2010/main" val="32124153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8ED82C6-2007-4B24-BF0B-012699BE9597}"/>
              </a:ext>
            </a:extLst>
          </p:cNvPr>
          <p:cNvSpPr>
            <a:spLocks noGrp="1"/>
          </p:cNvSpPr>
          <p:nvPr>
            <p:ph type="pic" sz="quarter" idx="10" hasCustomPrompt="1"/>
          </p:nvPr>
        </p:nvSpPr>
        <p:spPr>
          <a:xfrm>
            <a:off x="1" y="3"/>
            <a:ext cx="7219949" cy="6791323"/>
          </a:xfrm>
          <a:custGeom>
            <a:avLst/>
            <a:gdLst>
              <a:gd name="connsiteX0" fmla="*/ 6373343 w 7219949"/>
              <a:gd name="connsiteY0" fmla="*/ 5762674 h 6791323"/>
              <a:gd name="connsiteX1" fmla="*/ 6413754 w 7219949"/>
              <a:gd name="connsiteY1" fmla="*/ 5791064 h 6791323"/>
              <a:gd name="connsiteX2" fmla="*/ 6422746 w 7219949"/>
              <a:gd name="connsiteY2" fmla="*/ 5798985 h 6791323"/>
              <a:gd name="connsiteX3" fmla="*/ 6422797 w 7219949"/>
              <a:gd name="connsiteY3" fmla="*/ 5799972 h 6791323"/>
              <a:gd name="connsiteX4" fmla="*/ 6417097 w 7219949"/>
              <a:gd name="connsiteY4" fmla="*/ 5796731 h 6791323"/>
              <a:gd name="connsiteX5" fmla="*/ 6421197 w 7219949"/>
              <a:gd name="connsiteY5" fmla="*/ 5803224 h 6791323"/>
              <a:gd name="connsiteX6" fmla="*/ 6423069 w 7219949"/>
              <a:gd name="connsiteY6" fmla="*/ 5805289 h 6791323"/>
              <a:gd name="connsiteX7" fmla="*/ 6423280 w 7219949"/>
              <a:gd name="connsiteY7" fmla="*/ 5809382 h 6791323"/>
              <a:gd name="connsiteX8" fmla="*/ 6409944 w 7219949"/>
              <a:gd name="connsiteY8" fmla="*/ 5797636 h 6791323"/>
              <a:gd name="connsiteX9" fmla="*/ 1540022 w 7219949"/>
              <a:gd name="connsiteY9" fmla="*/ 5527312 h 6791323"/>
              <a:gd name="connsiteX10" fmla="*/ 1522578 w 7219949"/>
              <a:gd name="connsiteY10" fmla="*/ 5529871 h 6791323"/>
              <a:gd name="connsiteX11" fmla="*/ 1509084 w 7219949"/>
              <a:gd name="connsiteY11" fmla="*/ 5542239 h 6791323"/>
              <a:gd name="connsiteX12" fmla="*/ 1523166 w 7219949"/>
              <a:gd name="connsiteY12" fmla="*/ 5546372 h 6791323"/>
              <a:gd name="connsiteX13" fmla="*/ 1550935 w 7219949"/>
              <a:gd name="connsiteY13" fmla="*/ 5543314 h 6791323"/>
              <a:gd name="connsiteX14" fmla="*/ 1571395 w 7219949"/>
              <a:gd name="connsiteY14" fmla="*/ 5533722 h 6791323"/>
              <a:gd name="connsiteX15" fmla="*/ 1559206 w 7219949"/>
              <a:gd name="connsiteY15" fmla="*/ 5531447 h 6791323"/>
              <a:gd name="connsiteX16" fmla="*/ 1444220 w 7219949"/>
              <a:gd name="connsiteY16" fmla="*/ 5502038 h 6791323"/>
              <a:gd name="connsiteX17" fmla="*/ 1442366 w 7219949"/>
              <a:gd name="connsiteY17" fmla="*/ 5504927 h 6791323"/>
              <a:gd name="connsiteX18" fmla="*/ 1445716 w 7219949"/>
              <a:gd name="connsiteY18" fmla="*/ 5504667 h 6791323"/>
              <a:gd name="connsiteX19" fmla="*/ 1109001 w 7219949"/>
              <a:gd name="connsiteY19" fmla="*/ 5399894 h 6791323"/>
              <a:gd name="connsiteX20" fmla="*/ 1088139 w 7219949"/>
              <a:gd name="connsiteY20" fmla="*/ 5430615 h 6791323"/>
              <a:gd name="connsiteX21" fmla="*/ 1154903 w 7219949"/>
              <a:gd name="connsiteY21" fmla="*/ 5493637 h 6791323"/>
              <a:gd name="connsiteX22" fmla="*/ 1199413 w 7219949"/>
              <a:gd name="connsiteY22" fmla="*/ 5502038 h 6791323"/>
              <a:gd name="connsiteX23" fmla="*/ 1203154 w 7219949"/>
              <a:gd name="connsiteY23" fmla="*/ 5506753 h 6791323"/>
              <a:gd name="connsiteX24" fmla="*/ 1221483 w 7219949"/>
              <a:gd name="connsiteY24" fmla="*/ 5500369 h 6791323"/>
              <a:gd name="connsiteX25" fmla="*/ 1254063 w 7219949"/>
              <a:gd name="connsiteY25" fmla="*/ 5500404 h 6791323"/>
              <a:gd name="connsiteX26" fmla="*/ 1257548 w 7219949"/>
              <a:gd name="connsiteY26" fmla="*/ 5502518 h 6791323"/>
              <a:gd name="connsiteX27" fmla="*/ 1259224 w 7219949"/>
              <a:gd name="connsiteY27" fmla="*/ 5501513 h 6791323"/>
              <a:gd name="connsiteX28" fmla="*/ 1269888 w 7219949"/>
              <a:gd name="connsiteY28" fmla="*/ 5506239 h 6791323"/>
              <a:gd name="connsiteX29" fmla="*/ 1271060 w 7219949"/>
              <a:gd name="connsiteY29" fmla="*/ 5511704 h 6791323"/>
              <a:gd name="connsiteX30" fmla="*/ 1284187 w 7219949"/>
              <a:gd name="connsiteY30" fmla="*/ 5528103 h 6791323"/>
              <a:gd name="connsiteX31" fmla="*/ 1295893 w 7219949"/>
              <a:gd name="connsiteY31" fmla="*/ 5528899 h 6791323"/>
              <a:gd name="connsiteX32" fmla="*/ 1329134 w 7219949"/>
              <a:gd name="connsiteY32" fmla="*/ 5523362 h 6791323"/>
              <a:gd name="connsiteX33" fmla="*/ 1345023 w 7219949"/>
              <a:gd name="connsiteY33" fmla="*/ 5522735 h 6791323"/>
              <a:gd name="connsiteX34" fmla="*/ 1332945 w 7219949"/>
              <a:gd name="connsiteY34" fmla="*/ 5502038 h 6791323"/>
              <a:gd name="connsiteX35" fmla="*/ 1306980 w 7219949"/>
              <a:gd name="connsiteY35" fmla="*/ 5439018 h 6791323"/>
              <a:gd name="connsiteX36" fmla="*/ 1173450 w 7219949"/>
              <a:gd name="connsiteY36" fmla="*/ 5413812 h 6791323"/>
              <a:gd name="connsiteX37" fmla="*/ 1125229 w 7219949"/>
              <a:gd name="connsiteY37" fmla="*/ 5409611 h 6791323"/>
              <a:gd name="connsiteX38" fmla="*/ 1109001 w 7219949"/>
              <a:gd name="connsiteY38" fmla="*/ 5399894 h 6791323"/>
              <a:gd name="connsiteX39" fmla="*/ 1 w 7219949"/>
              <a:gd name="connsiteY39" fmla="*/ 5033886 h 6791323"/>
              <a:gd name="connsiteX40" fmla="*/ 20697 w 7219949"/>
              <a:gd name="connsiteY40" fmla="*/ 5050987 h 6791323"/>
              <a:gd name="connsiteX41" fmla="*/ 27306 w 7219949"/>
              <a:gd name="connsiteY41" fmla="*/ 5098712 h 6791323"/>
              <a:gd name="connsiteX42" fmla="*/ 75524 w 7219949"/>
              <a:gd name="connsiteY42" fmla="*/ 5149127 h 6791323"/>
              <a:gd name="connsiteX43" fmla="*/ 309203 w 7219949"/>
              <a:gd name="connsiteY43" fmla="*/ 5291971 h 6791323"/>
              <a:gd name="connsiteX44" fmla="*/ 353715 w 7219949"/>
              <a:gd name="connsiteY44" fmla="*/ 5350789 h 6791323"/>
              <a:gd name="connsiteX45" fmla="*/ 223891 w 7219949"/>
              <a:gd name="connsiteY45" fmla="*/ 5333986 h 6791323"/>
              <a:gd name="connsiteX46" fmla="*/ 45852 w 7219949"/>
              <a:gd name="connsiteY46" fmla="*/ 5266763 h 6791323"/>
              <a:gd name="connsiteX47" fmla="*/ 1 w 7219949"/>
              <a:gd name="connsiteY47" fmla="*/ 5245499 h 6791323"/>
              <a:gd name="connsiteX48" fmla="*/ 6018520 w 7219949"/>
              <a:gd name="connsiteY48" fmla="*/ 3828679 h 6791323"/>
              <a:gd name="connsiteX49" fmla="*/ 6061272 w 7219949"/>
              <a:gd name="connsiteY49" fmla="*/ 3852562 h 6791323"/>
              <a:gd name="connsiteX50" fmla="*/ 6123598 w 7219949"/>
              <a:gd name="connsiteY50" fmla="*/ 3899316 h 6791323"/>
              <a:gd name="connsiteX51" fmla="*/ 6135571 w 7219949"/>
              <a:gd name="connsiteY51" fmla="*/ 3918704 h 6791323"/>
              <a:gd name="connsiteX52" fmla="*/ 6095110 w 7219949"/>
              <a:gd name="connsiteY52" fmla="*/ 3884769 h 6791323"/>
              <a:gd name="connsiteX53" fmla="*/ 6067502 w 7219949"/>
              <a:gd name="connsiteY53" fmla="*/ 3862695 h 6791323"/>
              <a:gd name="connsiteX54" fmla="*/ 6058500 w 7219949"/>
              <a:gd name="connsiteY54" fmla="*/ 3857305 h 6791323"/>
              <a:gd name="connsiteX55" fmla="*/ 6028122 w 7219949"/>
              <a:gd name="connsiteY55" fmla="*/ 3839975 h 6791323"/>
              <a:gd name="connsiteX56" fmla="*/ 6018520 w 7219949"/>
              <a:gd name="connsiteY56" fmla="*/ 3828679 h 6791323"/>
              <a:gd name="connsiteX57" fmla="*/ 5917528 w 7219949"/>
              <a:gd name="connsiteY57" fmla="*/ 3369309 h 6791323"/>
              <a:gd name="connsiteX58" fmla="*/ 5932912 w 7219949"/>
              <a:gd name="connsiteY58" fmla="*/ 3381207 h 6791323"/>
              <a:gd name="connsiteX59" fmla="*/ 5934660 w 7219949"/>
              <a:gd name="connsiteY59" fmla="*/ 3383263 h 6791323"/>
              <a:gd name="connsiteX60" fmla="*/ 5930917 w 7219949"/>
              <a:gd name="connsiteY60" fmla="*/ 3380432 h 6791323"/>
              <a:gd name="connsiteX61" fmla="*/ 6015135 w 7219949"/>
              <a:gd name="connsiteY61" fmla="*/ 2860684 h 6791323"/>
              <a:gd name="connsiteX62" fmla="*/ 6020320 w 7219949"/>
              <a:gd name="connsiteY62" fmla="*/ 2864266 h 6791323"/>
              <a:gd name="connsiteX63" fmla="*/ 6021276 w 7219949"/>
              <a:gd name="connsiteY63" fmla="*/ 2864967 h 6791323"/>
              <a:gd name="connsiteX64" fmla="*/ 6021151 w 7219949"/>
              <a:gd name="connsiteY64" fmla="*/ 2865757 h 6791323"/>
              <a:gd name="connsiteX65" fmla="*/ 6017986 w 7219949"/>
              <a:gd name="connsiteY65" fmla="*/ 2863246 h 6791323"/>
              <a:gd name="connsiteX66" fmla="*/ 5801996 w 7219949"/>
              <a:gd name="connsiteY66" fmla="*/ 2690461 h 6791323"/>
              <a:gd name="connsiteX67" fmla="*/ 5803170 w 7219949"/>
              <a:gd name="connsiteY67" fmla="*/ 2691043 h 6791323"/>
              <a:gd name="connsiteX68" fmla="*/ 5805707 w 7219949"/>
              <a:gd name="connsiteY68" fmla="*/ 2693665 h 6791323"/>
              <a:gd name="connsiteX69" fmla="*/ 5803117 w 7219949"/>
              <a:gd name="connsiteY69" fmla="*/ 2692169 h 6791323"/>
              <a:gd name="connsiteX70" fmla="*/ 5802846 w 7219949"/>
              <a:gd name="connsiteY70" fmla="*/ 2691627 h 6791323"/>
              <a:gd name="connsiteX71" fmla="*/ 5801996 w 7219949"/>
              <a:gd name="connsiteY71" fmla="*/ 2690461 h 6791323"/>
              <a:gd name="connsiteX72" fmla="*/ 5712609 w 7219949"/>
              <a:gd name="connsiteY72" fmla="*/ 2643924 h 6791323"/>
              <a:gd name="connsiteX73" fmla="*/ 5716036 w 7219949"/>
              <a:gd name="connsiteY73" fmla="*/ 2646416 h 6791323"/>
              <a:gd name="connsiteX74" fmla="*/ 5712958 w 7219949"/>
              <a:gd name="connsiteY74" fmla="*/ 2644329 h 6791323"/>
              <a:gd name="connsiteX75" fmla="*/ 6874443 w 7219949"/>
              <a:gd name="connsiteY75" fmla="*/ 1314142 h 6791323"/>
              <a:gd name="connsiteX76" fmla="*/ 6887098 w 7219949"/>
              <a:gd name="connsiteY76" fmla="*/ 1320495 h 6791323"/>
              <a:gd name="connsiteX77" fmla="*/ 6911869 w 7219949"/>
              <a:gd name="connsiteY77" fmla="*/ 1346903 h 6791323"/>
              <a:gd name="connsiteX78" fmla="*/ 6919419 w 7219949"/>
              <a:gd name="connsiteY78" fmla="*/ 1354642 h 6791323"/>
              <a:gd name="connsiteX79" fmla="*/ 6947175 w 7219949"/>
              <a:gd name="connsiteY79" fmla="*/ 1376475 h 6791323"/>
              <a:gd name="connsiteX80" fmla="*/ 6995137 w 7219949"/>
              <a:gd name="connsiteY80" fmla="*/ 1412403 h 6791323"/>
              <a:gd name="connsiteX81" fmla="*/ 7014744 w 7219949"/>
              <a:gd name="connsiteY81" fmla="*/ 1427412 h 6791323"/>
              <a:gd name="connsiteX82" fmla="*/ 7045544 w 7219949"/>
              <a:gd name="connsiteY82" fmla="*/ 1457454 h 6791323"/>
              <a:gd name="connsiteX83" fmla="*/ 7061838 w 7219949"/>
              <a:gd name="connsiteY83" fmla="*/ 1471102 h 6791323"/>
              <a:gd name="connsiteX84" fmla="*/ 7091714 w 7219949"/>
              <a:gd name="connsiteY84" fmla="*/ 1496126 h 6791323"/>
              <a:gd name="connsiteX85" fmla="*/ 7114038 w 7219949"/>
              <a:gd name="connsiteY85" fmla="*/ 1513409 h 6791323"/>
              <a:gd name="connsiteX86" fmla="*/ 7140637 w 7219949"/>
              <a:gd name="connsiteY86" fmla="*/ 1528968 h 6791323"/>
              <a:gd name="connsiteX87" fmla="*/ 7141158 w 7219949"/>
              <a:gd name="connsiteY87" fmla="*/ 1529398 h 6791323"/>
              <a:gd name="connsiteX88" fmla="*/ 7138593 w 7219949"/>
              <a:gd name="connsiteY88" fmla="*/ 1533830 h 6791323"/>
              <a:gd name="connsiteX89" fmla="*/ 7124726 w 7219949"/>
              <a:gd name="connsiteY89" fmla="*/ 1544846 h 6791323"/>
              <a:gd name="connsiteX90" fmla="*/ 7099056 w 7219949"/>
              <a:gd name="connsiteY90" fmla="*/ 1523496 h 6791323"/>
              <a:gd name="connsiteX91" fmla="*/ 7096937 w 7219949"/>
              <a:gd name="connsiteY91" fmla="*/ 1520307 h 6791323"/>
              <a:gd name="connsiteX92" fmla="*/ 7108397 w 7219949"/>
              <a:gd name="connsiteY92" fmla="*/ 1528492 h 6791323"/>
              <a:gd name="connsiteX93" fmla="*/ 7111710 w 7219949"/>
              <a:gd name="connsiteY93" fmla="*/ 1529851 h 6791323"/>
              <a:gd name="connsiteX94" fmla="*/ 7110188 w 7219949"/>
              <a:gd name="connsiteY94" fmla="*/ 1525747 h 6791323"/>
              <a:gd name="connsiteX95" fmla="*/ 7103234 w 7219949"/>
              <a:gd name="connsiteY95" fmla="*/ 1517093 h 6791323"/>
              <a:gd name="connsiteX96" fmla="*/ 7058257 w 7219949"/>
              <a:gd name="connsiteY96" fmla="*/ 1476591 h 6791323"/>
              <a:gd name="connsiteX97" fmla="*/ 6908883 w 7219949"/>
              <a:gd name="connsiteY97" fmla="*/ 1351478 h 6791323"/>
              <a:gd name="connsiteX98" fmla="*/ 6874443 w 7219949"/>
              <a:gd name="connsiteY98" fmla="*/ 1314142 h 6791323"/>
              <a:gd name="connsiteX99" fmla="*/ 6661736 w 7219949"/>
              <a:gd name="connsiteY99" fmla="*/ 1273216 h 6791323"/>
              <a:gd name="connsiteX100" fmla="*/ 6671078 w 7219949"/>
              <a:gd name="connsiteY100" fmla="*/ 1278211 h 6791323"/>
              <a:gd name="connsiteX101" fmla="*/ 6695521 w 7219949"/>
              <a:gd name="connsiteY101" fmla="*/ 1298683 h 6791323"/>
              <a:gd name="connsiteX102" fmla="*/ 6734408 w 7219949"/>
              <a:gd name="connsiteY102" fmla="*/ 1322768 h 6791323"/>
              <a:gd name="connsiteX103" fmla="*/ 6750704 w 7219949"/>
              <a:gd name="connsiteY103" fmla="*/ 1336417 h 6791323"/>
              <a:gd name="connsiteX104" fmla="*/ 6833971 w 7219949"/>
              <a:gd name="connsiteY104" fmla="*/ 1401916 h 6791323"/>
              <a:gd name="connsiteX105" fmla="*/ 6846625 w 7219949"/>
              <a:gd name="connsiteY105" fmla="*/ 1408272 h 6791323"/>
              <a:gd name="connsiteX106" fmla="*/ 6801052 w 7219949"/>
              <a:gd name="connsiteY106" fmla="*/ 1368685 h 6791323"/>
              <a:gd name="connsiteX107" fmla="*/ 6801649 w 7219949"/>
              <a:gd name="connsiteY107" fmla="*/ 1367769 h 6791323"/>
              <a:gd name="connsiteX108" fmla="*/ 6847820 w 7219949"/>
              <a:gd name="connsiteY108" fmla="*/ 1406440 h 6791323"/>
              <a:gd name="connsiteX109" fmla="*/ 6874094 w 7219949"/>
              <a:gd name="connsiteY109" fmla="*/ 1428448 h 6791323"/>
              <a:gd name="connsiteX110" fmla="*/ 6875058 w 7219949"/>
              <a:gd name="connsiteY110" fmla="*/ 1439534 h 6791323"/>
              <a:gd name="connsiteX111" fmla="*/ 6875306 w 7219949"/>
              <a:gd name="connsiteY111" fmla="*/ 1440882 h 6791323"/>
              <a:gd name="connsiteX112" fmla="*/ 6872919 w 7219949"/>
              <a:gd name="connsiteY112" fmla="*/ 1438783 h 6791323"/>
              <a:gd name="connsiteX113" fmla="*/ 6867815 w 7219949"/>
              <a:gd name="connsiteY113" fmla="*/ 1440167 h 6791323"/>
              <a:gd name="connsiteX114" fmla="*/ 6863577 w 7219949"/>
              <a:gd name="connsiteY114" fmla="*/ 1433787 h 6791323"/>
              <a:gd name="connsiteX115" fmla="*/ 6847282 w 7219949"/>
              <a:gd name="connsiteY115" fmla="*/ 1420139 h 6791323"/>
              <a:gd name="connsiteX116" fmla="*/ 6842178 w 7219949"/>
              <a:gd name="connsiteY116" fmla="*/ 1421523 h 6791323"/>
              <a:gd name="connsiteX117" fmla="*/ 6837941 w 7219949"/>
              <a:gd name="connsiteY117" fmla="*/ 1415144 h 6791323"/>
              <a:gd name="connsiteX118" fmla="*/ 6824360 w 7219949"/>
              <a:gd name="connsiteY118" fmla="*/ 1403770 h 6791323"/>
              <a:gd name="connsiteX119" fmla="*/ 6817137 w 7219949"/>
              <a:gd name="connsiteY119" fmla="*/ 1401965 h 6791323"/>
              <a:gd name="connsiteX120" fmla="*/ 6806872 w 7219949"/>
              <a:gd name="connsiteY120" fmla="*/ 1391951 h 6791323"/>
              <a:gd name="connsiteX121" fmla="*/ 6787263 w 7219949"/>
              <a:gd name="connsiteY121" fmla="*/ 1376942 h 6791323"/>
              <a:gd name="connsiteX122" fmla="*/ 6768849 w 7219949"/>
              <a:gd name="connsiteY122" fmla="*/ 1360104 h 6791323"/>
              <a:gd name="connsiteX123" fmla="*/ 6755270 w 7219949"/>
              <a:gd name="connsiteY123" fmla="*/ 1348729 h 6791323"/>
              <a:gd name="connsiteX124" fmla="*/ 6722679 w 7219949"/>
              <a:gd name="connsiteY124" fmla="*/ 1321431 h 6791323"/>
              <a:gd name="connsiteX125" fmla="*/ 6694923 w 7219949"/>
              <a:gd name="connsiteY125" fmla="*/ 1299599 h 6791323"/>
              <a:gd name="connsiteX126" fmla="*/ 6681074 w 7219949"/>
              <a:gd name="connsiteY126" fmla="*/ 1295074 h 6791323"/>
              <a:gd name="connsiteX127" fmla="*/ 6662660 w 7219949"/>
              <a:gd name="connsiteY127" fmla="*/ 1278235 h 6791323"/>
              <a:gd name="connsiteX128" fmla="*/ 6661736 w 7219949"/>
              <a:gd name="connsiteY128" fmla="*/ 1273216 h 6791323"/>
              <a:gd name="connsiteX129" fmla="*/ 0 w 7219949"/>
              <a:gd name="connsiteY129" fmla="*/ 0 h 6791323"/>
              <a:gd name="connsiteX130" fmla="*/ 6972406 w 7219949"/>
              <a:gd name="connsiteY130" fmla="*/ 0 h 6791323"/>
              <a:gd name="connsiteX131" fmla="*/ 6976138 w 7219949"/>
              <a:gd name="connsiteY131" fmla="*/ 3025 h 6791323"/>
              <a:gd name="connsiteX132" fmla="*/ 7039194 w 7219949"/>
              <a:gd name="connsiteY132" fmla="*/ 150070 h 6791323"/>
              <a:gd name="connsiteX133" fmla="*/ 6968720 w 7219949"/>
              <a:gd name="connsiteY133" fmla="*/ 225694 h 6791323"/>
              <a:gd name="connsiteX134" fmla="*/ 6927918 w 7219949"/>
              <a:gd name="connsiteY134" fmla="*/ 271907 h 6791323"/>
              <a:gd name="connsiteX135" fmla="*/ 6898245 w 7219949"/>
              <a:gd name="connsiteY135" fmla="*/ 246701 h 6791323"/>
              <a:gd name="connsiteX136" fmla="*/ 6879700 w 7219949"/>
              <a:gd name="connsiteY136" fmla="*/ 234099 h 6791323"/>
              <a:gd name="connsiteX137" fmla="*/ 6819888 w 7219949"/>
              <a:gd name="connsiteY137" fmla="*/ 250377 h 6791323"/>
              <a:gd name="connsiteX138" fmla="*/ 6809591 w 7219949"/>
              <a:gd name="connsiteY138" fmla="*/ 247177 h 6791323"/>
              <a:gd name="connsiteX139" fmla="*/ 6854840 w 7219949"/>
              <a:gd name="connsiteY139" fmla="*/ 305140 h 6791323"/>
              <a:gd name="connsiteX140" fmla="*/ 6996193 w 7219949"/>
              <a:gd name="connsiteY140" fmla="*/ 495970 h 6791323"/>
              <a:gd name="connsiteX141" fmla="*/ 7022160 w 7219949"/>
              <a:gd name="connsiteY141" fmla="*/ 542186 h 6791323"/>
              <a:gd name="connsiteX142" fmla="*/ 6973940 w 7219949"/>
              <a:gd name="connsiteY142" fmla="*/ 579998 h 6791323"/>
              <a:gd name="connsiteX143" fmla="*/ 6858954 w 7219949"/>
              <a:gd name="connsiteY143" fmla="*/ 596802 h 6791323"/>
              <a:gd name="connsiteX144" fmla="*/ 6773643 w 7219949"/>
              <a:gd name="connsiteY144" fmla="*/ 533782 h 6791323"/>
              <a:gd name="connsiteX145" fmla="*/ 6755096 w 7219949"/>
              <a:gd name="connsiteY145" fmla="*/ 500173 h 6791323"/>
              <a:gd name="connsiteX146" fmla="*/ 6706878 w 7219949"/>
              <a:gd name="connsiteY146" fmla="*/ 411945 h 6791323"/>
              <a:gd name="connsiteX147" fmla="*/ 6658658 w 7219949"/>
              <a:gd name="connsiteY147" fmla="*/ 407744 h 6791323"/>
              <a:gd name="connsiteX148" fmla="*/ 6632692 w 7219949"/>
              <a:gd name="connsiteY148" fmla="*/ 411945 h 6791323"/>
              <a:gd name="connsiteX149" fmla="*/ 6636401 w 7219949"/>
              <a:gd name="connsiteY149" fmla="*/ 378334 h 6791323"/>
              <a:gd name="connsiteX150" fmla="*/ 6645211 w 7219949"/>
              <a:gd name="connsiteY150" fmla="*/ 338946 h 6791323"/>
              <a:gd name="connsiteX151" fmla="*/ 6638682 w 7219949"/>
              <a:gd name="connsiteY151" fmla="*/ 330642 h 6791323"/>
              <a:gd name="connsiteX152" fmla="*/ 6629003 w 7219949"/>
              <a:gd name="connsiteY152" fmla="*/ 328429 h 6791323"/>
              <a:gd name="connsiteX153" fmla="*/ 6612637 w 7219949"/>
              <a:gd name="connsiteY153" fmla="*/ 318125 h 6791323"/>
              <a:gd name="connsiteX154" fmla="*/ 6566929 w 7219949"/>
              <a:gd name="connsiteY154" fmla="*/ 282867 h 6791323"/>
              <a:gd name="connsiteX155" fmla="*/ 6521417 w 7219949"/>
              <a:gd name="connsiteY155" fmla="*/ 253869 h 6791323"/>
              <a:gd name="connsiteX156" fmla="*/ 6516468 w 7219949"/>
              <a:gd name="connsiteY156" fmla="*/ 249391 h 6791323"/>
              <a:gd name="connsiteX157" fmla="*/ 6453141 w 7219949"/>
              <a:gd name="connsiteY157" fmla="*/ 217291 h 6791323"/>
              <a:gd name="connsiteX158" fmla="*/ 6412340 w 7219949"/>
              <a:gd name="connsiteY158" fmla="*/ 213092 h 6791323"/>
              <a:gd name="connsiteX159" fmla="*/ 6404667 w 7219949"/>
              <a:gd name="connsiteY159" fmla="*/ 240606 h 6791323"/>
              <a:gd name="connsiteX160" fmla="*/ 6453468 w 7219949"/>
              <a:gd name="connsiteY160" fmla="*/ 321004 h 6791323"/>
              <a:gd name="connsiteX161" fmla="*/ 6475397 w 7219949"/>
              <a:gd name="connsiteY161" fmla="*/ 339129 h 6791323"/>
              <a:gd name="connsiteX162" fmla="*/ 6608927 w 7219949"/>
              <a:gd name="connsiteY162" fmla="*/ 465170 h 6791323"/>
              <a:gd name="connsiteX163" fmla="*/ 6620054 w 7219949"/>
              <a:gd name="connsiteY163" fmla="*/ 477775 h 6791323"/>
              <a:gd name="connsiteX164" fmla="*/ 6694237 w 7219949"/>
              <a:gd name="connsiteY164" fmla="*/ 578607 h 6791323"/>
              <a:gd name="connsiteX165" fmla="*/ 7113377 w 7219949"/>
              <a:gd name="connsiteY165" fmla="*/ 948322 h 6791323"/>
              <a:gd name="connsiteX166" fmla="*/ 7128214 w 7219949"/>
              <a:gd name="connsiteY166" fmla="*/ 994538 h 6791323"/>
              <a:gd name="connsiteX167" fmla="*/ 7091123 w 7219949"/>
              <a:gd name="connsiteY167" fmla="*/ 1007141 h 6791323"/>
              <a:gd name="connsiteX168" fmla="*/ 6987266 w 7219949"/>
              <a:gd name="connsiteY168" fmla="*/ 986133 h 6791323"/>
              <a:gd name="connsiteX169" fmla="*/ 6879700 w 7219949"/>
              <a:gd name="connsiteY169" fmla="*/ 939920 h 6791323"/>
              <a:gd name="connsiteX170" fmla="*/ 6779551 w 7219949"/>
              <a:gd name="connsiteY170" fmla="*/ 881101 h 6791323"/>
              <a:gd name="connsiteX171" fmla="*/ 6730404 w 7219949"/>
              <a:gd name="connsiteY171" fmla="*/ 882676 h 6791323"/>
              <a:gd name="connsiteX172" fmla="*/ 6729427 w 7219949"/>
              <a:gd name="connsiteY172" fmla="*/ 884274 h 6791323"/>
              <a:gd name="connsiteX173" fmla="*/ 6739797 w 7219949"/>
              <a:gd name="connsiteY173" fmla="*/ 897722 h 6791323"/>
              <a:gd name="connsiteX174" fmla="*/ 6844118 w 7219949"/>
              <a:gd name="connsiteY174" fmla="*/ 1012735 h 6791323"/>
              <a:gd name="connsiteX175" fmla="*/ 6973940 w 7219949"/>
              <a:gd name="connsiteY175" fmla="*/ 1189190 h 6791323"/>
              <a:gd name="connsiteX176" fmla="*/ 7018451 w 7219949"/>
              <a:gd name="connsiteY176" fmla="*/ 1222802 h 6791323"/>
              <a:gd name="connsiteX177" fmla="*/ 7055542 w 7219949"/>
              <a:gd name="connsiteY177" fmla="*/ 1285821 h 6791323"/>
              <a:gd name="connsiteX178" fmla="*/ 7070379 w 7219949"/>
              <a:gd name="connsiteY178" fmla="*/ 1311029 h 6791323"/>
              <a:gd name="connsiteX179" fmla="*/ 7159402 w 7219949"/>
              <a:gd name="connsiteY179" fmla="*/ 1365647 h 6791323"/>
              <a:gd name="connsiteX180" fmla="*/ 7207620 w 7219949"/>
              <a:gd name="connsiteY180" fmla="*/ 1428667 h 6791323"/>
              <a:gd name="connsiteX181" fmla="*/ 7181656 w 7219949"/>
              <a:gd name="connsiteY181" fmla="*/ 1491685 h 6791323"/>
              <a:gd name="connsiteX182" fmla="*/ 7155691 w 7219949"/>
              <a:gd name="connsiteY182" fmla="*/ 1504289 h 6791323"/>
              <a:gd name="connsiteX183" fmla="*/ 7146061 w 7219949"/>
              <a:gd name="connsiteY183" fmla="*/ 1520928 h 6791323"/>
              <a:gd name="connsiteX184" fmla="*/ 7139336 w 7219949"/>
              <a:gd name="connsiteY184" fmla="*/ 1515675 h 6791323"/>
              <a:gd name="connsiteX185" fmla="*/ 7121201 w 7219949"/>
              <a:gd name="connsiteY185" fmla="*/ 1502431 h 6791323"/>
              <a:gd name="connsiteX186" fmla="*/ 7091326 w 7219949"/>
              <a:gd name="connsiteY186" fmla="*/ 1477408 h 6791323"/>
              <a:gd name="connsiteX187" fmla="*/ 7085894 w 7219949"/>
              <a:gd name="connsiteY187" fmla="*/ 1472858 h 6791323"/>
              <a:gd name="connsiteX188" fmla="*/ 7046678 w 7219949"/>
              <a:gd name="connsiteY188" fmla="*/ 1442841 h 6791323"/>
              <a:gd name="connsiteX189" fmla="*/ 7016475 w 7219949"/>
              <a:gd name="connsiteY189" fmla="*/ 1411883 h 6791323"/>
              <a:gd name="connsiteX190" fmla="*/ 7010448 w 7219949"/>
              <a:gd name="connsiteY190" fmla="*/ 1408249 h 6791323"/>
              <a:gd name="connsiteX191" fmla="*/ 7001703 w 7219949"/>
              <a:gd name="connsiteY191" fmla="*/ 1402339 h 6791323"/>
              <a:gd name="connsiteX192" fmla="*/ 6919629 w 7219949"/>
              <a:gd name="connsiteY192" fmla="*/ 1335011 h 6791323"/>
              <a:gd name="connsiteX193" fmla="*/ 6893991 w 7219949"/>
              <a:gd name="connsiteY193" fmla="*/ 1316366 h 6791323"/>
              <a:gd name="connsiteX194" fmla="*/ 6866833 w 7219949"/>
              <a:gd name="connsiteY194" fmla="*/ 1293618 h 6791323"/>
              <a:gd name="connsiteX195" fmla="*/ 6823976 w 7219949"/>
              <a:gd name="connsiteY195" fmla="*/ 1256308 h 6791323"/>
              <a:gd name="connsiteX196" fmla="*/ 6813113 w 7219949"/>
              <a:gd name="connsiteY196" fmla="*/ 1247208 h 6791323"/>
              <a:gd name="connsiteX197" fmla="*/ 6804368 w 7219949"/>
              <a:gd name="connsiteY197" fmla="*/ 1241298 h 6791323"/>
              <a:gd name="connsiteX198" fmla="*/ 6808008 w 7219949"/>
              <a:gd name="connsiteY198" fmla="*/ 1248592 h 6791323"/>
              <a:gd name="connsiteX199" fmla="*/ 6832780 w 7219949"/>
              <a:gd name="connsiteY199" fmla="*/ 1275000 h 6791323"/>
              <a:gd name="connsiteX200" fmla="*/ 6841853 w 7219949"/>
              <a:gd name="connsiteY200" fmla="*/ 1286843 h 6791323"/>
              <a:gd name="connsiteX201" fmla="*/ 6798727 w 7219949"/>
              <a:gd name="connsiteY201" fmla="*/ 1256381 h 6791323"/>
              <a:gd name="connsiteX202" fmla="*/ 6766464 w 7219949"/>
              <a:gd name="connsiteY202" fmla="*/ 1235017 h 6791323"/>
              <a:gd name="connsiteX203" fmla="*/ 6758645 w 7219949"/>
              <a:gd name="connsiteY203" fmla="*/ 1234127 h 6791323"/>
              <a:gd name="connsiteX204" fmla="*/ 6768911 w 7219949"/>
              <a:gd name="connsiteY204" fmla="*/ 1244142 h 6791323"/>
              <a:gd name="connsiteX205" fmla="*/ 6823228 w 7219949"/>
              <a:gd name="connsiteY205" fmla="*/ 1289638 h 6791323"/>
              <a:gd name="connsiteX206" fmla="*/ 6912914 w 7219949"/>
              <a:gd name="connsiteY206" fmla="*/ 1377488 h 6791323"/>
              <a:gd name="connsiteX207" fmla="*/ 6946428 w 7219949"/>
              <a:gd name="connsiteY207" fmla="*/ 1409806 h 6791323"/>
              <a:gd name="connsiteX208" fmla="*/ 6985048 w 7219949"/>
              <a:gd name="connsiteY208" fmla="*/ 1440738 h 6791323"/>
              <a:gd name="connsiteX209" fmla="*/ 7027577 w 7219949"/>
              <a:gd name="connsiteY209" fmla="*/ 1472115 h 6791323"/>
              <a:gd name="connsiteX210" fmla="*/ 7091564 w 7219949"/>
              <a:gd name="connsiteY210" fmla="*/ 1528541 h 6791323"/>
              <a:gd name="connsiteX211" fmla="*/ 7099712 w 7219949"/>
              <a:gd name="connsiteY211" fmla="*/ 1535365 h 6791323"/>
              <a:gd name="connsiteX212" fmla="*/ 7117937 w 7219949"/>
              <a:gd name="connsiteY212" fmla="*/ 1550238 h 6791323"/>
              <a:gd name="connsiteX213" fmla="*/ 7116280 w 7219949"/>
              <a:gd name="connsiteY213" fmla="*/ 1551555 h 6791323"/>
              <a:gd name="connsiteX214" fmla="*/ 7062962 w 7219949"/>
              <a:gd name="connsiteY214" fmla="*/ 1542099 h 6791323"/>
              <a:gd name="connsiteX215" fmla="*/ 7015166 w 7219949"/>
              <a:gd name="connsiteY215" fmla="*/ 1506268 h 6791323"/>
              <a:gd name="connsiteX216" fmla="*/ 7004833 w 7219949"/>
              <a:gd name="connsiteY216" fmla="*/ 1494095 h 6791323"/>
              <a:gd name="connsiteX217" fmla="*/ 6995492 w 7219949"/>
              <a:gd name="connsiteY217" fmla="*/ 1489101 h 6791323"/>
              <a:gd name="connsiteX218" fmla="*/ 6993256 w 7219949"/>
              <a:gd name="connsiteY218" fmla="*/ 1489842 h 6791323"/>
              <a:gd name="connsiteX219" fmla="*/ 6965594 w 7219949"/>
              <a:gd name="connsiteY219" fmla="*/ 1469104 h 6791323"/>
              <a:gd name="connsiteX220" fmla="*/ 6884918 w 7219949"/>
              <a:gd name="connsiteY220" fmla="*/ 1374048 h 6791323"/>
              <a:gd name="connsiteX221" fmla="*/ 6879747 w 7219949"/>
              <a:gd name="connsiteY221" fmla="*/ 1365262 h 6791323"/>
              <a:gd name="connsiteX222" fmla="*/ 6876447 w 7219949"/>
              <a:gd name="connsiteY222" fmla="*/ 1375638 h 6791323"/>
              <a:gd name="connsiteX223" fmla="*/ 6874201 w 7219949"/>
              <a:gd name="connsiteY223" fmla="*/ 1388700 h 6791323"/>
              <a:gd name="connsiteX224" fmla="*/ 6860295 w 7219949"/>
              <a:gd name="connsiteY224" fmla="*/ 1374446 h 6791323"/>
              <a:gd name="connsiteX225" fmla="*/ 6836180 w 7219949"/>
              <a:gd name="connsiteY225" fmla="*/ 1359907 h 6791323"/>
              <a:gd name="connsiteX226" fmla="*/ 6793383 w 7219949"/>
              <a:gd name="connsiteY226" fmla="*/ 1335379 h 6791323"/>
              <a:gd name="connsiteX227" fmla="*/ 6775566 w 7219949"/>
              <a:gd name="connsiteY227" fmla="*/ 1317625 h 6791323"/>
              <a:gd name="connsiteX228" fmla="*/ 6756226 w 7219949"/>
              <a:gd name="connsiteY228" fmla="*/ 1295768 h 6791323"/>
              <a:gd name="connsiteX229" fmla="*/ 6725755 w 7219949"/>
              <a:gd name="connsiteY229" fmla="*/ 1271659 h 6791323"/>
              <a:gd name="connsiteX230" fmla="*/ 6718532 w 7219949"/>
              <a:gd name="connsiteY230" fmla="*/ 1269854 h 6791323"/>
              <a:gd name="connsiteX231" fmla="*/ 6675346 w 7219949"/>
              <a:gd name="connsiteY231" fmla="*/ 1226609 h 6791323"/>
              <a:gd name="connsiteX232" fmla="*/ 6645471 w 7219949"/>
              <a:gd name="connsiteY232" fmla="*/ 1201587 h 6791323"/>
              <a:gd name="connsiteX233" fmla="*/ 6578171 w 7219949"/>
              <a:gd name="connsiteY233" fmla="*/ 1143800 h 6791323"/>
              <a:gd name="connsiteX234" fmla="*/ 6559757 w 7219949"/>
              <a:gd name="connsiteY234" fmla="*/ 1126962 h 6791323"/>
              <a:gd name="connsiteX235" fmla="*/ 6537434 w 7219949"/>
              <a:gd name="connsiteY235" fmla="*/ 1109679 h 6791323"/>
              <a:gd name="connsiteX236" fmla="*/ 6512989 w 7219949"/>
              <a:gd name="connsiteY236" fmla="*/ 1089206 h 6791323"/>
              <a:gd name="connsiteX237" fmla="*/ 6506693 w 7219949"/>
              <a:gd name="connsiteY237" fmla="*/ 1092419 h 6791323"/>
              <a:gd name="connsiteX238" fmla="*/ 6472311 w 7219949"/>
              <a:gd name="connsiteY238" fmla="*/ 1067867 h 6791323"/>
              <a:gd name="connsiteX239" fmla="*/ 6464761 w 7219949"/>
              <a:gd name="connsiteY239" fmla="*/ 1060129 h 6791323"/>
              <a:gd name="connsiteX240" fmla="*/ 6457538 w 7219949"/>
              <a:gd name="connsiteY240" fmla="*/ 1058323 h 6791323"/>
              <a:gd name="connsiteX241" fmla="*/ 6461179 w 7219949"/>
              <a:gd name="connsiteY241" fmla="*/ 1065617 h 6791323"/>
              <a:gd name="connsiteX242" fmla="*/ 6483502 w 7219949"/>
              <a:gd name="connsiteY242" fmla="*/ 1082900 h 6791323"/>
              <a:gd name="connsiteX243" fmla="*/ 6506752 w 7219949"/>
              <a:gd name="connsiteY243" fmla="*/ 1105203 h 6791323"/>
              <a:gd name="connsiteX244" fmla="*/ 6511318 w 7219949"/>
              <a:gd name="connsiteY244" fmla="*/ 1117518 h 6791323"/>
              <a:gd name="connsiteX245" fmla="*/ 6523704 w 7219949"/>
              <a:gd name="connsiteY245" fmla="*/ 1130721 h 6791323"/>
              <a:gd name="connsiteX246" fmla="*/ 6558682 w 7219949"/>
              <a:gd name="connsiteY246" fmla="*/ 1154359 h 6791323"/>
              <a:gd name="connsiteX247" fmla="*/ 6572261 w 7219949"/>
              <a:gd name="connsiteY247" fmla="*/ 1165732 h 6791323"/>
              <a:gd name="connsiteX248" fmla="*/ 6575902 w 7219949"/>
              <a:gd name="connsiteY248" fmla="*/ 1173027 h 6791323"/>
              <a:gd name="connsiteX249" fmla="*/ 6570203 w 7219949"/>
              <a:gd name="connsiteY249" fmla="*/ 1175327 h 6791323"/>
              <a:gd name="connsiteX250" fmla="*/ 6551519 w 7219949"/>
              <a:gd name="connsiteY250" fmla="*/ 1165337 h 6791323"/>
              <a:gd name="connsiteX251" fmla="*/ 6547610 w 7219949"/>
              <a:gd name="connsiteY251" fmla="*/ 1164892 h 6791323"/>
              <a:gd name="connsiteX252" fmla="*/ 6552444 w 7219949"/>
              <a:gd name="connsiteY252" fmla="*/ 1170356 h 6791323"/>
              <a:gd name="connsiteX253" fmla="*/ 6580200 w 7219949"/>
              <a:gd name="connsiteY253" fmla="*/ 1192188 h 6791323"/>
              <a:gd name="connsiteX254" fmla="*/ 6582916 w 7219949"/>
              <a:gd name="connsiteY254" fmla="*/ 1194463 h 6791323"/>
              <a:gd name="connsiteX255" fmla="*/ 6581723 w 7219949"/>
              <a:gd name="connsiteY255" fmla="*/ 1196294 h 6791323"/>
              <a:gd name="connsiteX256" fmla="*/ 6582648 w 7219949"/>
              <a:gd name="connsiteY256" fmla="*/ 1201313 h 6791323"/>
              <a:gd name="connsiteX257" fmla="*/ 6601658 w 7219949"/>
              <a:gd name="connsiteY257" fmla="*/ 1217237 h 6791323"/>
              <a:gd name="connsiteX258" fmla="*/ 6575424 w 7219949"/>
              <a:gd name="connsiteY258" fmla="*/ 1199508 h 6791323"/>
              <a:gd name="connsiteX259" fmla="*/ 6570918 w 7219949"/>
              <a:gd name="connsiteY259" fmla="*/ 1199978 h 6791323"/>
              <a:gd name="connsiteX260" fmla="*/ 6559189 w 7219949"/>
              <a:gd name="connsiteY260" fmla="*/ 1198642 h 6791323"/>
              <a:gd name="connsiteX261" fmla="*/ 6548325 w 7219949"/>
              <a:gd name="connsiteY261" fmla="*/ 1189542 h 6791323"/>
              <a:gd name="connsiteX262" fmla="*/ 6547131 w 7219949"/>
              <a:gd name="connsiteY262" fmla="*/ 1191371 h 6791323"/>
              <a:gd name="connsiteX263" fmla="*/ 6546534 w 7219949"/>
              <a:gd name="connsiteY263" fmla="*/ 1192286 h 6791323"/>
              <a:gd name="connsiteX264" fmla="*/ 6595747 w 7219949"/>
              <a:gd name="connsiteY264" fmla="*/ 1239167 h 6791323"/>
              <a:gd name="connsiteX265" fmla="*/ 6625354 w 7219949"/>
              <a:gd name="connsiteY265" fmla="*/ 1271040 h 6791323"/>
              <a:gd name="connsiteX266" fmla="*/ 6629592 w 7219949"/>
              <a:gd name="connsiteY266" fmla="*/ 1277419 h 6791323"/>
              <a:gd name="connsiteX267" fmla="*/ 6620251 w 7219949"/>
              <a:gd name="connsiteY267" fmla="*/ 1272423 h 6791323"/>
              <a:gd name="connsiteX268" fmla="*/ 6595808 w 7219949"/>
              <a:gd name="connsiteY268" fmla="*/ 1251951 h 6791323"/>
              <a:gd name="connsiteX269" fmla="*/ 6589778 w 7219949"/>
              <a:gd name="connsiteY269" fmla="*/ 1248316 h 6791323"/>
              <a:gd name="connsiteX270" fmla="*/ 6591301 w 7219949"/>
              <a:gd name="connsiteY270" fmla="*/ 1252420 h 6791323"/>
              <a:gd name="connsiteX271" fmla="*/ 6606402 w 7219949"/>
              <a:gd name="connsiteY271" fmla="*/ 1267898 h 6791323"/>
              <a:gd name="connsiteX272" fmla="*/ 6630846 w 7219949"/>
              <a:gd name="connsiteY272" fmla="*/ 1288373 h 6791323"/>
              <a:gd name="connsiteX273" fmla="*/ 6631174 w 7219949"/>
              <a:gd name="connsiteY273" fmla="*/ 1294307 h 6791323"/>
              <a:gd name="connsiteX274" fmla="*/ 6629981 w 7219949"/>
              <a:gd name="connsiteY274" fmla="*/ 1296136 h 6791323"/>
              <a:gd name="connsiteX275" fmla="*/ 6585661 w 7219949"/>
              <a:gd name="connsiteY275" fmla="*/ 1267503 h 6791323"/>
              <a:gd name="connsiteX276" fmla="*/ 6491798 w 7219949"/>
              <a:gd name="connsiteY276" fmla="*/ 1186055 h 6791323"/>
              <a:gd name="connsiteX277" fmla="*/ 6477025 w 7219949"/>
              <a:gd name="connsiteY277" fmla="*/ 1176511 h 6791323"/>
              <a:gd name="connsiteX278" fmla="*/ 6489409 w 7219949"/>
              <a:gd name="connsiteY278" fmla="*/ 1189714 h 6791323"/>
              <a:gd name="connsiteX279" fmla="*/ 6520807 w 7219949"/>
              <a:gd name="connsiteY279" fmla="*/ 1218841 h 6791323"/>
              <a:gd name="connsiteX280" fmla="*/ 6556113 w 7219949"/>
              <a:gd name="connsiteY280" fmla="*/ 1248413 h 6791323"/>
              <a:gd name="connsiteX281" fmla="*/ 6609834 w 7219949"/>
              <a:gd name="connsiteY281" fmla="*/ 1294825 h 6791323"/>
              <a:gd name="connsiteX282" fmla="*/ 6694415 w 7219949"/>
              <a:gd name="connsiteY282" fmla="*/ 1384061 h 6791323"/>
              <a:gd name="connsiteX283" fmla="*/ 6725214 w 7219949"/>
              <a:gd name="connsiteY283" fmla="*/ 1414103 h 6791323"/>
              <a:gd name="connsiteX284" fmla="*/ 6735481 w 7219949"/>
              <a:gd name="connsiteY284" fmla="*/ 1424117 h 6791323"/>
              <a:gd name="connsiteX285" fmla="*/ 6723424 w 7219949"/>
              <a:gd name="connsiteY285" fmla="*/ 1416848 h 6791323"/>
              <a:gd name="connsiteX286" fmla="*/ 6582197 w 7219949"/>
              <a:gd name="connsiteY286" fmla="*/ 1298558 h 6791323"/>
              <a:gd name="connsiteX287" fmla="*/ 6535490 w 7219949"/>
              <a:gd name="connsiteY287" fmla="*/ 1273584 h 6791323"/>
              <a:gd name="connsiteX288" fmla="*/ 6534296 w 7219949"/>
              <a:gd name="connsiteY288" fmla="*/ 1275413 h 6791323"/>
              <a:gd name="connsiteX289" fmla="*/ 6540385 w 7219949"/>
              <a:gd name="connsiteY289" fmla="*/ 1291832 h 6791323"/>
              <a:gd name="connsiteX290" fmla="*/ 6553098 w 7219949"/>
              <a:gd name="connsiteY290" fmla="*/ 1310968 h 6791323"/>
              <a:gd name="connsiteX291" fmla="*/ 6570377 w 7219949"/>
              <a:gd name="connsiteY291" fmla="*/ 1342420 h 6791323"/>
              <a:gd name="connsiteX292" fmla="*/ 6590104 w 7219949"/>
              <a:gd name="connsiteY292" fmla="*/ 1382995 h 6791323"/>
              <a:gd name="connsiteX293" fmla="*/ 6600371 w 7219949"/>
              <a:gd name="connsiteY293" fmla="*/ 1393009 h 6791323"/>
              <a:gd name="connsiteX294" fmla="*/ 6629051 w 7219949"/>
              <a:gd name="connsiteY294" fmla="*/ 1419862 h 6791323"/>
              <a:gd name="connsiteX295" fmla="*/ 6639319 w 7219949"/>
              <a:gd name="connsiteY295" fmla="*/ 1429876 h 6791323"/>
              <a:gd name="connsiteX296" fmla="*/ 6661046 w 7219949"/>
              <a:gd name="connsiteY296" fmla="*/ 1448075 h 6791323"/>
              <a:gd name="connsiteX297" fmla="*/ 6700859 w 7219949"/>
              <a:gd name="connsiteY297" fmla="*/ 1477177 h 6791323"/>
              <a:gd name="connsiteX298" fmla="*/ 6727421 w 7219949"/>
              <a:gd name="connsiteY298" fmla="*/ 1500840 h 6791323"/>
              <a:gd name="connsiteX299" fmla="*/ 6769413 w 7219949"/>
              <a:gd name="connsiteY299" fmla="*/ 1545916 h 6791323"/>
              <a:gd name="connsiteX300" fmla="*/ 6821880 w 7219949"/>
              <a:gd name="connsiteY300" fmla="*/ 1581372 h 6791323"/>
              <a:gd name="connsiteX301" fmla="*/ 6849308 w 7219949"/>
              <a:gd name="connsiteY301" fmla="*/ 1597272 h 6791323"/>
              <a:gd name="connsiteX302" fmla="*/ 6871363 w 7219949"/>
              <a:gd name="connsiteY302" fmla="*/ 1621404 h 6791323"/>
              <a:gd name="connsiteX303" fmla="*/ 6872885 w 7219949"/>
              <a:gd name="connsiteY303" fmla="*/ 1625510 h 6791323"/>
              <a:gd name="connsiteX304" fmla="*/ 6910638 w 7219949"/>
              <a:gd name="connsiteY304" fmla="*/ 1664205 h 6791323"/>
              <a:gd name="connsiteX305" fmla="*/ 6930247 w 7219949"/>
              <a:gd name="connsiteY305" fmla="*/ 1679213 h 6791323"/>
              <a:gd name="connsiteX306" fmla="*/ 6961585 w 7219949"/>
              <a:gd name="connsiteY306" fmla="*/ 1695558 h 6791323"/>
              <a:gd name="connsiteX307" fmla="*/ 6971523 w 7219949"/>
              <a:gd name="connsiteY307" fmla="*/ 1699638 h 6791323"/>
              <a:gd name="connsiteX308" fmla="*/ 7006232 w 7219949"/>
              <a:gd name="connsiteY308" fmla="*/ 1730125 h 6791323"/>
              <a:gd name="connsiteX309" fmla="*/ 7015306 w 7219949"/>
              <a:gd name="connsiteY309" fmla="*/ 1741969 h 6791323"/>
              <a:gd name="connsiteX310" fmla="*/ 7016827 w 7219949"/>
              <a:gd name="connsiteY310" fmla="*/ 1746073 h 6791323"/>
              <a:gd name="connsiteX311" fmla="*/ 7032390 w 7219949"/>
              <a:gd name="connsiteY311" fmla="*/ 1760399 h 6791323"/>
              <a:gd name="connsiteX312" fmla="*/ 7035277 w 7219949"/>
              <a:gd name="connsiteY312" fmla="*/ 1765182 h 6791323"/>
              <a:gd name="connsiteX313" fmla="*/ 7050073 w 7219949"/>
              <a:gd name="connsiteY313" fmla="*/ 1794756 h 6791323"/>
              <a:gd name="connsiteX314" fmla="*/ 7047835 w 7219949"/>
              <a:gd name="connsiteY314" fmla="*/ 1793110 h 6791323"/>
              <a:gd name="connsiteX315" fmla="*/ 7026706 w 7219949"/>
              <a:gd name="connsiteY315" fmla="*/ 1773998 h 6791323"/>
              <a:gd name="connsiteX316" fmla="*/ 7019483 w 7219949"/>
              <a:gd name="connsiteY316" fmla="*/ 1772192 h 6791323"/>
              <a:gd name="connsiteX317" fmla="*/ 7023124 w 7219949"/>
              <a:gd name="connsiteY317" fmla="*/ 1779486 h 6791323"/>
              <a:gd name="connsiteX318" fmla="*/ 7031869 w 7219949"/>
              <a:gd name="connsiteY318" fmla="*/ 1785396 h 6791323"/>
              <a:gd name="connsiteX319" fmla="*/ 7058277 w 7219949"/>
              <a:gd name="connsiteY319" fmla="*/ 1811154 h 6791323"/>
              <a:gd name="connsiteX320" fmla="*/ 7061568 w 7219949"/>
              <a:gd name="connsiteY320" fmla="*/ 1817734 h 6791323"/>
              <a:gd name="connsiteX321" fmla="*/ 7061218 w 7219949"/>
              <a:gd name="connsiteY321" fmla="*/ 1818466 h 6791323"/>
              <a:gd name="connsiteX322" fmla="*/ 7061802 w 7219949"/>
              <a:gd name="connsiteY322" fmla="*/ 1823201 h 6791323"/>
              <a:gd name="connsiteX323" fmla="*/ 7066109 w 7219949"/>
              <a:gd name="connsiteY323" fmla="*/ 1826809 h 6791323"/>
              <a:gd name="connsiteX324" fmla="*/ 7073322 w 7219949"/>
              <a:gd name="connsiteY324" fmla="*/ 1841225 h 6791323"/>
              <a:gd name="connsiteX325" fmla="*/ 7096921 w 7219949"/>
              <a:gd name="connsiteY325" fmla="*/ 1928636 h 6791323"/>
              <a:gd name="connsiteX326" fmla="*/ 7113862 w 7219949"/>
              <a:gd name="connsiteY326" fmla="*/ 1949286 h 6791323"/>
              <a:gd name="connsiteX327" fmla="*/ 7118229 w 7219949"/>
              <a:gd name="connsiteY327" fmla="*/ 1996010 h 6791323"/>
              <a:gd name="connsiteX328" fmla="*/ 7087870 w 7219949"/>
              <a:gd name="connsiteY328" fmla="*/ 2027996 h 6791323"/>
              <a:gd name="connsiteX329" fmla="*/ 7110261 w 7219949"/>
              <a:gd name="connsiteY329" fmla="*/ 2024934 h 6791323"/>
              <a:gd name="connsiteX330" fmla="*/ 7167387 w 7219949"/>
              <a:gd name="connsiteY330" fmla="*/ 2036603 h 6791323"/>
              <a:gd name="connsiteX331" fmla="*/ 7116294 w 7219949"/>
              <a:gd name="connsiteY331" fmla="*/ 2093003 h 6791323"/>
              <a:gd name="connsiteX332" fmla="*/ 7066712 w 7219949"/>
              <a:gd name="connsiteY332" fmla="*/ 2065688 h 6791323"/>
              <a:gd name="connsiteX333" fmla="*/ 7030938 w 7219949"/>
              <a:gd name="connsiteY333" fmla="*/ 2046918 h 6791323"/>
              <a:gd name="connsiteX334" fmla="*/ 7018986 w 7219949"/>
              <a:gd name="connsiteY334" fmla="*/ 2090309 h 6791323"/>
              <a:gd name="connsiteX335" fmla="*/ 7023780 w 7219949"/>
              <a:gd name="connsiteY335" fmla="*/ 2123752 h 6791323"/>
              <a:gd name="connsiteX336" fmla="*/ 6987582 w 7219949"/>
              <a:gd name="connsiteY336" fmla="*/ 2118267 h 6791323"/>
              <a:gd name="connsiteX337" fmla="*/ 6794240 w 7219949"/>
              <a:gd name="connsiteY337" fmla="*/ 2073038 h 6791323"/>
              <a:gd name="connsiteX338" fmla="*/ 6936872 w 7219949"/>
              <a:gd name="connsiteY338" fmla="*/ 2235850 h 6791323"/>
              <a:gd name="connsiteX339" fmla="*/ 6934744 w 7219949"/>
              <a:gd name="connsiteY339" fmla="*/ 2302252 h 6791323"/>
              <a:gd name="connsiteX340" fmla="*/ 6870078 w 7219949"/>
              <a:gd name="connsiteY340" fmla="*/ 2306227 h 6791323"/>
              <a:gd name="connsiteX341" fmla="*/ 6737845 w 7219949"/>
              <a:gd name="connsiteY341" fmla="*/ 2258204 h 6791323"/>
              <a:gd name="connsiteX342" fmla="*/ 6545783 w 7219949"/>
              <a:gd name="connsiteY342" fmla="*/ 2173137 h 6791323"/>
              <a:gd name="connsiteX343" fmla="*/ 6500378 w 7219949"/>
              <a:gd name="connsiteY343" fmla="*/ 2161952 h 6791323"/>
              <a:gd name="connsiteX344" fmla="*/ 6307038 w 7219949"/>
              <a:gd name="connsiteY344" fmla="*/ 2116725 h 6791323"/>
              <a:gd name="connsiteX345" fmla="*/ 6210152 w 7219949"/>
              <a:gd name="connsiteY345" fmla="*/ 2057365 h 6791323"/>
              <a:gd name="connsiteX346" fmla="*/ 6189201 w 7219949"/>
              <a:gd name="connsiteY346" fmla="*/ 2046385 h 6791323"/>
              <a:gd name="connsiteX347" fmla="*/ 6175933 w 7219949"/>
              <a:gd name="connsiteY347" fmla="*/ 2043345 h 6791323"/>
              <a:gd name="connsiteX348" fmla="*/ 6194768 w 7219949"/>
              <a:gd name="connsiteY348" fmla="*/ 2080447 h 6791323"/>
              <a:gd name="connsiteX349" fmla="*/ 6228556 w 7219949"/>
              <a:gd name="connsiteY349" fmla="*/ 2123970 h 6791323"/>
              <a:gd name="connsiteX350" fmla="*/ 6213719 w 7219949"/>
              <a:gd name="connsiteY350" fmla="*/ 2186990 h 6791323"/>
              <a:gd name="connsiteX351" fmla="*/ 6072772 w 7219949"/>
              <a:gd name="connsiteY351" fmla="*/ 2233206 h 6791323"/>
              <a:gd name="connsiteX352" fmla="*/ 6056137 w 7219949"/>
              <a:gd name="connsiteY352" fmla="*/ 2234978 h 6791323"/>
              <a:gd name="connsiteX353" fmla="*/ 6045824 w 7219949"/>
              <a:gd name="connsiteY353" fmla="*/ 2240840 h 6791323"/>
              <a:gd name="connsiteX354" fmla="*/ 6048755 w 7219949"/>
              <a:gd name="connsiteY354" fmla="*/ 2243015 h 6791323"/>
              <a:gd name="connsiteX355" fmla="*/ 6095165 w 7219949"/>
              <a:gd name="connsiteY355" fmla="*/ 2283496 h 6791323"/>
              <a:gd name="connsiteX356" fmla="*/ 6276319 w 7219949"/>
              <a:gd name="connsiteY356" fmla="*/ 2415986 h 6791323"/>
              <a:gd name="connsiteX357" fmla="*/ 6418952 w 7219949"/>
              <a:gd name="connsiteY357" fmla="*/ 2578798 h 6791323"/>
              <a:gd name="connsiteX358" fmla="*/ 6413071 w 7219949"/>
              <a:gd name="connsiteY358" fmla="*/ 2615789 h 6791323"/>
              <a:gd name="connsiteX359" fmla="*/ 6416163 w 7219949"/>
              <a:gd name="connsiteY359" fmla="*/ 2702355 h 6791323"/>
              <a:gd name="connsiteX360" fmla="*/ 6441691 w 7219949"/>
              <a:gd name="connsiteY360" fmla="*/ 2711389 h 6791323"/>
              <a:gd name="connsiteX361" fmla="*/ 6474950 w 7219949"/>
              <a:gd name="connsiteY361" fmla="*/ 2735369 h 6791323"/>
              <a:gd name="connsiteX362" fmla="*/ 6432252 w 7219949"/>
              <a:gd name="connsiteY362" fmla="*/ 2749562 h 6791323"/>
              <a:gd name="connsiteX363" fmla="*/ 6336647 w 7219949"/>
              <a:gd name="connsiteY363" fmla="*/ 2693748 h 6791323"/>
              <a:gd name="connsiteX364" fmla="*/ 6294373 w 7219949"/>
              <a:gd name="connsiteY364" fmla="*/ 2694659 h 6791323"/>
              <a:gd name="connsiteX365" fmla="*/ 6297273 w 7219949"/>
              <a:gd name="connsiteY365" fmla="*/ 2750630 h 6791323"/>
              <a:gd name="connsiteX366" fmla="*/ 6490957 w 7219949"/>
              <a:gd name="connsiteY366" fmla="*/ 2931513 h 6791323"/>
              <a:gd name="connsiteX367" fmla="*/ 6529012 w 7219949"/>
              <a:gd name="connsiteY367" fmla="*/ 2988936 h 6791323"/>
              <a:gd name="connsiteX368" fmla="*/ 6463069 w 7219949"/>
              <a:gd name="connsiteY368" fmla="*/ 3032751 h 6791323"/>
              <a:gd name="connsiteX369" fmla="*/ 6445705 w 7219949"/>
              <a:gd name="connsiteY369" fmla="*/ 3025385 h 6791323"/>
              <a:gd name="connsiteX370" fmla="*/ 6399445 w 7219949"/>
              <a:gd name="connsiteY370" fmla="*/ 3040759 h 6791323"/>
              <a:gd name="connsiteX371" fmla="*/ 6348945 w 7219949"/>
              <a:gd name="connsiteY371" fmla="*/ 3069589 h 6791323"/>
              <a:gd name="connsiteX372" fmla="*/ 6336775 w 7219949"/>
              <a:gd name="connsiteY372" fmla="*/ 3067384 h 6791323"/>
              <a:gd name="connsiteX373" fmla="*/ 6328075 w 7219949"/>
              <a:gd name="connsiteY373" fmla="*/ 3061187 h 6791323"/>
              <a:gd name="connsiteX374" fmla="*/ 6318845 w 7219949"/>
              <a:gd name="connsiteY374" fmla="*/ 3056244 h 6791323"/>
              <a:gd name="connsiteX375" fmla="*/ 6318683 w 7219949"/>
              <a:gd name="connsiteY375" fmla="*/ 3056536 h 6791323"/>
              <a:gd name="connsiteX376" fmla="*/ 6301198 w 7219949"/>
              <a:gd name="connsiteY376" fmla="*/ 3044898 h 6791323"/>
              <a:gd name="connsiteX377" fmla="*/ 6293103 w 7219949"/>
              <a:gd name="connsiteY377" fmla="*/ 3037911 h 6791323"/>
              <a:gd name="connsiteX378" fmla="*/ 6276749 w 7219949"/>
              <a:gd name="connsiteY378" fmla="*/ 3024230 h 6791323"/>
              <a:gd name="connsiteX379" fmla="*/ 6271354 w 7219949"/>
              <a:gd name="connsiteY379" fmla="*/ 3019571 h 6791323"/>
              <a:gd name="connsiteX380" fmla="*/ 6272163 w 7219949"/>
              <a:gd name="connsiteY380" fmla="*/ 3018113 h 6791323"/>
              <a:gd name="connsiteX381" fmla="*/ 6240213 w 7219949"/>
              <a:gd name="connsiteY381" fmla="*/ 2996581 h 6791323"/>
              <a:gd name="connsiteX382" fmla="*/ 6228772 w 7219949"/>
              <a:gd name="connsiteY382" fmla="*/ 2988433 h 6791323"/>
              <a:gd name="connsiteX383" fmla="*/ 6194285 w 7219949"/>
              <a:gd name="connsiteY383" fmla="*/ 2964280 h 6791323"/>
              <a:gd name="connsiteX384" fmla="*/ 6173939 w 7219949"/>
              <a:gd name="connsiteY384" fmla="*/ 2950606 h 6791323"/>
              <a:gd name="connsiteX385" fmla="*/ 6157263 w 7219949"/>
              <a:gd name="connsiteY385" fmla="*/ 2937507 h 6791323"/>
              <a:gd name="connsiteX386" fmla="*/ 6132329 w 7219949"/>
              <a:gd name="connsiteY386" fmla="*/ 2917716 h 6791323"/>
              <a:gd name="connsiteX387" fmla="*/ 6126770 w 7219949"/>
              <a:gd name="connsiteY387" fmla="*/ 2913349 h 6791323"/>
              <a:gd name="connsiteX388" fmla="*/ 6112468 w 7219949"/>
              <a:gd name="connsiteY388" fmla="*/ 2903164 h 6791323"/>
              <a:gd name="connsiteX389" fmla="*/ 6098490 w 7219949"/>
              <a:gd name="connsiteY389" fmla="*/ 2892396 h 6791323"/>
              <a:gd name="connsiteX390" fmla="*/ 6107557 w 7219949"/>
              <a:gd name="connsiteY390" fmla="*/ 2897631 h 6791323"/>
              <a:gd name="connsiteX391" fmla="*/ 6113278 w 7219949"/>
              <a:gd name="connsiteY391" fmla="*/ 2901706 h 6791323"/>
              <a:gd name="connsiteX392" fmla="*/ 6116462 w 7219949"/>
              <a:gd name="connsiteY392" fmla="*/ 2903158 h 6791323"/>
              <a:gd name="connsiteX393" fmla="*/ 6110903 w 7219949"/>
              <a:gd name="connsiteY393" fmla="*/ 2898792 h 6791323"/>
              <a:gd name="connsiteX394" fmla="*/ 6088020 w 7219949"/>
              <a:gd name="connsiteY394" fmla="*/ 2882496 h 6791323"/>
              <a:gd name="connsiteX395" fmla="*/ 6073233 w 7219949"/>
              <a:gd name="connsiteY395" fmla="*/ 2873187 h 6791323"/>
              <a:gd name="connsiteX396" fmla="*/ 6067512 w 7219949"/>
              <a:gd name="connsiteY396" fmla="*/ 2869112 h 6791323"/>
              <a:gd name="connsiteX397" fmla="*/ 6050512 w 7219949"/>
              <a:gd name="connsiteY397" fmla="*/ 2856599 h 6791323"/>
              <a:gd name="connsiteX398" fmla="*/ 6047489 w 7219949"/>
              <a:gd name="connsiteY398" fmla="*/ 2854854 h 6791323"/>
              <a:gd name="connsiteX399" fmla="*/ 6032216 w 7219949"/>
              <a:gd name="connsiteY399" fmla="*/ 2846421 h 6791323"/>
              <a:gd name="connsiteX400" fmla="*/ 6017428 w 7219949"/>
              <a:gd name="connsiteY400" fmla="*/ 2837110 h 6791323"/>
              <a:gd name="connsiteX401" fmla="*/ 6022825 w 7219949"/>
              <a:gd name="connsiteY401" fmla="*/ 2841768 h 6791323"/>
              <a:gd name="connsiteX402" fmla="*/ 6036318 w 7219949"/>
              <a:gd name="connsiteY402" fmla="*/ 2853413 h 6791323"/>
              <a:gd name="connsiteX403" fmla="*/ 6040857 w 7219949"/>
              <a:gd name="connsiteY403" fmla="*/ 2857818 h 6791323"/>
              <a:gd name="connsiteX404" fmla="*/ 6042491 w 7219949"/>
              <a:gd name="connsiteY404" fmla="*/ 2859139 h 6791323"/>
              <a:gd name="connsiteX405" fmla="*/ 6040075 w 7219949"/>
              <a:gd name="connsiteY405" fmla="*/ 2858016 h 6791323"/>
              <a:gd name="connsiteX406" fmla="*/ 6037715 w 7219949"/>
              <a:gd name="connsiteY406" fmla="*/ 2858075 h 6791323"/>
              <a:gd name="connsiteX407" fmla="*/ 6031028 w 7219949"/>
              <a:gd name="connsiteY407" fmla="*/ 2853058 h 6791323"/>
              <a:gd name="connsiteX408" fmla="*/ 6026117 w 7219949"/>
              <a:gd name="connsiteY408" fmla="*/ 2850221 h 6791323"/>
              <a:gd name="connsiteX409" fmla="*/ 6014189 w 7219949"/>
              <a:gd name="connsiteY409" fmla="*/ 2842949 h 6791323"/>
              <a:gd name="connsiteX410" fmla="*/ 6000536 w 7219949"/>
              <a:gd name="connsiteY410" fmla="*/ 2831597 h 6791323"/>
              <a:gd name="connsiteX411" fmla="*/ 5983049 w 7219949"/>
              <a:gd name="connsiteY411" fmla="*/ 2819958 h 6791323"/>
              <a:gd name="connsiteX412" fmla="*/ 5977167 w 7219949"/>
              <a:gd name="connsiteY412" fmla="*/ 2816177 h 6791323"/>
              <a:gd name="connsiteX413" fmla="*/ 5963026 w 7219949"/>
              <a:gd name="connsiteY413" fmla="*/ 2805700 h 6791323"/>
              <a:gd name="connsiteX414" fmla="*/ 5943328 w 7219949"/>
              <a:gd name="connsiteY414" fmla="*/ 2790858 h 6791323"/>
              <a:gd name="connsiteX415" fmla="*/ 5914563 w 7219949"/>
              <a:gd name="connsiteY415" fmla="*/ 2770779 h 6791323"/>
              <a:gd name="connsiteX416" fmla="*/ 5905495 w 7219949"/>
              <a:gd name="connsiteY416" fmla="*/ 2765543 h 6791323"/>
              <a:gd name="connsiteX417" fmla="*/ 5896914 w 7219949"/>
              <a:gd name="connsiteY417" fmla="*/ 2759433 h 6791323"/>
              <a:gd name="connsiteX418" fmla="*/ 5897400 w 7219949"/>
              <a:gd name="connsiteY418" fmla="*/ 2758557 h 6791323"/>
              <a:gd name="connsiteX419" fmla="*/ 5909814 w 7219949"/>
              <a:gd name="connsiteY419" fmla="*/ 2764954 h 6791323"/>
              <a:gd name="connsiteX420" fmla="*/ 5918557 w 7219949"/>
              <a:gd name="connsiteY420" fmla="*/ 2770773 h 6791323"/>
              <a:gd name="connsiteX421" fmla="*/ 5918394 w 7219949"/>
              <a:gd name="connsiteY421" fmla="*/ 2771065 h 6791323"/>
              <a:gd name="connsiteX422" fmla="*/ 5926652 w 7219949"/>
              <a:gd name="connsiteY422" fmla="*/ 2777759 h 6791323"/>
              <a:gd name="connsiteX423" fmla="*/ 5932858 w 7219949"/>
              <a:gd name="connsiteY423" fmla="*/ 2780957 h 6791323"/>
              <a:gd name="connsiteX424" fmla="*/ 5939226 w 7219949"/>
              <a:gd name="connsiteY424" fmla="*/ 2783865 h 6791323"/>
              <a:gd name="connsiteX425" fmla="*/ 5931455 w 7219949"/>
              <a:gd name="connsiteY425" fmla="*/ 2776293 h 6791323"/>
              <a:gd name="connsiteX426" fmla="*/ 5911433 w 7219949"/>
              <a:gd name="connsiteY426" fmla="*/ 2762034 h 6791323"/>
              <a:gd name="connsiteX427" fmla="*/ 5899992 w 7219949"/>
              <a:gd name="connsiteY427" fmla="*/ 2753886 h 6791323"/>
              <a:gd name="connsiteX428" fmla="*/ 5888551 w 7219949"/>
              <a:gd name="connsiteY428" fmla="*/ 2745738 h 6791323"/>
              <a:gd name="connsiteX429" fmla="*/ 5857086 w 7219949"/>
              <a:gd name="connsiteY429" fmla="*/ 2723331 h 6791323"/>
              <a:gd name="connsiteX430" fmla="*/ 5842946 w 7219949"/>
              <a:gd name="connsiteY430" fmla="*/ 2712854 h 6791323"/>
              <a:gd name="connsiteX431" fmla="*/ 5819739 w 7219949"/>
              <a:gd name="connsiteY431" fmla="*/ 2697142 h 6791323"/>
              <a:gd name="connsiteX432" fmla="*/ 5813694 w 7219949"/>
              <a:gd name="connsiteY432" fmla="*/ 2693652 h 6791323"/>
              <a:gd name="connsiteX433" fmla="*/ 5802091 w 7219949"/>
              <a:gd name="connsiteY433" fmla="*/ 2685796 h 6791323"/>
              <a:gd name="connsiteX434" fmla="*/ 5785576 w 7219949"/>
              <a:gd name="connsiteY434" fmla="*/ 2672406 h 6791323"/>
              <a:gd name="connsiteX435" fmla="*/ 5777157 w 7219949"/>
              <a:gd name="connsiteY435" fmla="*/ 2666003 h 6791323"/>
              <a:gd name="connsiteX436" fmla="*/ 5745208 w 7219949"/>
              <a:gd name="connsiteY436" fmla="*/ 2644471 h 6791323"/>
              <a:gd name="connsiteX437" fmla="*/ 5736140 w 7219949"/>
              <a:gd name="connsiteY437" fmla="*/ 2639236 h 6791323"/>
              <a:gd name="connsiteX438" fmla="*/ 5718654 w 7219949"/>
              <a:gd name="connsiteY438" fmla="*/ 2627598 h 6791323"/>
              <a:gd name="connsiteX439" fmla="*/ 5735006 w 7219949"/>
              <a:gd name="connsiteY439" fmla="*/ 2641280 h 6791323"/>
              <a:gd name="connsiteX440" fmla="*/ 5748823 w 7219949"/>
              <a:gd name="connsiteY440" fmla="*/ 2652340 h 6791323"/>
              <a:gd name="connsiteX441" fmla="*/ 5754382 w 7219949"/>
              <a:gd name="connsiteY441" fmla="*/ 2656706 h 6791323"/>
              <a:gd name="connsiteX442" fmla="*/ 5769008 w 7219949"/>
              <a:gd name="connsiteY442" fmla="*/ 2666307 h 6791323"/>
              <a:gd name="connsiteX443" fmla="*/ 5772516 w 7219949"/>
              <a:gd name="connsiteY443" fmla="*/ 2667177 h 6791323"/>
              <a:gd name="connsiteX444" fmla="*/ 5775537 w 7219949"/>
              <a:gd name="connsiteY444" fmla="*/ 2668922 h 6791323"/>
              <a:gd name="connsiteX445" fmla="*/ 5774728 w 7219949"/>
              <a:gd name="connsiteY445" fmla="*/ 2670381 h 6791323"/>
              <a:gd name="connsiteX446" fmla="*/ 5780125 w 7219949"/>
              <a:gd name="connsiteY446" fmla="*/ 2675039 h 6791323"/>
              <a:gd name="connsiteX447" fmla="*/ 5802846 w 7219949"/>
              <a:gd name="connsiteY447" fmla="*/ 2691627 h 6791323"/>
              <a:gd name="connsiteX448" fmla="*/ 5801693 w 7219949"/>
              <a:gd name="connsiteY448" fmla="*/ 2691010 h 6791323"/>
              <a:gd name="connsiteX449" fmla="*/ 5802684 w 7219949"/>
              <a:gd name="connsiteY449" fmla="*/ 2691920 h 6791323"/>
              <a:gd name="connsiteX450" fmla="*/ 5803117 w 7219949"/>
              <a:gd name="connsiteY450" fmla="*/ 2692169 h 6791323"/>
              <a:gd name="connsiteX451" fmla="*/ 5804736 w 7219949"/>
              <a:gd name="connsiteY451" fmla="*/ 2695415 h 6791323"/>
              <a:gd name="connsiteX452" fmla="*/ 5815042 w 7219949"/>
              <a:gd name="connsiteY452" fmla="*/ 2705608 h 6791323"/>
              <a:gd name="connsiteX453" fmla="*/ 5789137 w 7219949"/>
              <a:gd name="connsiteY453" fmla="*/ 2687566 h 6791323"/>
              <a:gd name="connsiteX454" fmla="*/ 5763232 w 7219949"/>
              <a:gd name="connsiteY454" fmla="*/ 2669525 h 6791323"/>
              <a:gd name="connsiteX455" fmla="*/ 5731767 w 7219949"/>
              <a:gd name="connsiteY455" fmla="*/ 2647118 h 6791323"/>
              <a:gd name="connsiteX456" fmla="*/ 5723350 w 7219949"/>
              <a:gd name="connsiteY456" fmla="*/ 2640716 h 6791323"/>
              <a:gd name="connsiteX457" fmla="*/ 5689024 w 7219949"/>
              <a:gd name="connsiteY457" fmla="*/ 2616272 h 6791323"/>
              <a:gd name="connsiteX458" fmla="*/ 5683142 w 7219949"/>
              <a:gd name="connsiteY458" fmla="*/ 2612488 h 6791323"/>
              <a:gd name="connsiteX459" fmla="*/ 5657722 w 7219949"/>
              <a:gd name="connsiteY459" fmla="*/ 2593572 h 6791323"/>
              <a:gd name="connsiteX460" fmla="*/ 5606235 w 7219949"/>
              <a:gd name="connsiteY460" fmla="*/ 2556906 h 6791323"/>
              <a:gd name="connsiteX461" fmla="*/ 5591934 w 7219949"/>
              <a:gd name="connsiteY461" fmla="*/ 2546721 h 6791323"/>
              <a:gd name="connsiteX462" fmla="*/ 5574771 w 7219949"/>
              <a:gd name="connsiteY462" fmla="*/ 2534499 h 6791323"/>
              <a:gd name="connsiteX463" fmla="*/ 5543469 w 7219949"/>
              <a:gd name="connsiteY463" fmla="*/ 2511800 h 6791323"/>
              <a:gd name="connsiteX464" fmla="*/ 5517726 w 7219949"/>
              <a:gd name="connsiteY464" fmla="*/ 2493467 h 6791323"/>
              <a:gd name="connsiteX465" fmla="*/ 5491984 w 7219949"/>
              <a:gd name="connsiteY465" fmla="*/ 2475134 h 6791323"/>
              <a:gd name="connsiteX466" fmla="*/ 5483403 w 7219949"/>
              <a:gd name="connsiteY466" fmla="*/ 2469023 h 6791323"/>
              <a:gd name="connsiteX467" fmla="*/ 5440334 w 7219949"/>
              <a:gd name="connsiteY467" fmla="*/ 2438760 h 6791323"/>
              <a:gd name="connsiteX468" fmla="*/ 5431268 w 7219949"/>
              <a:gd name="connsiteY468" fmla="*/ 2433525 h 6791323"/>
              <a:gd name="connsiteX469" fmla="*/ 5427922 w 7219949"/>
              <a:gd name="connsiteY469" fmla="*/ 2432364 h 6791323"/>
              <a:gd name="connsiteX470" fmla="*/ 5395810 w 7219949"/>
              <a:gd name="connsiteY470" fmla="*/ 2411125 h 6791323"/>
              <a:gd name="connsiteX471" fmla="*/ 5373250 w 7219949"/>
              <a:gd name="connsiteY471" fmla="*/ 2394245 h 6791323"/>
              <a:gd name="connsiteX472" fmla="*/ 5370390 w 7219949"/>
              <a:gd name="connsiteY472" fmla="*/ 2392207 h 6791323"/>
              <a:gd name="connsiteX473" fmla="*/ 5350045 w 7219949"/>
              <a:gd name="connsiteY473" fmla="*/ 2378533 h 6791323"/>
              <a:gd name="connsiteX474" fmla="*/ 5318903 w 7219949"/>
              <a:gd name="connsiteY474" fmla="*/ 2355541 h 6791323"/>
              <a:gd name="connsiteX475" fmla="*/ 5313182 w 7219949"/>
              <a:gd name="connsiteY475" fmla="*/ 2351467 h 6791323"/>
              <a:gd name="connsiteX476" fmla="*/ 5292837 w 7219949"/>
              <a:gd name="connsiteY476" fmla="*/ 2337793 h 6791323"/>
              <a:gd name="connsiteX477" fmla="*/ 5284578 w 7219949"/>
              <a:gd name="connsiteY477" fmla="*/ 2331098 h 6791323"/>
              <a:gd name="connsiteX478" fmla="*/ 5293484 w 7219949"/>
              <a:gd name="connsiteY478" fmla="*/ 2336625 h 6791323"/>
              <a:gd name="connsiteX479" fmla="*/ 5313993 w 7219949"/>
              <a:gd name="connsiteY479" fmla="*/ 2350007 h 6791323"/>
              <a:gd name="connsiteX480" fmla="*/ 5305573 w 7219949"/>
              <a:gd name="connsiteY480" fmla="*/ 2343605 h 6791323"/>
              <a:gd name="connsiteX481" fmla="*/ 5311618 w 7219949"/>
              <a:gd name="connsiteY481" fmla="*/ 2347096 h 6791323"/>
              <a:gd name="connsiteX482" fmla="*/ 5320523 w 7219949"/>
              <a:gd name="connsiteY482" fmla="*/ 2352622 h 6791323"/>
              <a:gd name="connsiteX483" fmla="*/ 5320685 w 7219949"/>
              <a:gd name="connsiteY483" fmla="*/ 2352331 h 6791323"/>
              <a:gd name="connsiteX484" fmla="*/ 5317825 w 7219949"/>
              <a:gd name="connsiteY484" fmla="*/ 2350294 h 6791323"/>
              <a:gd name="connsiteX485" fmla="*/ 5283500 w 7219949"/>
              <a:gd name="connsiteY485" fmla="*/ 2325849 h 6791323"/>
              <a:gd name="connsiteX486" fmla="*/ 5255058 w 7219949"/>
              <a:gd name="connsiteY486" fmla="*/ 2305187 h 6791323"/>
              <a:gd name="connsiteX487" fmla="*/ 5226132 w 7219949"/>
              <a:gd name="connsiteY487" fmla="*/ 2285401 h 6791323"/>
              <a:gd name="connsiteX488" fmla="*/ 5200712 w 7219949"/>
              <a:gd name="connsiteY488" fmla="*/ 2266485 h 6791323"/>
              <a:gd name="connsiteX489" fmla="*/ 5197852 w 7219949"/>
              <a:gd name="connsiteY489" fmla="*/ 2264448 h 6791323"/>
              <a:gd name="connsiteX490" fmla="*/ 5194505 w 7219949"/>
              <a:gd name="connsiteY490" fmla="*/ 2263287 h 6791323"/>
              <a:gd name="connsiteX491" fmla="*/ 5189108 w 7219949"/>
              <a:gd name="connsiteY491" fmla="*/ 2258629 h 6791323"/>
              <a:gd name="connsiteX492" fmla="*/ 5177666 w 7219949"/>
              <a:gd name="connsiteY492" fmla="*/ 2250480 h 6791323"/>
              <a:gd name="connsiteX493" fmla="*/ 5172108 w 7219949"/>
              <a:gd name="connsiteY493" fmla="*/ 2246114 h 6791323"/>
              <a:gd name="connsiteX494" fmla="*/ 5148739 w 7219949"/>
              <a:gd name="connsiteY494" fmla="*/ 2230694 h 6791323"/>
              <a:gd name="connsiteX495" fmla="*/ 5145393 w 7219949"/>
              <a:gd name="connsiteY495" fmla="*/ 2229533 h 6791323"/>
              <a:gd name="connsiteX496" fmla="*/ 5133951 w 7219949"/>
              <a:gd name="connsiteY496" fmla="*/ 2221385 h 6791323"/>
              <a:gd name="connsiteX497" fmla="*/ 5132062 w 7219949"/>
              <a:gd name="connsiteY497" fmla="*/ 2217596 h 6791323"/>
              <a:gd name="connsiteX498" fmla="*/ 5126666 w 7219949"/>
              <a:gd name="connsiteY498" fmla="*/ 2212939 h 6791323"/>
              <a:gd name="connsiteX499" fmla="*/ 5115224 w 7219949"/>
              <a:gd name="connsiteY499" fmla="*/ 2204790 h 6791323"/>
              <a:gd name="connsiteX500" fmla="*/ 5103782 w 7219949"/>
              <a:gd name="connsiteY500" fmla="*/ 2196642 h 6791323"/>
              <a:gd name="connsiteX501" fmla="*/ 5098224 w 7219949"/>
              <a:gd name="connsiteY501" fmla="*/ 2192277 h 6791323"/>
              <a:gd name="connsiteX502" fmla="*/ 5081710 w 7219949"/>
              <a:gd name="connsiteY502" fmla="*/ 2178887 h 6791323"/>
              <a:gd name="connsiteX503" fmla="*/ 5076636 w 7219949"/>
              <a:gd name="connsiteY503" fmla="*/ 2173645 h 6791323"/>
              <a:gd name="connsiteX504" fmla="*/ 5056614 w 7219949"/>
              <a:gd name="connsiteY504" fmla="*/ 2159386 h 6791323"/>
              <a:gd name="connsiteX505" fmla="*/ 5049436 w 7219949"/>
              <a:gd name="connsiteY505" fmla="*/ 2157938 h 6791323"/>
              <a:gd name="connsiteX506" fmla="*/ 5046252 w 7219949"/>
              <a:gd name="connsiteY506" fmla="*/ 2156487 h 6791323"/>
              <a:gd name="connsiteX507" fmla="*/ 5006692 w 7219949"/>
              <a:gd name="connsiteY507" fmla="*/ 2127093 h 6791323"/>
              <a:gd name="connsiteX508" fmla="*/ 4986670 w 7219949"/>
              <a:gd name="connsiteY508" fmla="*/ 2112835 h 6791323"/>
              <a:gd name="connsiteX509" fmla="*/ 4983648 w 7219949"/>
              <a:gd name="connsiteY509" fmla="*/ 2111089 h 6791323"/>
              <a:gd name="connsiteX510" fmla="*/ 4964110 w 7219949"/>
              <a:gd name="connsiteY510" fmla="*/ 2095952 h 6791323"/>
              <a:gd name="connsiteX511" fmla="*/ 4937558 w 7219949"/>
              <a:gd name="connsiteY511" fmla="*/ 2079080 h 6791323"/>
              <a:gd name="connsiteX512" fmla="*/ 4931513 w 7219949"/>
              <a:gd name="connsiteY512" fmla="*/ 2075590 h 6791323"/>
              <a:gd name="connsiteX513" fmla="*/ 4925953 w 7219949"/>
              <a:gd name="connsiteY513" fmla="*/ 2071224 h 6791323"/>
              <a:gd name="connsiteX514" fmla="*/ 4899563 w 7219949"/>
              <a:gd name="connsiteY514" fmla="*/ 2054059 h 6791323"/>
              <a:gd name="connsiteX515" fmla="*/ 4890658 w 7219949"/>
              <a:gd name="connsiteY515" fmla="*/ 2048531 h 6791323"/>
              <a:gd name="connsiteX516" fmla="*/ 4856010 w 7219949"/>
              <a:gd name="connsiteY516" fmla="*/ 2024671 h 6791323"/>
              <a:gd name="connsiteX517" fmla="*/ 4852826 w 7219949"/>
              <a:gd name="connsiteY517" fmla="*/ 2023218 h 6791323"/>
              <a:gd name="connsiteX518" fmla="*/ 4855523 w 7219949"/>
              <a:gd name="connsiteY518" fmla="*/ 2025548 h 6791323"/>
              <a:gd name="connsiteX519" fmla="*/ 4866965 w 7219949"/>
              <a:gd name="connsiteY519" fmla="*/ 2033696 h 6791323"/>
              <a:gd name="connsiteX520" fmla="*/ 4875384 w 7219949"/>
              <a:gd name="connsiteY520" fmla="*/ 2040098 h 6791323"/>
              <a:gd name="connsiteX521" fmla="*/ 4894760 w 7219949"/>
              <a:gd name="connsiteY521" fmla="*/ 2055525 h 6791323"/>
              <a:gd name="connsiteX522" fmla="*/ 4914782 w 7219949"/>
              <a:gd name="connsiteY522" fmla="*/ 2069784 h 6791323"/>
              <a:gd name="connsiteX523" fmla="*/ 4926547 w 7219949"/>
              <a:gd name="connsiteY523" fmla="*/ 2077348 h 6791323"/>
              <a:gd name="connsiteX524" fmla="*/ 4980895 w 7219949"/>
              <a:gd name="connsiteY524" fmla="*/ 2116051 h 6791323"/>
              <a:gd name="connsiteX525" fmla="*/ 4986777 w 7219949"/>
              <a:gd name="connsiteY525" fmla="*/ 2119834 h 6791323"/>
              <a:gd name="connsiteX526" fmla="*/ 4989475 w 7219949"/>
              <a:gd name="connsiteY526" fmla="*/ 2122162 h 6791323"/>
              <a:gd name="connsiteX527" fmla="*/ 4988990 w 7219949"/>
              <a:gd name="connsiteY527" fmla="*/ 2123037 h 6791323"/>
              <a:gd name="connsiteX528" fmla="*/ 5054454 w 7219949"/>
              <a:gd name="connsiteY528" fmla="*/ 2170474 h 6791323"/>
              <a:gd name="connsiteX529" fmla="*/ 5071616 w 7219949"/>
              <a:gd name="connsiteY529" fmla="*/ 2182696 h 6791323"/>
              <a:gd name="connsiteX530" fmla="*/ 5143126 w 7219949"/>
              <a:gd name="connsiteY530" fmla="*/ 2233620 h 6791323"/>
              <a:gd name="connsiteX531" fmla="*/ 5143449 w 7219949"/>
              <a:gd name="connsiteY531" fmla="*/ 2233036 h 6791323"/>
              <a:gd name="connsiteX532" fmla="*/ 5180634 w 7219949"/>
              <a:gd name="connsiteY532" fmla="*/ 2259517 h 6791323"/>
              <a:gd name="connsiteX533" fmla="*/ 5183171 w 7219949"/>
              <a:gd name="connsiteY533" fmla="*/ 2262138 h 6791323"/>
              <a:gd name="connsiteX534" fmla="*/ 5194612 w 7219949"/>
              <a:gd name="connsiteY534" fmla="*/ 2270285 h 6791323"/>
              <a:gd name="connsiteX535" fmla="*/ 5205568 w 7219949"/>
              <a:gd name="connsiteY535" fmla="*/ 2279310 h 6791323"/>
              <a:gd name="connsiteX536" fmla="*/ 5237194 w 7219949"/>
              <a:gd name="connsiteY536" fmla="*/ 2301424 h 6791323"/>
              <a:gd name="connsiteX537" fmla="*/ 5248635 w 7219949"/>
              <a:gd name="connsiteY537" fmla="*/ 2309572 h 6791323"/>
              <a:gd name="connsiteX538" fmla="*/ 5274378 w 7219949"/>
              <a:gd name="connsiteY538" fmla="*/ 2327906 h 6791323"/>
              <a:gd name="connsiteX539" fmla="*/ 5291217 w 7219949"/>
              <a:gd name="connsiteY539" fmla="*/ 2340711 h 6791323"/>
              <a:gd name="connsiteX540" fmla="*/ 5328400 w 7219949"/>
              <a:gd name="connsiteY540" fmla="*/ 2367192 h 6791323"/>
              <a:gd name="connsiteX541" fmla="*/ 5365586 w 7219949"/>
              <a:gd name="connsiteY541" fmla="*/ 2393674 h 6791323"/>
              <a:gd name="connsiteX542" fmla="*/ 5399912 w 7219949"/>
              <a:gd name="connsiteY542" fmla="*/ 2418118 h 6791323"/>
              <a:gd name="connsiteX543" fmla="*/ 5408329 w 7219949"/>
              <a:gd name="connsiteY543" fmla="*/ 2424520 h 6791323"/>
              <a:gd name="connsiteX544" fmla="*/ 5431051 w 7219949"/>
              <a:gd name="connsiteY544" fmla="*/ 2441108 h 6791323"/>
              <a:gd name="connsiteX545" fmla="*/ 5468237 w 7219949"/>
              <a:gd name="connsiteY545" fmla="*/ 2467590 h 6791323"/>
              <a:gd name="connsiteX546" fmla="*/ 5496677 w 7219949"/>
              <a:gd name="connsiteY546" fmla="*/ 2488251 h 6791323"/>
              <a:gd name="connsiteX547" fmla="*/ 5522097 w 7219949"/>
              <a:gd name="connsiteY547" fmla="*/ 2507167 h 6791323"/>
              <a:gd name="connsiteX548" fmla="*/ 5587886 w 7219949"/>
              <a:gd name="connsiteY548" fmla="*/ 2554020 h 6791323"/>
              <a:gd name="connsiteX549" fmla="*/ 5613086 w 7219949"/>
              <a:gd name="connsiteY549" fmla="*/ 2572042 h 6791323"/>
              <a:gd name="connsiteX550" fmla="*/ 5605175 w 7219949"/>
              <a:gd name="connsiteY550" fmla="*/ 2567978 h 6791323"/>
              <a:gd name="connsiteX551" fmla="*/ 5596378 w 7219949"/>
              <a:gd name="connsiteY551" fmla="*/ 2562255 h 6791323"/>
              <a:gd name="connsiteX552" fmla="*/ 5584938 w 7219949"/>
              <a:gd name="connsiteY552" fmla="*/ 2554107 h 6791323"/>
              <a:gd name="connsiteX553" fmla="*/ 5581861 w 7219949"/>
              <a:gd name="connsiteY553" fmla="*/ 2552458 h 6791323"/>
              <a:gd name="connsiteX554" fmla="*/ 5584291 w 7219949"/>
              <a:gd name="connsiteY554" fmla="*/ 2555272 h 6791323"/>
              <a:gd name="connsiteX555" fmla="*/ 5618185 w 7219949"/>
              <a:gd name="connsiteY555" fmla="*/ 2580492 h 6791323"/>
              <a:gd name="connsiteX556" fmla="*/ 5626335 w 7219949"/>
              <a:gd name="connsiteY556" fmla="*/ 2587379 h 6791323"/>
              <a:gd name="connsiteX557" fmla="*/ 5651216 w 7219949"/>
              <a:gd name="connsiteY557" fmla="*/ 2607265 h 6791323"/>
              <a:gd name="connsiteX558" fmla="*/ 5657153 w 7219949"/>
              <a:gd name="connsiteY558" fmla="*/ 2610950 h 6791323"/>
              <a:gd name="connsiteX559" fmla="*/ 5662444 w 7219949"/>
              <a:gd name="connsiteY559" fmla="*/ 2615801 h 6791323"/>
              <a:gd name="connsiteX560" fmla="*/ 5687108 w 7219949"/>
              <a:gd name="connsiteY560" fmla="*/ 2636075 h 6791323"/>
              <a:gd name="connsiteX561" fmla="*/ 5707778 w 7219949"/>
              <a:gd name="connsiteY561" fmla="*/ 2649170 h 6791323"/>
              <a:gd name="connsiteX562" fmla="*/ 5710424 w 7219949"/>
              <a:gd name="connsiteY562" fmla="*/ 2651595 h 6791323"/>
              <a:gd name="connsiteX563" fmla="*/ 5730444 w 7219949"/>
              <a:gd name="connsiteY563" fmla="*/ 2665853 h 6791323"/>
              <a:gd name="connsiteX564" fmla="*/ 5771136 w 7219949"/>
              <a:gd name="connsiteY564" fmla="*/ 2693206 h 6791323"/>
              <a:gd name="connsiteX565" fmla="*/ 5773566 w 7219949"/>
              <a:gd name="connsiteY565" fmla="*/ 2696020 h 6791323"/>
              <a:gd name="connsiteX566" fmla="*/ 5777349 w 7219949"/>
              <a:gd name="connsiteY566" fmla="*/ 2703587 h 6791323"/>
              <a:gd name="connsiteX567" fmla="*/ 5797372 w 7219949"/>
              <a:gd name="connsiteY567" fmla="*/ 2717847 h 6791323"/>
              <a:gd name="connsiteX568" fmla="*/ 5803953 w 7219949"/>
              <a:gd name="connsiteY568" fmla="*/ 2720368 h 6791323"/>
              <a:gd name="connsiteX569" fmla="*/ 5821978 w 7219949"/>
              <a:gd name="connsiteY569" fmla="*/ 2731037 h 6791323"/>
              <a:gd name="connsiteX570" fmla="*/ 5827915 w 7219949"/>
              <a:gd name="connsiteY570" fmla="*/ 2734723 h 6791323"/>
              <a:gd name="connsiteX571" fmla="*/ 5839355 w 7219949"/>
              <a:gd name="connsiteY571" fmla="*/ 2742871 h 6791323"/>
              <a:gd name="connsiteX572" fmla="*/ 5850796 w 7219949"/>
              <a:gd name="connsiteY572" fmla="*/ 2751019 h 6791323"/>
              <a:gd name="connsiteX573" fmla="*/ 5856948 w 7219949"/>
              <a:gd name="connsiteY573" fmla="*/ 2754316 h 6791323"/>
              <a:gd name="connsiteX574" fmla="*/ 5861100 w 7219949"/>
              <a:gd name="connsiteY574" fmla="*/ 2754025 h 6791323"/>
              <a:gd name="connsiteX575" fmla="*/ 5872542 w 7219949"/>
              <a:gd name="connsiteY575" fmla="*/ 2762173 h 6791323"/>
              <a:gd name="connsiteX576" fmla="*/ 5874758 w 7219949"/>
              <a:gd name="connsiteY576" fmla="*/ 2765375 h 6791323"/>
              <a:gd name="connsiteX577" fmla="*/ 5896994 w 7219949"/>
              <a:gd name="connsiteY577" fmla="*/ 2782835 h 6791323"/>
              <a:gd name="connsiteX578" fmla="*/ 5902930 w 7219949"/>
              <a:gd name="connsiteY578" fmla="*/ 2786520 h 6791323"/>
              <a:gd name="connsiteX579" fmla="*/ 5914372 w 7219949"/>
              <a:gd name="connsiteY579" fmla="*/ 2794669 h 6791323"/>
              <a:gd name="connsiteX580" fmla="*/ 5920522 w 7219949"/>
              <a:gd name="connsiteY580" fmla="*/ 2797967 h 6791323"/>
              <a:gd name="connsiteX581" fmla="*/ 5922736 w 7219949"/>
              <a:gd name="connsiteY581" fmla="*/ 2801169 h 6791323"/>
              <a:gd name="connsiteX582" fmla="*/ 5925597 w 7219949"/>
              <a:gd name="connsiteY582" fmla="*/ 2803205 h 6791323"/>
              <a:gd name="connsiteX583" fmla="*/ 5951771 w 7219949"/>
              <a:gd name="connsiteY583" fmla="*/ 2820762 h 6791323"/>
              <a:gd name="connsiteX584" fmla="*/ 5979943 w 7219949"/>
              <a:gd name="connsiteY584" fmla="*/ 2841908 h 6791323"/>
              <a:gd name="connsiteX585" fmla="*/ 6008762 w 7219949"/>
              <a:gd name="connsiteY585" fmla="*/ 2861889 h 6791323"/>
              <a:gd name="connsiteX586" fmla="*/ 6020443 w 7219949"/>
              <a:gd name="connsiteY586" fmla="*/ 2870208 h 6791323"/>
              <a:gd name="connsiteX587" fmla="*/ 6019005 w 7219949"/>
              <a:gd name="connsiteY587" fmla="*/ 2879251 h 6791323"/>
              <a:gd name="connsiteX588" fmla="*/ 6026189 w 7219949"/>
              <a:gd name="connsiteY588" fmla="*/ 2897667 h 6791323"/>
              <a:gd name="connsiteX589" fmla="*/ 6068612 w 7219949"/>
              <a:gd name="connsiteY589" fmla="*/ 3001816 h 6791323"/>
              <a:gd name="connsiteX590" fmla="*/ 6090539 w 7219949"/>
              <a:gd name="connsiteY590" fmla="*/ 3086498 h 6791323"/>
              <a:gd name="connsiteX591" fmla="*/ 6087008 w 7219949"/>
              <a:gd name="connsiteY591" fmla="*/ 3106902 h 6791323"/>
              <a:gd name="connsiteX592" fmla="*/ 6083251 w 7219949"/>
              <a:gd name="connsiteY592" fmla="*/ 3113849 h 6791323"/>
              <a:gd name="connsiteX593" fmla="*/ 6085287 w 7219949"/>
              <a:gd name="connsiteY593" fmla="*/ 3116009 h 6791323"/>
              <a:gd name="connsiteX594" fmla="*/ 6172917 w 7219949"/>
              <a:gd name="connsiteY594" fmla="*/ 3249925 h 6791323"/>
              <a:gd name="connsiteX595" fmla="*/ 6198885 w 7219949"/>
              <a:gd name="connsiteY595" fmla="*/ 3296139 h 6791323"/>
              <a:gd name="connsiteX596" fmla="*/ 6150663 w 7219949"/>
              <a:gd name="connsiteY596" fmla="*/ 3333952 h 6791323"/>
              <a:gd name="connsiteX597" fmla="*/ 6098735 w 7219949"/>
              <a:gd name="connsiteY597" fmla="*/ 3367563 h 6791323"/>
              <a:gd name="connsiteX598" fmla="*/ 6067910 w 7219949"/>
              <a:gd name="connsiteY598" fmla="*/ 3365946 h 6791323"/>
              <a:gd name="connsiteX599" fmla="*/ 6075856 w 7219949"/>
              <a:gd name="connsiteY599" fmla="*/ 3388917 h 6791323"/>
              <a:gd name="connsiteX600" fmla="*/ 6100393 w 7219949"/>
              <a:gd name="connsiteY600" fmla="*/ 3437970 h 6791323"/>
              <a:gd name="connsiteX601" fmla="*/ 6102056 w 7219949"/>
              <a:gd name="connsiteY601" fmla="*/ 3459314 h 6791323"/>
              <a:gd name="connsiteX602" fmla="*/ 6099386 w 7219949"/>
              <a:gd name="connsiteY602" fmla="*/ 3460846 h 6791323"/>
              <a:gd name="connsiteX603" fmla="*/ 6079334 w 7219949"/>
              <a:gd name="connsiteY603" fmla="*/ 3445164 h 6791323"/>
              <a:gd name="connsiteX604" fmla="*/ 6050878 w 7219949"/>
              <a:gd name="connsiteY604" fmla="*/ 3421944 h 6791323"/>
              <a:gd name="connsiteX605" fmla="*/ 6026132 w 7219949"/>
              <a:gd name="connsiteY605" fmla="*/ 3408838 h 6791323"/>
              <a:gd name="connsiteX606" fmla="*/ 6024470 w 7219949"/>
              <a:gd name="connsiteY606" fmla="*/ 3411684 h 6791323"/>
              <a:gd name="connsiteX607" fmla="*/ 6031255 w 7219949"/>
              <a:gd name="connsiteY607" fmla="*/ 3420867 h 6791323"/>
              <a:gd name="connsiteX608" fmla="*/ 6022252 w 7219949"/>
              <a:gd name="connsiteY608" fmla="*/ 3415479 h 6791323"/>
              <a:gd name="connsiteX609" fmla="*/ 6010988 w 7219949"/>
              <a:gd name="connsiteY609" fmla="*/ 3407028 h 6791323"/>
              <a:gd name="connsiteX610" fmla="*/ 5996906 w 7219949"/>
              <a:gd name="connsiteY610" fmla="*/ 3396466 h 6791323"/>
              <a:gd name="connsiteX611" fmla="*/ 5995244 w 7219949"/>
              <a:gd name="connsiteY611" fmla="*/ 3399311 h 6791323"/>
              <a:gd name="connsiteX612" fmla="*/ 6006508 w 7219949"/>
              <a:gd name="connsiteY612" fmla="*/ 3407760 h 6791323"/>
              <a:gd name="connsiteX613" fmla="*/ 6012738 w 7219949"/>
              <a:gd name="connsiteY613" fmla="*/ 3417894 h 6791323"/>
              <a:gd name="connsiteX614" fmla="*/ 6031898 w 7219949"/>
              <a:gd name="connsiteY614" fmla="*/ 3433630 h 6791323"/>
              <a:gd name="connsiteX615" fmla="*/ 6049666 w 7219949"/>
              <a:gd name="connsiteY615" fmla="*/ 3448224 h 6791323"/>
              <a:gd name="connsiteX616" fmla="*/ 6037110 w 7219949"/>
              <a:gd name="connsiteY616" fmla="*/ 3442297 h 6791323"/>
              <a:gd name="connsiteX617" fmla="*/ 6032496 w 7219949"/>
              <a:gd name="connsiteY617" fmla="*/ 3439537 h 6791323"/>
              <a:gd name="connsiteX618" fmla="*/ 5978990 w 7219949"/>
              <a:gd name="connsiteY618" fmla="*/ 3399398 h 6791323"/>
              <a:gd name="connsiteX619" fmla="*/ 5946903 w 7219949"/>
              <a:gd name="connsiteY619" fmla="*/ 3378057 h 6791323"/>
              <a:gd name="connsiteX620" fmla="*/ 5941270 w 7219949"/>
              <a:gd name="connsiteY620" fmla="*/ 3373834 h 6791323"/>
              <a:gd name="connsiteX621" fmla="*/ 5899029 w 7219949"/>
              <a:gd name="connsiteY621" fmla="*/ 3342146 h 6791323"/>
              <a:gd name="connsiteX622" fmla="*/ 5856786 w 7219949"/>
              <a:gd name="connsiteY622" fmla="*/ 3310457 h 6791323"/>
              <a:gd name="connsiteX623" fmla="*/ 5731767 w 7219949"/>
              <a:gd name="connsiteY623" fmla="*/ 3219404 h 6791323"/>
              <a:gd name="connsiteX624" fmla="*/ 5729504 w 7219949"/>
              <a:gd name="connsiteY624" fmla="*/ 3216343 h 6791323"/>
              <a:gd name="connsiteX625" fmla="*/ 5741323 w 7219949"/>
              <a:gd name="connsiteY625" fmla="*/ 3223845 h 6791323"/>
              <a:gd name="connsiteX626" fmla="*/ 5744695 w 7219949"/>
              <a:gd name="connsiteY626" fmla="*/ 3225009 h 6791323"/>
              <a:gd name="connsiteX627" fmla="*/ 5742987 w 7219949"/>
              <a:gd name="connsiteY627" fmla="*/ 3220999 h 6791323"/>
              <a:gd name="connsiteX628" fmla="*/ 5735647 w 7219949"/>
              <a:gd name="connsiteY628" fmla="*/ 3212765 h 6791323"/>
              <a:gd name="connsiteX629" fmla="*/ 5688881 w 7219949"/>
              <a:gd name="connsiteY629" fmla="*/ 3174955 h 6791323"/>
              <a:gd name="connsiteX630" fmla="*/ 5533993 w 7219949"/>
              <a:gd name="connsiteY630" fmla="*/ 3058766 h 6791323"/>
              <a:gd name="connsiteX631" fmla="*/ 5497893 w 7219949"/>
              <a:gd name="connsiteY631" fmla="*/ 3023499 h 6791323"/>
              <a:gd name="connsiteX632" fmla="*/ 5510821 w 7219949"/>
              <a:gd name="connsiteY632" fmla="*/ 3029104 h 6791323"/>
              <a:gd name="connsiteX633" fmla="*/ 5536765 w 7219949"/>
              <a:gd name="connsiteY633" fmla="*/ 3054024 h 6791323"/>
              <a:gd name="connsiteX634" fmla="*/ 5544659 w 7219949"/>
              <a:gd name="connsiteY634" fmla="*/ 3061310 h 6791323"/>
              <a:gd name="connsiteX635" fmla="*/ 5573375 w 7219949"/>
              <a:gd name="connsiteY635" fmla="*/ 3081485 h 6791323"/>
              <a:gd name="connsiteX636" fmla="*/ 5622913 w 7219949"/>
              <a:gd name="connsiteY636" fmla="*/ 3114552 h 6791323"/>
              <a:gd name="connsiteX637" fmla="*/ 5643179 w 7219949"/>
              <a:gd name="connsiteY637" fmla="*/ 3128391 h 6791323"/>
              <a:gd name="connsiteX638" fmla="*/ 5675310 w 7219949"/>
              <a:gd name="connsiteY638" fmla="*/ 3156588 h 6791323"/>
              <a:gd name="connsiteX639" fmla="*/ 5692206 w 7219949"/>
              <a:gd name="connsiteY639" fmla="*/ 3169262 h 6791323"/>
              <a:gd name="connsiteX640" fmla="*/ 5723186 w 7219949"/>
              <a:gd name="connsiteY640" fmla="*/ 3192501 h 6791323"/>
              <a:gd name="connsiteX641" fmla="*/ 5746270 w 7219949"/>
              <a:gd name="connsiteY641" fmla="*/ 3208453 h 6791323"/>
              <a:gd name="connsiteX642" fmla="*/ 5802547 w 7219949"/>
              <a:gd name="connsiteY642" fmla="*/ 3243846 h 6791323"/>
              <a:gd name="connsiteX643" fmla="*/ 5815519 w 7219949"/>
              <a:gd name="connsiteY643" fmla="*/ 3256307 h 6791323"/>
              <a:gd name="connsiteX644" fmla="*/ 5854990 w 7219949"/>
              <a:gd name="connsiteY644" fmla="*/ 3292737 h 6791323"/>
              <a:gd name="connsiteX645" fmla="*/ 5900049 w 7219949"/>
              <a:gd name="connsiteY645" fmla="*/ 3326536 h 6791323"/>
              <a:gd name="connsiteX646" fmla="*/ 5955773 w 7219949"/>
              <a:gd name="connsiteY646" fmla="*/ 3362880 h 6791323"/>
              <a:gd name="connsiteX647" fmla="*/ 5969854 w 7219949"/>
              <a:gd name="connsiteY647" fmla="*/ 3373444 h 6791323"/>
              <a:gd name="connsiteX648" fmla="*/ 5985597 w 7219949"/>
              <a:gd name="connsiteY648" fmla="*/ 3381160 h 6791323"/>
              <a:gd name="connsiteX649" fmla="*/ 5936015 w 7219949"/>
              <a:gd name="connsiteY649" fmla="*/ 3341237 h 6791323"/>
              <a:gd name="connsiteX650" fmla="*/ 5873462 w 7219949"/>
              <a:gd name="connsiteY650" fmla="*/ 3288855 h 6791323"/>
              <a:gd name="connsiteX651" fmla="*/ 5832882 w 7219949"/>
              <a:gd name="connsiteY651" fmla="*/ 3254321 h 6791323"/>
              <a:gd name="connsiteX652" fmla="*/ 5787823 w 7219949"/>
              <a:gd name="connsiteY652" fmla="*/ 3220521 h 6791323"/>
              <a:gd name="connsiteX653" fmla="*/ 5752921 w 7219949"/>
              <a:gd name="connsiteY653" fmla="*/ 3197069 h 6791323"/>
              <a:gd name="connsiteX654" fmla="*/ 5721944 w 7219949"/>
              <a:gd name="connsiteY654" fmla="*/ 3173830 h 6791323"/>
              <a:gd name="connsiteX655" fmla="*/ 5716311 w 7219949"/>
              <a:gd name="connsiteY655" fmla="*/ 3169605 h 6791323"/>
              <a:gd name="connsiteX656" fmla="*/ 5675776 w 7219949"/>
              <a:gd name="connsiteY656" fmla="*/ 3141928 h 6791323"/>
              <a:gd name="connsiteX657" fmla="*/ 5644201 w 7219949"/>
              <a:gd name="connsiteY657" fmla="*/ 3112783 h 6791323"/>
              <a:gd name="connsiteX658" fmla="*/ 5638012 w 7219949"/>
              <a:gd name="connsiteY658" fmla="*/ 3109507 h 6791323"/>
              <a:gd name="connsiteX659" fmla="*/ 5629010 w 7219949"/>
              <a:gd name="connsiteY659" fmla="*/ 3104118 h 6791323"/>
              <a:gd name="connsiteX660" fmla="*/ 5543971 w 7219949"/>
              <a:gd name="connsiteY660" fmla="*/ 3041691 h 6791323"/>
              <a:gd name="connsiteX661" fmla="*/ 5517516 w 7219949"/>
              <a:gd name="connsiteY661" fmla="*/ 3024577 h 6791323"/>
              <a:gd name="connsiteX662" fmla="*/ 5489355 w 7219949"/>
              <a:gd name="connsiteY662" fmla="*/ 3003450 h 6791323"/>
              <a:gd name="connsiteX663" fmla="*/ 5444852 w 7219949"/>
              <a:gd name="connsiteY663" fmla="*/ 2968702 h 6791323"/>
              <a:gd name="connsiteX664" fmla="*/ 5433587 w 7219949"/>
              <a:gd name="connsiteY664" fmla="*/ 2960253 h 6791323"/>
              <a:gd name="connsiteX665" fmla="*/ 5424585 w 7219949"/>
              <a:gd name="connsiteY665" fmla="*/ 2954863 h 6791323"/>
              <a:gd name="connsiteX666" fmla="*/ 5428553 w 7219949"/>
              <a:gd name="connsiteY666" fmla="*/ 2961934 h 6791323"/>
              <a:gd name="connsiteX667" fmla="*/ 5454497 w 7219949"/>
              <a:gd name="connsiteY667" fmla="*/ 2986853 h 6791323"/>
              <a:gd name="connsiteX668" fmla="*/ 5464100 w 7219949"/>
              <a:gd name="connsiteY668" fmla="*/ 2998150 h 6791323"/>
              <a:gd name="connsiteX669" fmla="*/ 5419639 w 7219949"/>
              <a:gd name="connsiteY669" fmla="*/ 2970256 h 6791323"/>
              <a:gd name="connsiteX670" fmla="*/ 5386444 w 7219949"/>
              <a:gd name="connsiteY670" fmla="*/ 2950812 h 6791323"/>
              <a:gd name="connsiteX671" fmla="*/ 5378596 w 7219949"/>
              <a:gd name="connsiteY671" fmla="*/ 2950381 h 6791323"/>
              <a:gd name="connsiteX672" fmla="*/ 5389305 w 7219949"/>
              <a:gd name="connsiteY672" fmla="*/ 2959781 h 6791323"/>
              <a:gd name="connsiteX673" fmla="*/ 5445628 w 7219949"/>
              <a:gd name="connsiteY673" fmla="*/ 3002031 h 6791323"/>
              <a:gd name="connsiteX674" fmla="*/ 5539205 w 7219949"/>
              <a:gd name="connsiteY674" fmla="*/ 3084505 h 6791323"/>
              <a:gd name="connsiteX675" fmla="*/ 5574152 w 7219949"/>
              <a:gd name="connsiteY675" fmla="*/ 3114814 h 6791323"/>
              <a:gd name="connsiteX676" fmla="*/ 5614131 w 7219949"/>
              <a:gd name="connsiteY676" fmla="*/ 3143441 h 6791323"/>
              <a:gd name="connsiteX677" fmla="*/ 5658038 w 7219949"/>
              <a:gd name="connsiteY677" fmla="*/ 3172283 h 6791323"/>
              <a:gd name="connsiteX678" fmla="*/ 5724516 w 7219949"/>
              <a:gd name="connsiteY678" fmla="*/ 3224881 h 6791323"/>
              <a:gd name="connsiteX679" fmla="*/ 5732965 w 7219949"/>
              <a:gd name="connsiteY679" fmla="*/ 3231219 h 6791323"/>
              <a:gd name="connsiteX680" fmla="*/ 5801106 w 7219949"/>
              <a:gd name="connsiteY680" fmla="*/ 3280969 h 6791323"/>
              <a:gd name="connsiteX681" fmla="*/ 5874327 w 7219949"/>
              <a:gd name="connsiteY681" fmla="*/ 3335895 h 6791323"/>
              <a:gd name="connsiteX682" fmla="*/ 5896602 w 7219949"/>
              <a:gd name="connsiteY682" fmla="*/ 3353123 h 6791323"/>
              <a:gd name="connsiteX683" fmla="*/ 5869191 w 7219949"/>
              <a:gd name="connsiteY683" fmla="*/ 3338282 h 6791323"/>
              <a:gd name="connsiteX684" fmla="*/ 5802463 w 7219949"/>
              <a:gd name="connsiteY684" fmla="*/ 3320889 h 6791323"/>
              <a:gd name="connsiteX685" fmla="*/ 5797202 w 7219949"/>
              <a:gd name="connsiteY685" fmla="*/ 3320339 h 6791323"/>
              <a:gd name="connsiteX686" fmla="*/ 5761392 w 7219949"/>
              <a:gd name="connsiteY686" fmla="*/ 3293477 h 6791323"/>
              <a:gd name="connsiteX687" fmla="*/ 5773810 w 7219949"/>
              <a:gd name="connsiteY687" fmla="*/ 3306886 h 6791323"/>
              <a:gd name="connsiteX688" fmla="*/ 5790861 w 7219949"/>
              <a:gd name="connsiteY688" fmla="*/ 3319676 h 6791323"/>
              <a:gd name="connsiteX689" fmla="*/ 5758188 w 7219949"/>
              <a:gd name="connsiteY689" fmla="*/ 3316259 h 6791323"/>
              <a:gd name="connsiteX690" fmla="*/ 5759849 w 7219949"/>
              <a:gd name="connsiteY690" fmla="*/ 3321706 h 6791323"/>
              <a:gd name="connsiteX691" fmla="*/ 5749198 w 7219949"/>
              <a:gd name="connsiteY691" fmla="*/ 3314346 h 6791323"/>
              <a:gd name="connsiteX692" fmla="*/ 5735116 w 7219949"/>
              <a:gd name="connsiteY692" fmla="*/ 3303783 h 6791323"/>
              <a:gd name="connsiteX693" fmla="*/ 5724406 w 7219949"/>
              <a:gd name="connsiteY693" fmla="*/ 3294384 h 6791323"/>
              <a:gd name="connsiteX694" fmla="*/ 5715403 w 7219949"/>
              <a:gd name="connsiteY694" fmla="*/ 3288996 h 6791323"/>
              <a:gd name="connsiteX695" fmla="*/ 5722743 w 7219949"/>
              <a:gd name="connsiteY695" fmla="*/ 3297231 h 6791323"/>
              <a:gd name="connsiteX696" fmla="*/ 5745272 w 7219949"/>
              <a:gd name="connsiteY696" fmla="*/ 3314130 h 6791323"/>
              <a:gd name="connsiteX697" fmla="*/ 5750396 w 7219949"/>
              <a:gd name="connsiteY697" fmla="*/ 3326160 h 6791323"/>
              <a:gd name="connsiteX698" fmla="*/ 5749287 w 7219949"/>
              <a:gd name="connsiteY698" fmla="*/ 3328057 h 6791323"/>
              <a:gd name="connsiteX699" fmla="*/ 5714982 w 7219949"/>
              <a:gd name="connsiteY699" fmla="*/ 3310510 h 6791323"/>
              <a:gd name="connsiteX700" fmla="*/ 5712166 w 7219949"/>
              <a:gd name="connsiteY700" fmla="*/ 3308398 h 6791323"/>
              <a:gd name="connsiteX701" fmla="*/ 5686821 w 7219949"/>
              <a:gd name="connsiteY701" fmla="*/ 3289386 h 6791323"/>
              <a:gd name="connsiteX702" fmla="*/ 5672741 w 7219949"/>
              <a:gd name="connsiteY702" fmla="*/ 3278823 h 6791323"/>
              <a:gd name="connsiteX703" fmla="*/ 5662584 w 7219949"/>
              <a:gd name="connsiteY703" fmla="*/ 3268477 h 6791323"/>
              <a:gd name="connsiteX704" fmla="*/ 5642870 w 7219949"/>
              <a:gd name="connsiteY704" fmla="*/ 3253688 h 6791323"/>
              <a:gd name="connsiteX705" fmla="*/ 5616417 w 7219949"/>
              <a:gd name="connsiteY705" fmla="*/ 3236573 h 6791323"/>
              <a:gd name="connsiteX706" fmla="*/ 5591071 w 7219949"/>
              <a:gd name="connsiteY706" fmla="*/ 3217560 h 6791323"/>
              <a:gd name="connsiteX707" fmla="*/ 5566835 w 7219949"/>
              <a:gd name="connsiteY707" fmla="*/ 3196651 h 6791323"/>
              <a:gd name="connsiteX708" fmla="*/ 5556124 w 7219949"/>
              <a:gd name="connsiteY708" fmla="*/ 3187251 h 6791323"/>
              <a:gd name="connsiteX709" fmla="*/ 5547676 w 7219949"/>
              <a:gd name="connsiteY709" fmla="*/ 3180914 h 6791323"/>
              <a:gd name="connsiteX710" fmla="*/ 5502064 w 7219949"/>
              <a:gd name="connsiteY710" fmla="*/ 3148064 h 6791323"/>
              <a:gd name="connsiteX711" fmla="*/ 5497030 w 7219949"/>
              <a:gd name="connsiteY711" fmla="*/ 3149745 h 6791323"/>
              <a:gd name="connsiteX712" fmla="*/ 5492507 w 7219949"/>
              <a:gd name="connsiteY712" fmla="*/ 3143623 h 6791323"/>
              <a:gd name="connsiteX713" fmla="*/ 5475610 w 7219949"/>
              <a:gd name="connsiteY713" fmla="*/ 3130947 h 6791323"/>
              <a:gd name="connsiteX714" fmla="*/ 5470576 w 7219949"/>
              <a:gd name="connsiteY714" fmla="*/ 3132629 h 6791323"/>
              <a:gd name="connsiteX715" fmla="*/ 5466052 w 7219949"/>
              <a:gd name="connsiteY715" fmla="*/ 3126507 h 6791323"/>
              <a:gd name="connsiteX716" fmla="*/ 5451973 w 7219949"/>
              <a:gd name="connsiteY716" fmla="*/ 3115945 h 6791323"/>
              <a:gd name="connsiteX717" fmla="*/ 5444676 w 7219949"/>
              <a:gd name="connsiteY717" fmla="*/ 3114566 h 6791323"/>
              <a:gd name="connsiteX718" fmla="*/ 5433967 w 7219949"/>
              <a:gd name="connsiteY718" fmla="*/ 3105166 h 6791323"/>
              <a:gd name="connsiteX719" fmla="*/ 5413699 w 7219949"/>
              <a:gd name="connsiteY719" fmla="*/ 3091328 h 6791323"/>
              <a:gd name="connsiteX720" fmla="*/ 5394540 w 7219949"/>
              <a:gd name="connsiteY720" fmla="*/ 3075591 h 6791323"/>
              <a:gd name="connsiteX721" fmla="*/ 5380459 w 7219949"/>
              <a:gd name="connsiteY721" fmla="*/ 3065028 h 6791323"/>
              <a:gd name="connsiteX722" fmla="*/ 5346665 w 7219949"/>
              <a:gd name="connsiteY722" fmla="*/ 3039678 h 6791323"/>
              <a:gd name="connsiteX723" fmla="*/ 5317950 w 7219949"/>
              <a:gd name="connsiteY723" fmla="*/ 3019502 h 6791323"/>
              <a:gd name="connsiteX724" fmla="*/ 5303914 w 7219949"/>
              <a:gd name="connsiteY724" fmla="*/ 3015794 h 6791323"/>
              <a:gd name="connsiteX725" fmla="*/ 5284754 w 7219949"/>
              <a:gd name="connsiteY725" fmla="*/ 3000060 h 6791323"/>
              <a:gd name="connsiteX726" fmla="*/ 5283601 w 7219949"/>
              <a:gd name="connsiteY726" fmla="*/ 2995101 h 6791323"/>
              <a:gd name="connsiteX727" fmla="*/ 5293159 w 7219949"/>
              <a:gd name="connsiteY727" fmla="*/ 2999541 h 6791323"/>
              <a:gd name="connsiteX728" fmla="*/ 5318504 w 7219949"/>
              <a:gd name="connsiteY728" fmla="*/ 3018553 h 6791323"/>
              <a:gd name="connsiteX729" fmla="*/ 5358440 w 7219949"/>
              <a:gd name="connsiteY729" fmla="*/ 3040325 h 6791323"/>
              <a:gd name="connsiteX730" fmla="*/ 5375336 w 7219949"/>
              <a:gd name="connsiteY730" fmla="*/ 3052999 h 6791323"/>
              <a:gd name="connsiteX731" fmla="*/ 5461484 w 7219949"/>
              <a:gd name="connsiteY731" fmla="*/ 3113530 h 6791323"/>
              <a:gd name="connsiteX732" fmla="*/ 5474412 w 7219949"/>
              <a:gd name="connsiteY732" fmla="*/ 3119133 h 6791323"/>
              <a:gd name="connsiteX733" fmla="*/ 5427091 w 7219949"/>
              <a:gd name="connsiteY733" fmla="*/ 3082272 h 6791323"/>
              <a:gd name="connsiteX734" fmla="*/ 5427647 w 7219949"/>
              <a:gd name="connsiteY734" fmla="*/ 3081323 h 6791323"/>
              <a:gd name="connsiteX735" fmla="*/ 5475521 w 7219949"/>
              <a:gd name="connsiteY735" fmla="*/ 3117237 h 6791323"/>
              <a:gd name="connsiteX736" fmla="*/ 5520579 w 7219949"/>
              <a:gd name="connsiteY736" fmla="*/ 3151036 h 6791323"/>
              <a:gd name="connsiteX737" fmla="*/ 5532398 w 7219949"/>
              <a:gd name="connsiteY737" fmla="*/ 3158538 h 6791323"/>
              <a:gd name="connsiteX738" fmla="*/ 5549250 w 7219949"/>
              <a:gd name="connsiteY738" fmla="*/ 3164357 h 6791323"/>
              <a:gd name="connsiteX739" fmla="*/ 5572333 w 7219949"/>
              <a:gd name="connsiteY739" fmla="*/ 3180308 h 6791323"/>
              <a:gd name="connsiteX740" fmla="*/ 5591493 w 7219949"/>
              <a:gd name="connsiteY740" fmla="*/ 3196045 h 6791323"/>
              <a:gd name="connsiteX741" fmla="*/ 5602757 w 7219949"/>
              <a:gd name="connsiteY741" fmla="*/ 3204495 h 6791323"/>
              <a:gd name="connsiteX742" fmla="*/ 5596527 w 7219949"/>
              <a:gd name="connsiteY742" fmla="*/ 3194363 h 6791323"/>
              <a:gd name="connsiteX743" fmla="*/ 5604376 w 7219949"/>
              <a:gd name="connsiteY743" fmla="*/ 3194794 h 6791323"/>
              <a:gd name="connsiteX744" fmla="*/ 5620120 w 7219949"/>
              <a:gd name="connsiteY744" fmla="*/ 3202510 h 6791323"/>
              <a:gd name="connsiteX745" fmla="*/ 5629122 w 7219949"/>
              <a:gd name="connsiteY745" fmla="*/ 3207899 h 6791323"/>
              <a:gd name="connsiteX746" fmla="*/ 5669103 w 7219949"/>
              <a:gd name="connsiteY746" fmla="*/ 3236526 h 6791323"/>
              <a:gd name="connsiteX747" fmla="*/ 5675844 w 7219949"/>
              <a:gd name="connsiteY747" fmla="*/ 3238855 h 6791323"/>
              <a:gd name="connsiteX748" fmla="*/ 5671321 w 7219949"/>
              <a:gd name="connsiteY748" fmla="*/ 3232732 h 6791323"/>
              <a:gd name="connsiteX749" fmla="*/ 5636328 w 7219949"/>
              <a:gd name="connsiteY749" fmla="*/ 3195568 h 6791323"/>
              <a:gd name="connsiteX750" fmla="*/ 5626771 w 7219949"/>
              <a:gd name="connsiteY750" fmla="*/ 3191126 h 6791323"/>
              <a:gd name="connsiteX751" fmla="*/ 5611627 w 7219949"/>
              <a:gd name="connsiteY751" fmla="*/ 3189317 h 6791323"/>
              <a:gd name="connsiteX752" fmla="*/ 5602623 w 7219949"/>
              <a:gd name="connsiteY752" fmla="*/ 3183929 h 6791323"/>
              <a:gd name="connsiteX753" fmla="*/ 5573310 w 7219949"/>
              <a:gd name="connsiteY753" fmla="*/ 3157845 h 6791323"/>
              <a:gd name="connsiteX754" fmla="*/ 5554151 w 7219949"/>
              <a:gd name="connsiteY754" fmla="*/ 3142110 h 6791323"/>
              <a:gd name="connsiteX755" fmla="*/ 5540114 w 7219949"/>
              <a:gd name="connsiteY755" fmla="*/ 3138401 h 6791323"/>
              <a:gd name="connsiteX756" fmla="*/ 5517586 w 7219949"/>
              <a:gd name="connsiteY756" fmla="*/ 3121503 h 6791323"/>
              <a:gd name="connsiteX757" fmla="*/ 5514725 w 7219949"/>
              <a:gd name="connsiteY757" fmla="*/ 3112534 h 6791323"/>
              <a:gd name="connsiteX758" fmla="*/ 5502305 w 7219949"/>
              <a:gd name="connsiteY758" fmla="*/ 3099125 h 6791323"/>
              <a:gd name="connsiteX759" fmla="*/ 5486519 w 7219949"/>
              <a:gd name="connsiteY759" fmla="*/ 3084552 h 6791323"/>
              <a:gd name="connsiteX760" fmla="*/ 5461772 w 7219949"/>
              <a:gd name="connsiteY760" fmla="*/ 3071447 h 6791323"/>
              <a:gd name="connsiteX761" fmla="*/ 5417911 w 7219949"/>
              <a:gd name="connsiteY761" fmla="*/ 3049460 h 6791323"/>
              <a:gd name="connsiteX762" fmla="*/ 5399307 w 7219949"/>
              <a:gd name="connsiteY762" fmla="*/ 3032777 h 6791323"/>
              <a:gd name="connsiteX763" fmla="*/ 5378994 w 7219949"/>
              <a:gd name="connsiteY763" fmla="*/ 3012082 h 6791323"/>
              <a:gd name="connsiteX764" fmla="*/ 5347463 w 7219949"/>
              <a:gd name="connsiteY764" fmla="*/ 2989793 h 6791323"/>
              <a:gd name="connsiteX765" fmla="*/ 5340167 w 7219949"/>
              <a:gd name="connsiteY765" fmla="*/ 2988412 h 6791323"/>
              <a:gd name="connsiteX766" fmla="*/ 5295065 w 7219949"/>
              <a:gd name="connsiteY766" fmla="*/ 2947758 h 6791323"/>
              <a:gd name="connsiteX767" fmla="*/ 5264087 w 7219949"/>
              <a:gd name="connsiteY767" fmla="*/ 2924520 h 6791323"/>
              <a:gd name="connsiteX768" fmla="*/ 5194237 w 7219949"/>
              <a:gd name="connsiteY768" fmla="*/ 2870757 h 6791323"/>
              <a:gd name="connsiteX769" fmla="*/ 5175078 w 7219949"/>
              <a:gd name="connsiteY769" fmla="*/ 2855022 h 6791323"/>
              <a:gd name="connsiteX770" fmla="*/ 5151996 w 7219949"/>
              <a:gd name="connsiteY770" fmla="*/ 2839072 h 6791323"/>
              <a:gd name="connsiteX771" fmla="*/ 5126650 w 7219949"/>
              <a:gd name="connsiteY771" fmla="*/ 2820059 h 6791323"/>
              <a:gd name="connsiteX772" fmla="*/ 5120508 w 7219949"/>
              <a:gd name="connsiteY772" fmla="*/ 2823637 h 6791323"/>
              <a:gd name="connsiteX773" fmla="*/ 5085051 w 7219949"/>
              <a:gd name="connsiteY773" fmla="*/ 2801133 h 6791323"/>
              <a:gd name="connsiteX774" fmla="*/ 5077157 w 7219949"/>
              <a:gd name="connsiteY774" fmla="*/ 2793847 h 6791323"/>
              <a:gd name="connsiteX775" fmla="*/ 5069861 w 7219949"/>
              <a:gd name="connsiteY775" fmla="*/ 2792467 h 6791323"/>
              <a:gd name="connsiteX776" fmla="*/ 5073831 w 7219949"/>
              <a:gd name="connsiteY776" fmla="*/ 2799540 h 6791323"/>
              <a:gd name="connsiteX777" fmla="*/ 5096914 w 7219949"/>
              <a:gd name="connsiteY777" fmla="*/ 2815491 h 6791323"/>
              <a:gd name="connsiteX778" fmla="*/ 5121152 w 7219949"/>
              <a:gd name="connsiteY778" fmla="*/ 2836401 h 6791323"/>
              <a:gd name="connsiteX779" fmla="*/ 5126272 w 7219949"/>
              <a:gd name="connsiteY779" fmla="*/ 2848430 h 6791323"/>
              <a:gd name="connsiteX780" fmla="*/ 5139247 w 7219949"/>
              <a:gd name="connsiteY780" fmla="*/ 2860889 h 6791323"/>
              <a:gd name="connsiteX781" fmla="*/ 5175257 w 7219949"/>
              <a:gd name="connsiteY781" fmla="*/ 2882445 h 6791323"/>
              <a:gd name="connsiteX782" fmla="*/ 5189337 w 7219949"/>
              <a:gd name="connsiteY782" fmla="*/ 2893007 h 6791323"/>
              <a:gd name="connsiteX783" fmla="*/ 5193305 w 7219949"/>
              <a:gd name="connsiteY783" fmla="*/ 2900078 h 6791323"/>
              <a:gd name="connsiteX784" fmla="*/ 5187719 w 7219949"/>
              <a:gd name="connsiteY784" fmla="*/ 2902710 h 6791323"/>
              <a:gd name="connsiteX785" fmla="*/ 5168604 w 7219949"/>
              <a:gd name="connsiteY785" fmla="*/ 2893829 h 6791323"/>
              <a:gd name="connsiteX786" fmla="*/ 5164680 w 7219949"/>
              <a:gd name="connsiteY786" fmla="*/ 2893613 h 6791323"/>
              <a:gd name="connsiteX787" fmla="*/ 5169757 w 7219949"/>
              <a:gd name="connsiteY787" fmla="*/ 2898786 h 6791323"/>
              <a:gd name="connsiteX788" fmla="*/ 5198473 w 7219949"/>
              <a:gd name="connsiteY788" fmla="*/ 2918962 h 6791323"/>
              <a:gd name="connsiteX789" fmla="*/ 5201290 w 7219949"/>
              <a:gd name="connsiteY789" fmla="*/ 2921075 h 6791323"/>
              <a:gd name="connsiteX790" fmla="*/ 5200181 w 7219949"/>
              <a:gd name="connsiteY790" fmla="*/ 2922972 h 6791323"/>
              <a:gd name="connsiteX791" fmla="*/ 5201335 w 7219949"/>
              <a:gd name="connsiteY791" fmla="*/ 2927931 h 6791323"/>
              <a:gd name="connsiteX792" fmla="*/ 5221047 w 7219949"/>
              <a:gd name="connsiteY792" fmla="*/ 2942718 h 6791323"/>
              <a:gd name="connsiteX793" fmla="*/ 5194039 w 7219949"/>
              <a:gd name="connsiteY793" fmla="*/ 2926551 h 6791323"/>
              <a:gd name="connsiteX794" fmla="*/ 5189560 w 7219949"/>
              <a:gd name="connsiteY794" fmla="*/ 2927285 h 6791323"/>
              <a:gd name="connsiteX795" fmla="*/ 5177785 w 7219949"/>
              <a:gd name="connsiteY795" fmla="*/ 2926638 h 6791323"/>
              <a:gd name="connsiteX796" fmla="*/ 5166520 w 7219949"/>
              <a:gd name="connsiteY796" fmla="*/ 2918187 h 6791323"/>
              <a:gd name="connsiteX797" fmla="*/ 5165412 w 7219949"/>
              <a:gd name="connsiteY797" fmla="*/ 2920086 h 6791323"/>
              <a:gd name="connsiteX798" fmla="*/ 5164857 w 7219949"/>
              <a:gd name="connsiteY798" fmla="*/ 2921035 h 6791323"/>
              <a:gd name="connsiteX799" fmla="*/ 5216146 w 7219949"/>
              <a:gd name="connsiteY799" fmla="*/ 2964968 h 6791323"/>
              <a:gd name="connsiteX800" fmla="*/ 5247169 w 7219949"/>
              <a:gd name="connsiteY800" fmla="*/ 2995061 h 6791323"/>
              <a:gd name="connsiteX801" fmla="*/ 5251692 w 7219949"/>
              <a:gd name="connsiteY801" fmla="*/ 3001183 h 6791323"/>
              <a:gd name="connsiteX802" fmla="*/ 5242136 w 7219949"/>
              <a:gd name="connsiteY802" fmla="*/ 2996742 h 6791323"/>
              <a:gd name="connsiteX803" fmla="*/ 5216791 w 7219949"/>
              <a:gd name="connsiteY803" fmla="*/ 2977729 h 6791323"/>
              <a:gd name="connsiteX804" fmla="*/ 5210602 w 7219949"/>
              <a:gd name="connsiteY804" fmla="*/ 2974454 h 6791323"/>
              <a:gd name="connsiteX805" fmla="*/ 5212311 w 7219949"/>
              <a:gd name="connsiteY805" fmla="*/ 2978463 h 6791323"/>
              <a:gd name="connsiteX806" fmla="*/ 5228099 w 7219949"/>
              <a:gd name="connsiteY806" fmla="*/ 2993035 h 6791323"/>
              <a:gd name="connsiteX807" fmla="*/ 5253444 w 7219949"/>
              <a:gd name="connsiteY807" fmla="*/ 3012048 h 6791323"/>
              <a:gd name="connsiteX808" fmla="*/ 5254043 w 7219949"/>
              <a:gd name="connsiteY808" fmla="*/ 3017955 h 6791323"/>
              <a:gd name="connsiteX809" fmla="*/ 5252936 w 7219949"/>
              <a:gd name="connsiteY809" fmla="*/ 3019852 h 6791323"/>
              <a:gd name="connsiteX810" fmla="*/ 5207367 w 7219949"/>
              <a:gd name="connsiteY810" fmla="*/ 2993856 h 6791323"/>
              <a:gd name="connsiteX811" fmla="*/ 5109910 w 7219949"/>
              <a:gd name="connsiteY811" fmla="*/ 2918020 h 6791323"/>
              <a:gd name="connsiteX812" fmla="*/ 5094720 w 7219949"/>
              <a:gd name="connsiteY812" fmla="*/ 2909355 h 6791323"/>
              <a:gd name="connsiteX813" fmla="*/ 5107692 w 7219949"/>
              <a:gd name="connsiteY813" fmla="*/ 2921814 h 6791323"/>
              <a:gd name="connsiteX814" fmla="*/ 5140377 w 7219949"/>
              <a:gd name="connsiteY814" fmla="*/ 2949062 h 6791323"/>
              <a:gd name="connsiteX815" fmla="*/ 5176988 w 7219949"/>
              <a:gd name="connsiteY815" fmla="*/ 2976524 h 6791323"/>
              <a:gd name="connsiteX816" fmla="*/ 5232757 w 7219949"/>
              <a:gd name="connsiteY816" fmla="*/ 3019723 h 6791323"/>
              <a:gd name="connsiteX817" fmla="*/ 5321300 w 7219949"/>
              <a:gd name="connsiteY817" fmla="*/ 3103882 h 6791323"/>
              <a:gd name="connsiteX818" fmla="*/ 5353430 w 7219949"/>
              <a:gd name="connsiteY818" fmla="*/ 3132076 h 6791323"/>
              <a:gd name="connsiteX819" fmla="*/ 5364140 w 7219949"/>
              <a:gd name="connsiteY819" fmla="*/ 3141476 h 6791323"/>
              <a:gd name="connsiteX820" fmla="*/ 5351766 w 7219949"/>
              <a:gd name="connsiteY820" fmla="*/ 3134922 h 6791323"/>
              <a:gd name="connsiteX821" fmla="*/ 5205328 w 7219949"/>
              <a:gd name="connsiteY821" fmla="*/ 3025071 h 6791323"/>
              <a:gd name="connsiteX822" fmla="*/ 5157542 w 7219949"/>
              <a:gd name="connsiteY822" fmla="*/ 3002871 h 6791323"/>
              <a:gd name="connsiteX823" fmla="*/ 5156432 w 7219949"/>
              <a:gd name="connsiteY823" fmla="*/ 3004768 h 6791323"/>
              <a:gd name="connsiteX824" fmla="*/ 5163262 w 7219949"/>
              <a:gd name="connsiteY824" fmla="*/ 3020807 h 6791323"/>
              <a:gd name="connsiteX825" fmla="*/ 5176833 w 7219949"/>
              <a:gd name="connsiteY825" fmla="*/ 3039174 h 6791323"/>
              <a:gd name="connsiteX826" fmla="*/ 5195525 w 7219949"/>
              <a:gd name="connsiteY826" fmla="*/ 3069569 h 6791323"/>
              <a:gd name="connsiteX827" fmla="*/ 5217080 w 7219949"/>
              <a:gd name="connsiteY827" fmla="*/ 3108932 h 6791323"/>
              <a:gd name="connsiteX828" fmla="*/ 5227790 w 7219949"/>
              <a:gd name="connsiteY828" fmla="*/ 3118331 h 6791323"/>
              <a:gd name="connsiteX829" fmla="*/ 5257659 w 7219949"/>
              <a:gd name="connsiteY829" fmla="*/ 3143466 h 6791323"/>
              <a:gd name="connsiteX830" fmla="*/ 5268370 w 7219949"/>
              <a:gd name="connsiteY830" fmla="*/ 3152865 h 6791323"/>
              <a:gd name="connsiteX831" fmla="*/ 5290900 w 7219949"/>
              <a:gd name="connsiteY831" fmla="*/ 3169765 h 6791323"/>
              <a:gd name="connsiteX832" fmla="*/ 5331989 w 7219949"/>
              <a:gd name="connsiteY832" fmla="*/ 3196495 h 6791323"/>
              <a:gd name="connsiteX833" fmla="*/ 5359596 w 7219949"/>
              <a:gd name="connsiteY833" fmla="*/ 3218567 h 6791323"/>
              <a:gd name="connsiteX834" fmla="*/ 5403590 w 7219949"/>
              <a:gd name="connsiteY834" fmla="*/ 3261121 h 6791323"/>
              <a:gd name="connsiteX835" fmla="*/ 5457606 w 7219949"/>
              <a:gd name="connsiteY835" fmla="*/ 3293455 h 6791323"/>
              <a:gd name="connsiteX836" fmla="*/ 5485723 w 7219949"/>
              <a:gd name="connsiteY836" fmla="*/ 3307724 h 6791323"/>
              <a:gd name="connsiteX837" fmla="*/ 5508852 w 7219949"/>
              <a:gd name="connsiteY837" fmla="*/ 3330531 h 6791323"/>
              <a:gd name="connsiteX838" fmla="*/ 5510559 w 7219949"/>
              <a:gd name="connsiteY838" fmla="*/ 3334542 h 6791323"/>
              <a:gd name="connsiteX839" fmla="*/ 5550029 w 7219949"/>
              <a:gd name="connsiteY839" fmla="*/ 3370972 h 6791323"/>
              <a:gd name="connsiteX840" fmla="*/ 5570297 w 7219949"/>
              <a:gd name="connsiteY840" fmla="*/ 3384810 h 6791323"/>
              <a:gd name="connsiteX841" fmla="*/ 5602339 w 7219949"/>
              <a:gd name="connsiteY841" fmla="*/ 3399295 h 6791323"/>
              <a:gd name="connsiteX842" fmla="*/ 5612450 w 7219949"/>
              <a:gd name="connsiteY842" fmla="*/ 3402787 h 6791323"/>
              <a:gd name="connsiteX843" fmla="*/ 5648506 w 7219949"/>
              <a:gd name="connsiteY843" fmla="*/ 3431199 h 6791323"/>
              <a:gd name="connsiteX844" fmla="*/ 5658107 w 7219949"/>
              <a:gd name="connsiteY844" fmla="*/ 3442494 h 6791323"/>
              <a:gd name="connsiteX845" fmla="*/ 5659815 w 7219949"/>
              <a:gd name="connsiteY845" fmla="*/ 3446504 h 6791323"/>
              <a:gd name="connsiteX846" fmla="*/ 5695317 w 7219949"/>
              <a:gd name="connsiteY846" fmla="*/ 3475864 h 6791323"/>
              <a:gd name="connsiteX847" fmla="*/ 5728513 w 7219949"/>
              <a:gd name="connsiteY847" fmla="*/ 3495306 h 6791323"/>
              <a:gd name="connsiteX848" fmla="*/ 5767939 w 7219949"/>
              <a:gd name="connsiteY848" fmla="*/ 3524883 h 6791323"/>
              <a:gd name="connsiteX849" fmla="*/ 5786542 w 7219949"/>
              <a:gd name="connsiteY849" fmla="*/ 3541568 h 6791323"/>
              <a:gd name="connsiteX850" fmla="*/ 5795997 w 7219949"/>
              <a:gd name="connsiteY850" fmla="*/ 3548660 h 6791323"/>
              <a:gd name="connsiteX851" fmla="*/ 5799257 w 7219949"/>
              <a:gd name="connsiteY851" fmla="*/ 3552318 h 6791323"/>
              <a:gd name="connsiteX852" fmla="*/ 5799301 w 7219949"/>
              <a:gd name="connsiteY852" fmla="*/ 3559174 h 6791323"/>
              <a:gd name="connsiteX853" fmla="*/ 5792007 w 7219949"/>
              <a:gd name="connsiteY853" fmla="*/ 3557794 h 6791323"/>
              <a:gd name="connsiteX854" fmla="*/ 5777927 w 7219949"/>
              <a:gd name="connsiteY854" fmla="*/ 3547231 h 6791323"/>
              <a:gd name="connsiteX855" fmla="*/ 5746350 w 7219949"/>
              <a:gd name="connsiteY855" fmla="*/ 3518088 h 6791323"/>
              <a:gd name="connsiteX856" fmla="*/ 5731160 w 7219949"/>
              <a:gd name="connsiteY856" fmla="*/ 3509421 h 6791323"/>
              <a:gd name="connsiteX857" fmla="*/ 5719386 w 7219949"/>
              <a:gd name="connsiteY857" fmla="*/ 3508775 h 6791323"/>
              <a:gd name="connsiteX858" fmla="*/ 5692931 w 7219949"/>
              <a:gd name="connsiteY858" fmla="*/ 3491660 h 6791323"/>
              <a:gd name="connsiteX859" fmla="*/ 5670956 w 7219949"/>
              <a:gd name="connsiteY859" fmla="*/ 3473812 h 6791323"/>
              <a:gd name="connsiteX860" fmla="*/ 5663661 w 7219949"/>
              <a:gd name="connsiteY860" fmla="*/ 3472432 h 6791323"/>
              <a:gd name="connsiteX861" fmla="*/ 5667631 w 7219949"/>
              <a:gd name="connsiteY861" fmla="*/ 3479503 h 6791323"/>
              <a:gd name="connsiteX862" fmla="*/ 5676633 w 7219949"/>
              <a:gd name="connsiteY862" fmla="*/ 3484891 h 6791323"/>
              <a:gd name="connsiteX863" fmla="*/ 5708764 w 7219949"/>
              <a:gd name="connsiteY863" fmla="*/ 3513088 h 6791323"/>
              <a:gd name="connsiteX864" fmla="*/ 5708253 w 7219949"/>
              <a:gd name="connsiteY864" fmla="*/ 3520892 h 6791323"/>
              <a:gd name="connsiteX865" fmla="*/ 5733600 w 7219949"/>
              <a:gd name="connsiteY865" fmla="*/ 3539904 h 6791323"/>
              <a:gd name="connsiteX866" fmla="*/ 5755573 w 7219949"/>
              <a:gd name="connsiteY866" fmla="*/ 3557753 h 6791323"/>
              <a:gd name="connsiteX867" fmla="*/ 5775841 w 7219949"/>
              <a:gd name="connsiteY867" fmla="*/ 3571593 h 6791323"/>
              <a:gd name="connsiteX868" fmla="*/ 5846800 w 7219949"/>
              <a:gd name="connsiteY868" fmla="*/ 3623456 h 6791323"/>
              <a:gd name="connsiteX869" fmla="*/ 5877777 w 7219949"/>
              <a:gd name="connsiteY869" fmla="*/ 3646694 h 6791323"/>
              <a:gd name="connsiteX870" fmla="*/ 5928423 w 7219949"/>
              <a:gd name="connsiteY870" fmla="*/ 3677864 h 6791323"/>
              <a:gd name="connsiteX871" fmla="*/ 5932392 w 7219949"/>
              <a:gd name="connsiteY871" fmla="*/ 3684935 h 6791323"/>
              <a:gd name="connsiteX872" fmla="*/ 5962816 w 7219949"/>
              <a:gd name="connsiteY872" fmla="*/ 3709120 h 6791323"/>
              <a:gd name="connsiteX873" fmla="*/ 5968331 w 7219949"/>
              <a:gd name="connsiteY873" fmla="*/ 3712041 h 6791323"/>
              <a:gd name="connsiteX874" fmla="*/ 5970061 w 7219949"/>
              <a:gd name="connsiteY874" fmla="*/ 3714396 h 6791323"/>
              <a:gd name="connsiteX875" fmla="*/ 6020840 w 7219949"/>
              <a:gd name="connsiteY875" fmla="*/ 3766688 h 6791323"/>
              <a:gd name="connsiteX876" fmla="*/ 6091315 w 7219949"/>
              <a:gd name="connsiteY876" fmla="*/ 3847039 h 6791323"/>
              <a:gd name="connsiteX877" fmla="*/ 6096922 w 7219949"/>
              <a:gd name="connsiteY877" fmla="*/ 3856116 h 6791323"/>
              <a:gd name="connsiteX878" fmla="*/ 6084222 w 7219949"/>
              <a:gd name="connsiteY878" fmla="*/ 3847949 h 6791323"/>
              <a:gd name="connsiteX879" fmla="*/ 5980667 w 7219949"/>
              <a:gd name="connsiteY879" fmla="*/ 3782546 h 6791323"/>
              <a:gd name="connsiteX880" fmla="*/ 5924345 w 7219949"/>
              <a:gd name="connsiteY880" fmla="*/ 3740297 h 6791323"/>
              <a:gd name="connsiteX881" fmla="*/ 5912525 w 7219949"/>
              <a:gd name="connsiteY881" fmla="*/ 3732796 h 6791323"/>
              <a:gd name="connsiteX882" fmla="*/ 5915940 w 7219949"/>
              <a:gd name="connsiteY882" fmla="*/ 3740815 h 6791323"/>
              <a:gd name="connsiteX883" fmla="*/ 5944701 w 7219949"/>
              <a:gd name="connsiteY883" fmla="*/ 3767846 h 6791323"/>
              <a:gd name="connsiteX884" fmla="*/ 5984725 w 7219949"/>
              <a:gd name="connsiteY884" fmla="*/ 3803329 h 6791323"/>
              <a:gd name="connsiteX885" fmla="*/ 5971798 w 7219949"/>
              <a:gd name="connsiteY885" fmla="*/ 3797724 h 6791323"/>
              <a:gd name="connsiteX886" fmla="*/ 5941419 w 7219949"/>
              <a:gd name="connsiteY886" fmla="*/ 3780393 h 6791323"/>
              <a:gd name="connsiteX887" fmla="*/ 5934124 w 7219949"/>
              <a:gd name="connsiteY887" fmla="*/ 3779014 h 6791323"/>
              <a:gd name="connsiteX888" fmla="*/ 5942019 w 7219949"/>
              <a:gd name="connsiteY888" fmla="*/ 3786300 h 6791323"/>
              <a:gd name="connsiteX889" fmla="*/ 5953283 w 7219949"/>
              <a:gd name="connsiteY889" fmla="*/ 3794750 h 6791323"/>
              <a:gd name="connsiteX890" fmla="*/ 5998895 w 7219949"/>
              <a:gd name="connsiteY890" fmla="*/ 3827602 h 6791323"/>
              <a:gd name="connsiteX891" fmla="*/ 6027057 w 7219949"/>
              <a:gd name="connsiteY891" fmla="*/ 3848727 h 6791323"/>
              <a:gd name="connsiteX892" fmla="*/ 6051294 w 7219949"/>
              <a:gd name="connsiteY892" fmla="*/ 3869637 h 6791323"/>
              <a:gd name="connsiteX893" fmla="*/ 6135224 w 7219949"/>
              <a:gd name="connsiteY893" fmla="*/ 3933962 h 6791323"/>
              <a:gd name="connsiteX894" fmla="*/ 6143118 w 7219949"/>
              <a:gd name="connsiteY894" fmla="*/ 3941248 h 6791323"/>
              <a:gd name="connsiteX895" fmla="*/ 6148196 w 7219949"/>
              <a:gd name="connsiteY895" fmla="*/ 3946422 h 6791323"/>
              <a:gd name="connsiteX896" fmla="*/ 6158748 w 7219949"/>
              <a:gd name="connsiteY896" fmla="*/ 3952738 h 6791323"/>
              <a:gd name="connsiteX897" fmla="*/ 6170136 w 7219949"/>
              <a:gd name="connsiteY897" fmla="*/ 3966251 h 6791323"/>
              <a:gd name="connsiteX898" fmla="*/ 6195174 w 7219949"/>
              <a:gd name="connsiteY898" fmla="*/ 3976755 h 6791323"/>
              <a:gd name="connsiteX899" fmla="*/ 6199917 w 7219949"/>
              <a:gd name="connsiteY899" fmla="*/ 3978154 h 6791323"/>
              <a:gd name="connsiteX900" fmla="*/ 6205877 w 7219949"/>
              <a:gd name="connsiteY900" fmla="*/ 3982016 h 6791323"/>
              <a:gd name="connsiteX901" fmla="*/ 6222524 w 7219949"/>
              <a:gd name="connsiteY901" fmla="*/ 3999449 h 6791323"/>
              <a:gd name="connsiteX902" fmla="*/ 6228157 w 7219949"/>
              <a:gd name="connsiteY902" fmla="*/ 4003675 h 6791323"/>
              <a:gd name="connsiteX903" fmla="*/ 6240586 w 7219949"/>
              <a:gd name="connsiteY903" fmla="*/ 4012998 h 6791323"/>
              <a:gd name="connsiteX904" fmla="*/ 6232264 w 7219949"/>
              <a:gd name="connsiteY904" fmla="*/ 4039775 h 6791323"/>
              <a:gd name="connsiteX905" fmla="*/ 6247101 w 7219949"/>
              <a:gd name="connsiteY905" fmla="*/ 4064982 h 6791323"/>
              <a:gd name="connsiteX906" fmla="*/ 6336124 w 7219949"/>
              <a:gd name="connsiteY906" fmla="*/ 4119601 h 6791323"/>
              <a:gd name="connsiteX907" fmla="*/ 6384342 w 7219949"/>
              <a:gd name="connsiteY907" fmla="*/ 4182620 h 6791323"/>
              <a:gd name="connsiteX908" fmla="*/ 6358378 w 7219949"/>
              <a:gd name="connsiteY908" fmla="*/ 4245639 h 6791323"/>
              <a:gd name="connsiteX909" fmla="*/ 6332414 w 7219949"/>
              <a:gd name="connsiteY909" fmla="*/ 4258243 h 6791323"/>
              <a:gd name="connsiteX910" fmla="*/ 6239685 w 7219949"/>
              <a:gd name="connsiteY910" fmla="*/ 4296054 h 6791323"/>
              <a:gd name="connsiteX911" fmla="*/ 6061642 w 7219949"/>
              <a:gd name="connsiteY911" fmla="*/ 4128002 h 6791323"/>
              <a:gd name="connsiteX912" fmla="*/ 6020840 w 7219949"/>
              <a:gd name="connsiteY912" fmla="*/ 4077587 h 6791323"/>
              <a:gd name="connsiteX913" fmla="*/ 5798288 w 7219949"/>
              <a:gd name="connsiteY913" fmla="*/ 3896929 h 6791323"/>
              <a:gd name="connsiteX914" fmla="*/ 5786159 w 7219949"/>
              <a:gd name="connsiteY914" fmla="*/ 3884415 h 6791323"/>
              <a:gd name="connsiteX915" fmla="*/ 5776155 w 7219949"/>
              <a:gd name="connsiteY915" fmla="*/ 3893232 h 6791323"/>
              <a:gd name="connsiteX916" fmla="*/ 5743556 w 7219949"/>
              <a:gd name="connsiteY916" fmla="*/ 3880664 h 6791323"/>
              <a:gd name="connsiteX917" fmla="*/ 5701894 w 7219949"/>
              <a:gd name="connsiteY917" fmla="*/ 3841647 h 6791323"/>
              <a:gd name="connsiteX918" fmla="*/ 5672176 w 7219949"/>
              <a:gd name="connsiteY918" fmla="*/ 3846514 h 6791323"/>
              <a:gd name="connsiteX919" fmla="*/ 5620246 w 7219949"/>
              <a:gd name="connsiteY919" fmla="*/ 3821306 h 6791323"/>
              <a:gd name="connsiteX920" fmla="*/ 5601699 w 7219949"/>
              <a:gd name="connsiteY920" fmla="*/ 3817105 h 6791323"/>
              <a:gd name="connsiteX921" fmla="*/ 5601701 w 7219949"/>
              <a:gd name="connsiteY921" fmla="*/ 3822079 h 6791323"/>
              <a:gd name="connsiteX922" fmla="*/ 5633563 w 7219949"/>
              <a:gd name="connsiteY922" fmla="*/ 3855295 h 6791323"/>
              <a:gd name="connsiteX923" fmla="*/ 5654461 w 7219949"/>
              <a:gd name="connsiteY923" fmla="*/ 3885319 h 6791323"/>
              <a:gd name="connsiteX924" fmla="*/ 5658179 w 7219949"/>
              <a:gd name="connsiteY924" fmla="*/ 3898424 h 6791323"/>
              <a:gd name="connsiteX925" fmla="*/ 5666613 w 7219949"/>
              <a:gd name="connsiteY925" fmla="*/ 3907431 h 6791323"/>
              <a:gd name="connsiteX926" fmla="*/ 5720396 w 7219949"/>
              <a:gd name="connsiteY926" fmla="*/ 3989359 h 6791323"/>
              <a:gd name="connsiteX927" fmla="*/ 5931822 w 7219949"/>
              <a:gd name="connsiteY927" fmla="*/ 4170016 h 6791323"/>
              <a:gd name="connsiteX928" fmla="*/ 5942949 w 7219949"/>
              <a:gd name="connsiteY928" fmla="*/ 4178417 h 6791323"/>
              <a:gd name="connsiteX929" fmla="*/ 5968912 w 7219949"/>
              <a:gd name="connsiteY929" fmla="*/ 4245640 h 6791323"/>
              <a:gd name="connsiteX930" fmla="*/ 5902147 w 7219949"/>
              <a:gd name="connsiteY930" fmla="*/ 4249842 h 6791323"/>
              <a:gd name="connsiteX931" fmla="*/ 5816835 w 7219949"/>
              <a:gd name="connsiteY931" fmla="*/ 4191022 h 6791323"/>
              <a:gd name="connsiteX932" fmla="*/ 5670785 w 7219949"/>
              <a:gd name="connsiteY932" fmla="*/ 4081720 h 6791323"/>
              <a:gd name="connsiteX933" fmla="*/ 5633513 w 7219949"/>
              <a:gd name="connsiteY933" fmla="*/ 4051679 h 6791323"/>
              <a:gd name="connsiteX934" fmla="*/ 5632591 w 7219949"/>
              <a:gd name="connsiteY934" fmla="*/ 4064493 h 6791323"/>
              <a:gd name="connsiteX935" fmla="*/ 5627136 w 7219949"/>
              <a:gd name="connsiteY935" fmla="*/ 4087834 h 6791323"/>
              <a:gd name="connsiteX936" fmla="*/ 5673069 w 7219949"/>
              <a:gd name="connsiteY936" fmla="*/ 4152202 h 6791323"/>
              <a:gd name="connsiteX937" fmla="*/ 5695077 w 7219949"/>
              <a:gd name="connsiteY937" fmla="*/ 4180327 h 6791323"/>
              <a:gd name="connsiteX938" fmla="*/ 5794556 w 7219949"/>
              <a:gd name="connsiteY938" fmla="*/ 4276301 h 6791323"/>
              <a:gd name="connsiteX939" fmla="*/ 5829227 w 7219949"/>
              <a:gd name="connsiteY939" fmla="*/ 4309281 h 6791323"/>
              <a:gd name="connsiteX940" fmla="*/ 5956729 w 7219949"/>
              <a:gd name="connsiteY940" fmla="*/ 4475058 h 6791323"/>
              <a:gd name="connsiteX941" fmla="*/ 5964150 w 7219949"/>
              <a:gd name="connsiteY941" fmla="*/ 4490207 h 6791323"/>
              <a:gd name="connsiteX942" fmla="*/ 6005102 w 7219949"/>
              <a:gd name="connsiteY942" fmla="*/ 4582192 h 6791323"/>
              <a:gd name="connsiteX943" fmla="*/ 6013742 w 7219949"/>
              <a:gd name="connsiteY943" fmla="*/ 4618728 h 6791323"/>
              <a:gd name="connsiteX944" fmla="*/ 5942362 w 7219949"/>
              <a:gd name="connsiteY944" fmla="*/ 4657800 h 6791323"/>
              <a:gd name="connsiteX945" fmla="*/ 5937562 w 7219949"/>
              <a:gd name="connsiteY945" fmla="*/ 4637503 h 6791323"/>
              <a:gd name="connsiteX946" fmla="*/ 5920542 w 7219949"/>
              <a:gd name="connsiteY946" fmla="*/ 4581760 h 6791323"/>
              <a:gd name="connsiteX947" fmla="*/ 5901858 w 7219949"/>
              <a:gd name="connsiteY947" fmla="*/ 4535223 h 6791323"/>
              <a:gd name="connsiteX948" fmla="*/ 5830850 w 7219949"/>
              <a:gd name="connsiteY948" fmla="*/ 4478468 h 6791323"/>
              <a:gd name="connsiteX949" fmla="*/ 5822540 w 7219949"/>
              <a:gd name="connsiteY949" fmla="*/ 4524497 h 6791323"/>
              <a:gd name="connsiteX950" fmla="*/ 5838604 w 7219949"/>
              <a:gd name="connsiteY950" fmla="*/ 4576179 h 6791323"/>
              <a:gd name="connsiteX951" fmla="*/ 5894654 w 7219949"/>
              <a:gd name="connsiteY951" fmla="*/ 4715791 h 6791323"/>
              <a:gd name="connsiteX952" fmla="*/ 5955102 w 7219949"/>
              <a:gd name="connsiteY952" fmla="*/ 4727894 h 6791323"/>
              <a:gd name="connsiteX953" fmla="*/ 5989146 w 7219949"/>
              <a:gd name="connsiteY953" fmla="*/ 4839380 h 6791323"/>
              <a:gd name="connsiteX954" fmla="*/ 5983902 w 7219949"/>
              <a:gd name="connsiteY954" fmla="*/ 4849672 h 6791323"/>
              <a:gd name="connsiteX955" fmla="*/ 6015178 w 7219949"/>
              <a:gd name="connsiteY955" fmla="*/ 4835827 h 6791323"/>
              <a:gd name="connsiteX956" fmla="*/ 6050296 w 7219949"/>
              <a:gd name="connsiteY956" fmla="*/ 4838217 h 6791323"/>
              <a:gd name="connsiteX957" fmla="*/ 6055611 w 7219949"/>
              <a:gd name="connsiteY957" fmla="*/ 4893165 h 6791323"/>
              <a:gd name="connsiteX958" fmla="*/ 6038735 w 7219949"/>
              <a:gd name="connsiteY958" fmla="*/ 4967899 h 6791323"/>
              <a:gd name="connsiteX959" fmla="*/ 6060557 w 7219949"/>
              <a:gd name="connsiteY959" fmla="*/ 5043940 h 6791323"/>
              <a:gd name="connsiteX960" fmla="*/ 6235843 w 7219949"/>
              <a:gd name="connsiteY960" fmla="*/ 5216963 h 6791323"/>
              <a:gd name="connsiteX961" fmla="*/ 6308069 w 7219949"/>
              <a:gd name="connsiteY961" fmla="*/ 5295104 h 6791323"/>
              <a:gd name="connsiteX962" fmla="*/ 6321766 w 7219949"/>
              <a:gd name="connsiteY962" fmla="*/ 5369257 h 6791323"/>
              <a:gd name="connsiteX963" fmla="*/ 6288602 w 7219949"/>
              <a:gd name="connsiteY963" fmla="*/ 5377151 h 6791323"/>
              <a:gd name="connsiteX964" fmla="*/ 6280447 w 7219949"/>
              <a:gd name="connsiteY964" fmla="*/ 5371730 h 6791323"/>
              <a:gd name="connsiteX965" fmla="*/ 6265258 w 7219949"/>
              <a:gd name="connsiteY965" fmla="*/ 5359081 h 6791323"/>
              <a:gd name="connsiteX966" fmla="*/ 6206596 w 7219949"/>
              <a:gd name="connsiteY966" fmla="*/ 5307410 h 6791323"/>
              <a:gd name="connsiteX967" fmla="*/ 6195315 w 7219949"/>
              <a:gd name="connsiteY967" fmla="*/ 5298914 h 6791323"/>
              <a:gd name="connsiteX968" fmla="*/ 6185467 w 7219949"/>
              <a:gd name="connsiteY968" fmla="*/ 5294561 h 6791323"/>
              <a:gd name="connsiteX969" fmla="*/ 6186881 w 7219949"/>
              <a:gd name="connsiteY969" fmla="*/ 5297109 h 6791323"/>
              <a:gd name="connsiteX970" fmla="*/ 6136704 w 7219949"/>
              <a:gd name="connsiteY970" fmla="*/ 5264462 h 6791323"/>
              <a:gd name="connsiteX971" fmla="*/ 6107651 w 7219949"/>
              <a:gd name="connsiteY971" fmla="*/ 5242155 h 6791323"/>
              <a:gd name="connsiteX972" fmla="*/ 6088928 w 7219949"/>
              <a:gd name="connsiteY972" fmla="*/ 5222495 h 6791323"/>
              <a:gd name="connsiteX973" fmla="*/ 6066568 w 7219949"/>
              <a:gd name="connsiteY973" fmla="*/ 5201412 h 6791323"/>
              <a:gd name="connsiteX974" fmla="*/ 6038954 w 7219949"/>
              <a:gd name="connsiteY974" fmla="*/ 5163615 h 6791323"/>
              <a:gd name="connsiteX975" fmla="*/ 6011992 w 7219949"/>
              <a:gd name="connsiteY975" fmla="*/ 5153847 h 6791323"/>
              <a:gd name="connsiteX976" fmla="*/ 5976655 w 7219949"/>
              <a:gd name="connsiteY976" fmla="*/ 5125041 h 6791323"/>
              <a:gd name="connsiteX977" fmla="*/ 5967008 w 7219949"/>
              <a:gd name="connsiteY977" fmla="*/ 5126630 h 6791323"/>
              <a:gd name="connsiteX978" fmla="*/ 5968441 w 7219949"/>
              <a:gd name="connsiteY978" fmla="*/ 5130775 h 6791323"/>
              <a:gd name="connsiteX979" fmla="*/ 5926597 w 7219949"/>
              <a:gd name="connsiteY979" fmla="*/ 5098239 h 6791323"/>
              <a:gd name="connsiteX980" fmla="*/ 5943791 w 7219949"/>
              <a:gd name="connsiteY980" fmla="*/ 5117987 h 6791323"/>
              <a:gd name="connsiteX981" fmla="*/ 5879288 w 7219949"/>
              <a:gd name="connsiteY981" fmla="*/ 5072864 h 6791323"/>
              <a:gd name="connsiteX982" fmla="*/ 5861378 w 7219949"/>
              <a:gd name="connsiteY982" fmla="*/ 5078301 h 6791323"/>
              <a:gd name="connsiteX983" fmla="*/ 5860591 w 7219949"/>
              <a:gd name="connsiteY983" fmla="*/ 5090523 h 6791323"/>
              <a:gd name="connsiteX984" fmla="*/ 5845132 w 7219949"/>
              <a:gd name="connsiteY984" fmla="*/ 5079798 h 6791323"/>
              <a:gd name="connsiteX985" fmla="*/ 5831799 w 7219949"/>
              <a:gd name="connsiteY985" fmla="*/ 5068055 h 6791323"/>
              <a:gd name="connsiteX986" fmla="*/ 5811700 w 7219949"/>
              <a:gd name="connsiteY986" fmla="*/ 5047469 h 6791323"/>
              <a:gd name="connsiteX987" fmla="*/ 5796520 w 7219949"/>
              <a:gd name="connsiteY987" fmla="*/ 5038421 h 6791323"/>
              <a:gd name="connsiteX988" fmla="*/ 5802054 w 7219949"/>
              <a:gd name="connsiteY988" fmla="*/ 5049059 h 6791323"/>
              <a:gd name="connsiteX989" fmla="*/ 5830152 w 7219949"/>
              <a:gd name="connsiteY989" fmla="*/ 5076691 h 6791323"/>
              <a:gd name="connsiteX990" fmla="*/ 5878148 w 7219949"/>
              <a:gd name="connsiteY990" fmla="*/ 5118968 h 6791323"/>
              <a:gd name="connsiteX991" fmla="*/ 5854967 w 7219949"/>
              <a:gd name="connsiteY991" fmla="*/ 5102873 h 6791323"/>
              <a:gd name="connsiteX992" fmla="*/ 5848401 w 7219949"/>
              <a:gd name="connsiteY992" fmla="*/ 5099973 h 6791323"/>
              <a:gd name="connsiteX993" fmla="*/ 5855168 w 7219949"/>
              <a:gd name="connsiteY993" fmla="*/ 5108815 h 6791323"/>
              <a:gd name="connsiteX994" fmla="*/ 5888397 w 7219949"/>
              <a:gd name="connsiteY994" fmla="*/ 5135202 h 6791323"/>
              <a:gd name="connsiteX995" fmla="*/ 5904893 w 7219949"/>
              <a:gd name="connsiteY995" fmla="*/ 5149733 h 6791323"/>
              <a:gd name="connsiteX996" fmla="*/ 5905833 w 7219949"/>
              <a:gd name="connsiteY996" fmla="*/ 5158694 h 6791323"/>
              <a:gd name="connsiteX997" fmla="*/ 5876083 w 7219949"/>
              <a:gd name="connsiteY997" fmla="*/ 5134443 h 6791323"/>
              <a:gd name="connsiteX998" fmla="*/ 5868085 w 7219949"/>
              <a:gd name="connsiteY998" fmla="*/ 5127398 h 6791323"/>
              <a:gd name="connsiteX999" fmla="*/ 5855155 w 7219949"/>
              <a:gd name="connsiteY999" fmla="*/ 5127536 h 6791323"/>
              <a:gd name="connsiteX1000" fmla="*/ 5853923 w 7219949"/>
              <a:gd name="connsiteY1000" fmla="*/ 5129334 h 6791323"/>
              <a:gd name="connsiteX1001" fmla="*/ 5861305 w 7219949"/>
              <a:gd name="connsiteY1001" fmla="*/ 5137277 h 6791323"/>
              <a:gd name="connsiteX1002" fmla="*/ 5887969 w 7219949"/>
              <a:gd name="connsiteY1002" fmla="*/ 5160764 h 6791323"/>
              <a:gd name="connsiteX1003" fmla="*/ 5889404 w 7219949"/>
              <a:gd name="connsiteY1003" fmla="*/ 5164910 h 6791323"/>
              <a:gd name="connsiteX1004" fmla="*/ 5886120 w 7219949"/>
              <a:gd name="connsiteY1004" fmla="*/ 5163459 h 6791323"/>
              <a:gd name="connsiteX1005" fmla="*/ 5859456 w 7219949"/>
              <a:gd name="connsiteY1005" fmla="*/ 5139972 h 6791323"/>
              <a:gd name="connsiteX1006" fmla="*/ 5832792 w 7219949"/>
              <a:gd name="connsiteY1006" fmla="*/ 5116485 h 6791323"/>
              <a:gd name="connsiteX1007" fmla="*/ 5819459 w 7219949"/>
              <a:gd name="connsiteY1007" fmla="*/ 5104740 h 6791323"/>
              <a:gd name="connsiteX1008" fmla="*/ 5795046 w 7219949"/>
              <a:gd name="connsiteY1008" fmla="*/ 5090442 h 6791323"/>
              <a:gd name="connsiteX1009" fmla="*/ 5760585 w 7219949"/>
              <a:gd name="connsiteY1009" fmla="*/ 5065850 h 6791323"/>
              <a:gd name="connsiteX1010" fmla="*/ 5750737 w 7219949"/>
              <a:gd name="connsiteY1010" fmla="*/ 5061500 h 6791323"/>
              <a:gd name="connsiteX1011" fmla="*/ 5757503 w 7219949"/>
              <a:gd name="connsiteY1011" fmla="*/ 5070341 h 6791323"/>
              <a:gd name="connsiteX1012" fmla="*/ 5758320 w 7219949"/>
              <a:gd name="connsiteY1012" fmla="*/ 5075383 h 6791323"/>
              <a:gd name="connsiteX1013" fmla="*/ 5758521 w 7219949"/>
              <a:gd name="connsiteY1013" fmla="*/ 5081325 h 6791323"/>
              <a:gd name="connsiteX1014" fmla="*/ 5756673 w 7219949"/>
              <a:gd name="connsiteY1014" fmla="*/ 5084021 h 6791323"/>
              <a:gd name="connsiteX1015" fmla="*/ 5754006 w 7219949"/>
              <a:gd name="connsiteY1015" fmla="*/ 5081671 h 6791323"/>
              <a:gd name="connsiteX1016" fmla="*/ 5749691 w 7219949"/>
              <a:gd name="connsiteY1016" fmla="*/ 5087958 h 6791323"/>
              <a:gd name="connsiteX1017" fmla="*/ 5766709 w 7219949"/>
              <a:gd name="connsiteY1017" fmla="*/ 5113036 h 6791323"/>
              <a:gd name="connsiteX1018" fmla="*/ 5738195 w 7219949"/>
              <a:gd name="connsiteY1018" fmla="*/ 5092242 h 6791323"/>
              <a:gd name="connsiteX1019" fmla="*/ 5740246 w 7219949"/>
              <a:gd name="connsiteY1019" fmla="*/ 5095490 h 6791323"/>
              <a:gd name="connsiteX1020" fmla="*/ 5846903 w 7219949"/>
              <a:gd name="connsiteY1020" fmla="*/ 5189439 h 6791323"/>
              <a:gd name="connsiteX1021" fmla="*/ 5848952 w 7219949"/>
              <a:gd name="connsiteY1021" fmla="*/ 5192686 h 6791323"/>
              <a:gd name="connsiteX1022" fmla="*/ 5835005 w 7219949"/>
              <a:gd name="connsiteY1022" fmla="*/ 5181840 h 6791323"/>
              <a:gd name="connsiteX1023" fmla="*/ 5810591 w 7219949"/>
              <a:gd name="connsiteY1023" fmla="*/ 5167541 h 6791323"/>
              <a:gd name="connsiteX1024" fmla="*/ 5798076 w 7219949"/>
              <a:gd name="connsiteY1024" fmla="*/ 5160841 h 6791323"/>
              <a:gd name="connsiteX1025" fmla="*/ 5767514 w 7219949"/>
              <a:gd name="connsiteY1025" fmla="*/ 5136802 h 6791323"/>
              <a:gd name="connsiteX1026" fmla="*/ 5760948 w 7219949"/>
              <a:gd name="connsiteY1026" fmla="*/ 5133901 h 6791323"/>
              <a:gd name="connsiteX1027" fmla="*/ 5765664 w 7219949"/>
              <a:gd name="connsiteY1027" fmla="*/ 5139495 h 6791323"/>
              <a:gd name="connsiteX1028" fmla="*/ 5829658 w 7219949"/>
              <a:gd name="connsiteY1028" fmla="*/ 5195864 h 6791323"/>
              <a:gd name="connsiteX1029" fmla="*/ 5837042 w 7219949"/>
              <a:gd name="connsiteY1029" fmla="*/ 5203809 h 6791323"/>
              <a:gd name="connsiteX1030" fmla="*/ 5839909 w 7219949"/>
              <a:gd name="connsiteY1030" fmla="*/ 5212099 h 6791323"/>
              <a:gd name="connsiteX1031" fmla="*/ 5825344 w 7219949"/>
              <a:gd name="connsiteY1031" fmla="*/ 5202151 h 6791323"/>
              <a:gd name="connsiteX1032" fmla="*/ 5794781 w 7219949"/>
              <a:gd name="connsiteY1032" fmla="*/ 5178113 h 6791323"/>
              <a:gd name="connsiteX1033" fmla="*/ 5762986 w 7219949"/>
              <a:gd name="connsiteY1033" fmla="*/ 5155870 h 6791323"/>
              <a:gd name="connsiteX1034" fmla="*/ 5730989 w 7219949"/>
              <a:gd name="connsiteY1034" fmla="*/ 5127684 h 6791323"/>
              <a:gd name="connsiteX1035" fmla="*/ 5707606 w 7219949"/>
              <a:gd name="connsiteY1035" fmla="*/ 5105648 h 6791323"/>
              <a:gd name="connsiteX1036" fmla="*/ 5695092 w 7219949"/>
              <a:gd name="connsiteY1036" fmla="*/ 5098947 h 6791323"/>
              <a:gd name="connsiteX1037" fmla="*/ 5695910 w 7219949"/>
              <a:gd name="connsiteY1037" fmla="*/ 5103992 h 6791323"/>
              <a:gd name="connsiteX1038" fmla="*/ 5709242 w 7219949"/>
              <a:gd name="connsiteY1038" fmla="*/ 5115735 h 6791323"/>
              <a:gd name="connsiteX1039" fmla="*/ 5744522 w 7219949"/>
              <a:gd name="connsiteY1039" fmla="*/ 5145369 h 6791323"/>
              <a:gd name="connsiteX1040" fmla="*/ 5778569 w 7219949"/>
              <a:gd name="connsiteY1040" fmla="*/ 5176802 h 6791323"/>
              <a:gd name="connsiteX1041" fmla="*/ 5788617 w 7219949"/>
              <a:gd name="connsiteY1041" fmla="*/ 5187095 h 6791323"/>
              <a:gd name="connsiteX1042" fmla="*/ 5718059 w 7219949"/>
              <a:gd name="connsiteY1042" fmla="*/ 5127825 h 6791323"/>
              <a:gd name="connsiteX1043" fmla="*/ 5707394 w 7219949"/>
              <a:gd name="connsiteY1043" fmla="*/ 5118428 h 6791323"/>
              <a:gd name="connsiteX1044" fmla="*/ 5692828 w 7219949"/>
              <a:gd name="connsiteY1044" fmla="*/ 5108481 h 6791323"/>
              <a:gd name="connsiteX1045" fmla="*/ 5688312 w 7219949"/>
              <a:gd name="connsiteY1045" fmla="*/ 5108827 h 6791323"/>
              <a:gd name="connsiteX1046" fmla="*/ 5692412 w 7219949"/>
              <a:gd name="connsiteY1046" fmla="*/ 5115322 h 6791323"/>
              <a:gd name="connsiteX1047" fmla="*/ 5732408 w 7219949"/>
              <a:gd name="connsiteY1047" fmla="*/ 5150553 h 6791323"/>
              <a:gd name="connsiteX1048" fmla="*/ 5687281 w 7219949"/>
              <a:gd name="connsiteY1048" fmla="*/ 5116564 h 6791323"/>
              <a:gd name="connsiteX1049" fmla="*/ 5678049 w 7219949"/>
              <a:gd name="connsiteY1049" fmla="*/ 5111316 h 6791323"/>
              <a:gd name="connsiteX1050" fmla="*/ 5688098 w 7219949"/>
              <a:gd name="connsiteY1050" fmla="*/ 5121609 h 6791323"/>
              <a:gd name="connsiteX1051" fmla="*/ 5754758 w 7219949"/>
              <a:gd name="connsiteY1051" fmla="*/ 5180326 h 6791323"/>
              <a:gd name="connsiteX1052" fmla="*/ 5764192 w 7219949"/>
              <a:gd name="connsiteY1052" fmla="*/ 5191518 h 6791323"/>
              <a:gd name="connsiteX1053" fmla="*/ 5745528 w 7219949"/>
              <a:gd name="connsiteY1053" fmla="*/ 5175076 h 6791323"/>
              <a:gd name="connsiteX1054" fmla="*/ 5719681 w 7219949"/>
              <a:gd name="connsiteY1054" fmla="*/ 5156632 h 6791323"/>
              <a:gd name="connsiteX1055" fmla="*/ 5695682 w 7219949"/>
              <a:gd name="connsiteY1055" fmla="*/ 5135494 h 6791323"/>
              <a:gd name="connsiteX1056" fmla="*/ 5685835 w 7219949"/>
              <a:gd name="connsiteY1056" fmla="*/ 5131143 h 6791323"/>
              <a:gd name="connsiteX1057" fmla="*/ 5691984 w 7219949"/>
              <a:gd name="connsiteY1057" fmla="*/ 5140884 h 6791323"/>
              <a:gd name="connsiteX1058" fmla="*/ 5747979 w 7219949"/>
              <a:gd name="connsiteY1058" fmla="*/ 5190206 h 6791323"/>
              <a:gd name="connsiteX1059" fmla="*/ 5771361 w 7219949"/>
              <a:gd name="connsiteY1059" fmla="*/ 5212243 h 6791323"/>
              <a:gd name="connsiteX1060" fmla="*/ 5742031 w 7219949"/>
              <a:gd name="connsiteY1060" fmla="*/ 5186408 h 6791323"/>
              <a:gd name="connsiteX1061" fmla="*/ 5720899 w 7219949"/>
              <a:gd name="connsiteY1061" fmla="*/ 5173558 h 6791323"/>
              <a:gd name="connsiteX1062" fmla="*/ 5719051 w 7219949"/>
              <a:gd name="connsiteY1062" fmla="*/ 5176252 h 6791323"/>
              <a:gd name="connsiteX1063" fmla="*/ 5728483 w 7219949"/>
              <a:gd name="connsiteY1063" fmla="*/ 5187444 h 6791323"/>
              <a:gd name="connsiteX1064" fmla="*/ 5761915 w 7219949"/>
              <a:gd name="connsiteY1064" fmla="*/ 5219775 h 6791323"/>
              <a:gd name="connsiteX1065" fmla="*/ 5806628 w 7219949"/>
              <a:gd name="connsiteY1065" fmla="*/ 5260601 h 6791323"/>
              <a:gd name="connsiteX1066" fmla="*/ 5881288 w 7219949"/>
              <a:gd name="connsiteY1066" fmla="*/ 5326364 h 6791323"/>
              <a:gd name="connsiteX1067" fmla="*/ 5894003 w 7219949"/>
              <a:gd name="connsiteY1067" fmla="*/ 5339006 h 6791323"/>
              <a:gd name="connsiteX1068" fmla="*/ 5883539 w 7219949"/>
              <a:gd name="connsiteY1068" fmla="*/ 5335552 h 6791323"/>
              <a:gd name="connsiteX1069" fmla="*/ 5859742 w 7219949"/>
              <a:gd name="connsiteY1069" fmla="*/ 5320355 h 6791323"/>
              <a:gd name="connsiteX1070" fmla="*/ 5837178 w 7219949"/>
              <a:gd name="connsiteY1070" fmla="*/ 5303362 h 6791323"/>
              <a:gd name="connsiteX1071" fmla="*/ 5795131 w 7219949"/>
              <a:gd name="connsiteY1071" fmla="*/ 5264885 h 6791323"/>
              <a:gd name="connsiteX1072" fmla="*/ 5771750 w 7219949"/>
              <a:gd name="connsiteY1072" fmla="*/ 5242847 h 6791323"/>
              <a:gd name="connsiteX1073" fmla="*/ 5761286 w 7219949"/>
              <a:gd name="connsiteY1073" fmla="*/ 5239394 h 6791323"/>
              <a:gd name="connsiteX1074" fmla="*/ 5771335 w 7219949"/>
              <a:gd name="connsiteY1074" fmla="*/ 5249687 h 6791323"/>
              <a:gd name="connsiteX1075" fmla="*/ 5866093 w 7219949"/>
              <a:gd name="connsiteY1075" fmla="*/ 5336038 h 6791323"/>
              <a:gd name="connsiteX1076" fmla="*/ 5956753 w 7219949"/>
              <a:gd name="connsiteY1076" fmla="*/ 5415895 h 6791323"/>
              <a:gd name="connsiteX1077" fmla="*/ 5965367 w 7219949"/>
              <a:gd name="connsiteY1077" fmla="*/ 5422042 h 6791323"/>
              <a:gd name="connsiteX1078" fmla="*/ 5961267 w 7219949"/>
              <a:gd name="connsiteY1078" fmla="*/ 5415549 h 6791323"/>
              <a:gd name="connsiteX1079" fmla="*/ 5949784 w 7219949"/>
              <a:gd name="connsiteY1079" fmla="*/ 5401111 h 6791323"/>
              <a:gd name="connsiteX1080" fmla="*/ 5951017 w 7219949"/>
              <a:gd name="connsiteY1080" fmla="*/ 5399314 h 6791323"/>
              <a:gd name="connsiteX1081" fmla="*/ 5968248 w 7219949"/>
              <a:gd name="connsiteY1081" fmla="*/ 5411610 h 6791323"/>
              <a:gd name="connsiteX1082" fmla="*/ 5983832 w 7219949"/>
              <a:gd name="connsiteY1082" fmla="*/ 5432542 h 6791323"/>
              <a:gd name="connsiteX1083" fmla="*/ 6003314 w 7219949"/>
              <a:gd name="connsiteY1083" fmla="*/ 5454026 h 6791323"/>
              <a:gd name="connsiteX1084" fmla="*/ 6032443 w 7219949"/>
              <a:gd name="connsiteY1084" fmla="*/ 5473920 h 6791323"/>
              <a:gd name="connsiteX1085" fmla="*/ 6074704 w 7219949"/>
              <a:gd name="connsiteY1085" fmla="*/ 5499617 h 6791323"/>
              <a:gd name="connsiteX1086" fmla="*/ 6082087 w 7219949"/>
              <a:gd name="connsiteY1086" fmla="*/ 5507561 h 6791323"/>
              <a:gd name="connsiteX1087" fmla="*/ 6077570 w 7219949"/>
              <a:gd name="connsiteY1087" fmla="*/ 5507908 h 6791323"/>
              <a:gd name="connsiteX1088" fmla="*/ 6068340 w 7219949"/>
              <a:gd name="connsiteY1088" fmla="*/ 5502657 h 6791323"/>
              <a:gd name="connsiteX1089" fmla="*/ 6078590 w 7219949"/>
              <a:gd name="connsiteY1089" fmla="*/ 5518892 h 6791323"/>
              <a:gd name="connsiteX1090" fmla="*/ 6095205 w 7219949"/>
              <a:gd name="connsiteY1090" fmla="*/ 5532085 h 6791323"/>
              <a:gd name="connsiteX1091" fmla="*/ 6181561 w 7219949"/>
              <a:gd name="connsiteY1091" fmla="*/ 5599508 h 6791323"/>
              <a:gd name="connsiteX1092" fmla="*/ 6247606 w 7219949"/>
              <a:gd name="connsiteY1092" fmla="*/ 5659123 h 6791323"/>
              <a:gd name="connsiteX1093" fmla="*/ 6251706 w 7219949"/>
              <a:gd name="connsiteY1093" fmla="*/ 5665616 h 6791323"/>
              <a:gd name="connsiteX1094" fmla="*/ 6269554 w 7219949"/>
              <a:gd name="connsiteY1094" fmla="*/ 5677015 h 6791323"/>
              <a:gd name="connsiteX1095" fmla="*/ 6303199 w 7219949"/>
              <a:gd name="connsiteY1095" fmla="*/ 5696565 h 6791323"/>
              <a:gd name="connsiteX1096" fmla="*/ 6336014 w 7219949"/>
              <a:gd name="connsiteY1096" fmla="*/ 5729791 h 6791323"/>
              <a:gd name="connsiteX1097" fmla="*/ 6342780 w 7219949"/>
              <a:gd name="connsiteY1097" fmla="*/ 5738633 h 6791323"/>
              <a:gd name="connsiteX1098" fmla="*/ 6361825 w 7219949"/>
              <a:gd name="connsiteY1098" fmla="*/ 5758293 h 6791323"/>
              <a:gd name="connsiteX1099" fmla="*/ 6351655 w 7219949"/>
              <a:gd name="connsiteY1099" fmla="*/ 5754938 h 6791323"/>
              <a:gd name="connsiteX1100" fmla="*/ 6363139 w 7219949"/>
              <a:gd name="connsiteY1100" fmla="*/ 5769376 h 6791323"/>
              <a:gd name="connsiteX1101" fmla="*/ 6385703 w 7219949"/>
              <a:gd name="connsiteY1101" fmla="*/ 5786369 h 6791323"/>
              <a:gd name="connsiteX1102" fmla="*/ 6399036 w 7219949"/>
              <a:gd name="connsiteY1102" fmla="*/ 5798113 h 6791323"/>
              <a:gd name="connsiteX1103" fmla="*/ 6423997 w 7219949"/>
              <a:gd name="connsiteY1103" fmla="*/ 5823336 h 6791323"/>
              <a:gd name="connsiteX1104" fmla="*/ 6424013 w 7219949"/>
              <a:gd name="connsiteY1104" fmla="*/ 5823664 h 6791323"/>
              <a:gd name="connsiteX1105" fmla="*/ 6419785 w 7219949"/>
              <a:gd name="connsiteY1105" fmla="*/ 5833946 h 6791323"/>
              <a:gd name="connsiteX1106" fmla="*/ 6411738 w 7219949"/>
              <a:gd name="connsiteY1106" fmla="*/ 5829477 h 6791323"/>
              <a:gd name="connsiteX1107" fmla="*/ 6414606 w 7219949"/>
              <a:gd name="connsiteY1107" fmla="*/ 5837768 h 6791323"/>
              <a:gd name="connsiteX1108" fmla="*/ 6416470 w 7219949"/>
              <a:gd name="connsiteY1108" fmla="*/ 5840323 h 6791323"/>
              <a:gd name="connsiteX1109" fmla="*/ 6414349 w 7219949"/>
              <a:gd name="connsiteY1109" fmla="*/ 5841030 h 6791323"/>
              <a:gd name="connsiteX1110" fmla="*/ 6412756 w 7219949"/>
              <a:gd name="connsiteY1110" fmla="*/ 5840462 h 6791323"/>
              <a:gd name="connsiteX1111" fmla="*/ 6405602 w 7219949"/>
              <a:gd name="connsiteY1111" fmla="*/ 5836862 h 6791323"/>
              <a:gd name="connsiteX1112" fmla="*/ 6410263 w 7219949"/>
              <a:gd name="connsiteY1112" fmla="*/ 5842393 h 6791323"/>
              <a:gd name="connsiteX1113" fmla="*/ 6401428 w 7219949"/>
              <a:gd name="connsiteY1113" fmla="*/ 5845340 h 6791323"/>
              <a:gd name="connsiteX1114" fmla="*/ 6375562 w 7219949"/>
              <a:gd name="connsiteY1114" fmla="*/ 5840208 h 6791323"/>
              <a:gd name="connsiteX1115" fmla="*/ 6309353 w 7219949"/>
              <a:gd name="connsiteY1115" fmla="*/ 5803749 h 6791323"/>
              <a:gd name="connsiteX1116" fmla="*/ 6239747 w 7219949"/>
              <a:gd name="connsiteY1116" fmla="*/ 5720462 h 6791323"/>
              <a:gd name="connsiteX1117" fmla="*/ 6214418 w 7219949"/>
              <a:gd name="connsiteY1117" fmla="*/ 5710748 h 6791323"/>
              <a:gd name="connsiteX1118" fmla="*/ 6151089 w 7219949"/>
              <a:gd name="connsiteY1118" fmla="*/ 5686468 h 6791323"/>
              <a:gd name="connsiteX1119" fmla="*/ 6110915 w 7219949"/>
              <a:gd name="connsiteY1119" fmla="*/ 5646455 h 6791323"/>
              <a:gd name="connsiteX1120" fmla="*/ 5926878 w 7219949"/>
              <a:gd name="connsiteY1120" fmla="*/ 5550049 h 6791323"/>
              <a:gd name="connsiteX1121" fmla="*/ 5670873 w 7219949"/>
              <a:gd name="connsiteY1121" fmla="*/ 5392829 h 6791323"/>
              <a:gd name="connsiteX1122" fmla="*/ 5543001 w 7219949"/>
              <a:gd name="connsiteY1122" fmla="*/ 5322880 h 6791323"/>
              <a:gd name="connsiteX1123" fmla="*/ 5517927 w 7219949"/>
              <a:gd name="connsiteY1123" fmla="*/ 5330492 h 6791323"/>
              <a:gd name="connsiteX1124" fmla="*/ 5436506 w 7219949"/>
              <a:gd name="connsiteY1124" fmla="*/ 5359561 h 6791323"/>
              <a:gd name="connsiteX1125" fmla="*/ 5366272 w 7219949"/>
              <a:gd name="connsiteY1125" fmla="*/ 5354779 h 6791323"/>
              <a:gd name="connsiteX1126" fmla="*/ 5324953 w 7219949"/>
              <a:gd name="connsiteY1126" fmla="*/ 5358621 h 6791323"/>
              <a:gd name="connsiteX1127" fmla="*/ 5145457 w 7219949"/>
              <a:gd name="connsiteY1127" fmla="*/ 5265188 h 6791323"/>
              <a:gd name="connsiteX1128" fmla="*/ 5111487 w 7219949"/>
              <a:gd name="connsiteY1128" fmla="*/ 5218942 h 6791323"/>
              <a:gd name="connsiteX1129" fmla="*/ 5086856 w 7219949"/>
              <a:gd name="connsiteY1129" fmla="*/ 5195962 h 6791323"/>
              <a:gd name="connsiteX1130" fmla="*/ 5045793 w 7219949"/>
              <a:gd name="connsiteY1130" fmla="*/ 5217131 h 6791323"/>
              <a:gd name="connsiteX1131" fmla="*/ 5043432 w 7219949"/>
              <a:gd name="connsiteY1131" fmla="*/ 5239603 h 6791323"/>
              <a:gd name="connsiteX1132" fmla="*/ 5108494 w 7219949"/>
              <a:gd name="connsiteY1132" fmla="*/ 5319918 h 6791323"/>
              <a:gd name="connsiteX1133" fmla="*/ 5273733 w 7219949"/>
              <a:gd name="connsiteY1133" fmla="*/ 5482936 h 6791323"/>
              <a:gd name="connsiteX1134" fmla="*/ 5332260 w 7219949"/>
              <a:gd name="connsiteY1134" fmla="*/ 5486923 h 6791323"/>
              <a:gd name="connsiteX1135" fmla="*/ 5359956 w 7219949"/>
              <a:gd name="connsiteY1135" fmla="*/ 5474165 h 6791323"/>
              <a:gd name="connsiteX1136" fmla="*/ 5363094 w 7219949"/>
              <a:gd name="connsiteY1136" fmla="*/ 5503669 h 6791323"/>
              <a:gd name="connsiteX1137" fmla="*/ 5379157 w 7219949"/>
              <a:gd name="connsiteY1137" fmla="*/ 5555351 h 6791323"/>
              <a:gd name="connsiteX1138" fmla="*/ 5466854 w 7219949"/>
              <a:gd name="connsiteY1138" fmla="*/ 5585289 h 6791323"/>
              <a:gd name="connsiteX1139" fmla="*/ 5500308 w 7219949"/>
              <a:gd name="connsiteY1139" fmla="*/ 5596885 h 6791323"/>
              <a:gd name="connsiteX1140" fmla="*/ 5576116 w 7219949"/>
              <a:gd name="connsiteY1140" fmla="*/ 5673937 h 6791323"/>
              <a:gd name="connsiteX1141" fmla="*/ 5591550 w 7219949"/>
              <a:gd name="connsiteY1141" fmla="*/ 5804125 h 6791323"/>
              <a:gd name="connsiteX1142" fmla="*/ 5571793 w 7219949"/>
              <a:gd name="connsiteY1142" fmla="*/ 5866683 h 6791323"/>
              <a:gd name="connsiteX1143" fmla="*/ 5525674 w 7219949"/>
              <a:gd name="connsiteY1143" fmla="*/ 5850229 h 6791323"/>
              <a:gd name="connsiteX1144" fmla="*/ 5261803 w 7219949"/>
              <a:gd name="connsiteY1144" fmla="*/ 5708448 h 6791323"/>
              <a:gd name="connsiteX1145" fmla="*/ 5075145 w 7219949"/>
              <a:gd name="connsiteY1145" fmla="*/ 5617189 h 6791323"/>
              <a:gd name="connsiteX1146" fmla="*/ 5055058 w 7219949"/>
              <a:gd name="connsiteY1146" fmla="*/ 5597184 h 6791323"/>
              <a:gd name="connsiteX1147" fmla="*/ 5017763 w 7219949"/>
              <a:gd name="connsiteY1147" fmla="*/ 5569349 h 6791323"/>
              <a:gd name="connsiteX1148" fmla="*/ 4983606 w 7219949"/>
              <a:gd name="connsiteY1148" fmla="*/ 5571014 h 6791323"/>
              <a:gd name="connsiteX1149" fmla="*/ 4802190 w 7219949"/>
              <a:gd name="connsiteY1149" fmla="*/ 5469465 h 6791323"/>
              <a:gd name="connsiteX1150" fmla="*/ 4677926 w 7219949"/>
              <a:gd name="connsiteY1150" fmla="*/ 5396518 h 6791323"/>
              <a:gd name="connsiteX1151" fmla="*/ 4673381 w 7219949"/>
              <a:gd name="connsiteY1151" fmla="*/ 5393975 h 6791323"/>
              <a:gd name="connsiteX1152" fmla="*/ 4588341 w 7219949"/>
              <a:gd name="connsiteY1152" fmla="*/ 5331789 h 6791323"/>
              <a:gd name="connsiteX1153" fmla="*/ 4489614 w 7219949"/>
              <a:gd name="connsiteY1153" fmla="*/ 5258055 h 6791323"/>
              <a:gd name="connsiteX1154" fmla="*/ 4471468 w 7219949"/>
              <a:gd name="connsiteY1154" fmla="*/ 5247516 h 6791323"/>
              <a:gd name="connsiteX1155" fmla="*/ 4461406 w 7219949"/>
              <a:gd name="connsiteY1155" fmla="*/ 5236989 h 6791323"/>
              <a:gd name="connsiteX1156" fmla="*/ 4411621 w 7219949"/>
              <a:gd name="connsiteY1156" fmla="*/ 5204324 h 6791323"/>
              <a:gd name="connsiteX1157" fmla="*/ 4391875 w 7219949"/>
              <a:gd name="connsiteY1157" fmla="*/ 5189578 h 6791323"/>
              <a:gd name="connsiteX1158" fmla="*/ 4364278 w 7219949"/>
              <a:gd name="connsiteY1158" fmla="*/ 5167461 h 6791323"/>
              <a:gd name="connsiteX1159" fmla="*/ 4335459 w 7219949"/>
              <a:gd name="connsiteY1159" fmla="*/ 5147443 h 6791323"/>
              <a:gd name="connsiteX1160" fmla="*/ 4321967 w 7219949"/>
              <a:gd name="connsiteY1160" fmla="*/ 5135861 h 6791323"/>
              <a:gd name="connsiteX1161" fmla="*/ 4214778 w 7219949"/>
              <a:gd name="connsiteY1161" fmla="*/ 5055807 h 6791323"/>
              <a:gd name="connsiteX1162" fmla="*/ 4146468 w 7219949"/>
              <a:gd name="connsiteY1162" fmla="*/ 5006296 h 6791323"/>
              <a:gd name="connsiteX1163" fmla="*/ 4130532 w 7219949"/>
              <a:gd name="connsiteY1163" fmla="*/ 4998913 h 6791323"/>
              <a:gd name="connsiteX1164" fmla="*/ 4154697 w 7219949"/>
              <a:gd name="connsiteY1164" fmla="*/ 5019973 h 6791323"/>
              <a:gd name="connsiteX1165" fmla="*/ 4188546 w 7219949"/>
              <a:gd name="connsiteY1165" fmla="*/ 5045252 h 6791323"/>
              <a:gd name="connsiteX1166" fmla="*/ 4200205 w 7219949"/>
              <a:gd name="connsiteY1166" fmla="*/ 5059987 h 6791323"/>
              <a:gd name="connsiteX1167" fmla="*/ 4207446 w 7219949"/>
              <a:gd name="connsiteY1167" fmla="*/ 5068406 h 6791323"/>
              <a:gd name="connsiteX1168" fmla="*/ 4258220 w 7219949"/>
              <a:gd name="connsiteY1168" fmla="*/ 5106328 h 6791323"/>
              <a:gd name="connsiteX1169" fmla="*/ 4266682 w 7219949"/>
              <a:gd name="connsiteY1169" fmla="*/ 5112648 h 6791323"/>
              <a:gd name="connsiteX1170" fmla="*/ 4268282 w 7219949"/>
              <a:gd name="connsiteY1170" fmla="*/ 5116854 h 6791323"/>
              <a:gd name="connsiteX1171" fmla="*/ 4267670 w 7219949"/>
              <a:gd name="connsiteY1171" fmla="*/ 5117904 h 6791323"/>
              <a:gd name="connsiteX1172" fmla="*/ 4264849 w 7219949"/>
              <a:gd name="connsiteY1172" fmla="*/ 5115798 h 6791323"/>
              <a:gd name="connsiteX1173" fmla="*/ 4204392 w 7219949"/>
              <a:gd name="connsiteY1173" fmla="*/ 5073657 h 6791323"/>
              <a:gd name="connsiteX1174" fmla="*/ 4163679 w 7219949"/>
              <a:gd name="connsiteY1174" fmla="*/ 5046263 h 6791323"/>
              <a:gd name="connsiteX1175" fmla="*/ 4157427 w 7219949"/>
              <a:gd name="connsiteY1175" fmla="*/ 5043100 h 6791323"/>
              <a:gd name="connsiteX1176" fmla="*/ 4110696 w 7219949"/>
              <a:gd name="connsiteY1176" fmla="*/ 5005186 h 6791323"/>
              <a:gd name="connsiteX1177" fmla="*/ 4088740 w 7219949"/>
              <a:gd name="connsiteY1177" fmla="*/ 4987282 h 6791323"/>
              <a:gd name="connsiteX1178" fmla="*/ 4072803 w 7219949"/>
              <a:gd name="connsiteY1178" fmla="*/ 4979898 h 6791323"/>
              <a:gd name="connsiteX1179" fmla="*/ 4074779 w 7219949"/>
              <a:gd name="connsiteY1179" fmla="*/ 4990414 h 6791323"/>
              <a:gd name="connsiteX1180" fmla="*/ 4098334 w 7219949"/>
              <a:gd name="connsiteY1180" fmla="*/ 5012522 h 6791323"/>
              <a:gd name="connsiteX1181" fmla="*/ 4123721 w 7219949"/>
              <a:gd name="connsiteY1181" fmla="*/ 5031484 h 6791323"/>
              <a:gd name="connsiteX1182" fmla="*/ 4134393 w 7219949"/>
              <a:gd name="connsiteY1182" fmla="*/ 5040961 h 6791323"/>
              <a:gd name="connsiteX1183" fmla="*/ 4105575 w 7219949"/>
              <a:gd name="connsiteY1183" fmla="*/ 5020944 h 6791323"/>
              <a:gd name="connsiteX1184" fmla="*/ 4106939 w 7219949"/>
              <a:gd name="connsiteY1184" fmla="*/ 5032507 h 6791323"/>
              <a:gd name="connsiteX1185" fmla="*/ 4122642 w 7219949"/>
              <a:gd name="connsiteY1185" fmla="*/ 5047248 h 6791323"/>
              <a:gd name="connsiteX1186" fmla="*/ 4123630 w 7219949"/>
              <a:gd name="connsiteY1186" fmla="*/ 5052504 h 6791323"/>
              <a:gd name="connsiteX1187" fmla="*/ 4117378 w 7219949"/>
              <a:gd name="connsiteY1187" fmla="*/ 5049340 h 6791323"/>
              <a:gd name="connsiteX1188" fmla="*/ 4078498 w 7219949"/>
              <a:gd name="connsiteY1188" fmla="*/ 5018798 h 6791323"/>
              <a:gd name="connsiteX1189" fmla="*/ 4053111 w 7219949"/>
              <a:gd name="connsiteY1189" fmla="*/ 4999837 h 6791323"/>
              <a:gd name="connsiteX1190" fmla="*/ 4025891 w 7219949"/>
              <a:gd name="connsiteY1190" fmla="*/ 4984027 h 6791323"/>
              <a:gd name="connsiteX1191" fmla="*/ 4005912 w 7219949"/>
              <a:gd name="connsiteY1191" fmla="*/ 4976637 h 6791323"/>
              <a:gd name="connsiteX1192" fmla="*/ 3989975 w 7219949"/>
              <a:gd name="connsiteY1192" fmla="*/ 4969253 h 6791323"/>
              <a:gd name="connsiteX1193" fmla="*/ 3975871 w 7219949"/>
              <a:gd name="connsiteY1193" fmla="*/ 4958720 h 6791323"/>
              <a:gd name="connsiteX1194" fmla="*/ 3964806 w 7219949"/>
              <a:gd name="connsiteY1194" fmla="*/ 4952527 h 6791323"/>
              <a:gd name="connsiteX1195" fmla="*/ 3967175 w 7219949"/>
              <a:gd name="connsiteY1195" fmla="*/ 4959757 h 6791323"/>
              <a:gd name="connsiteX1196" fmla="*/ 3978836 w 7219949"/>
              <a:gd name="connsiteY1196" fmla="*/ 4974491 h 6791323"/>
              <a:gd name="connsiteX1197" fmla="*/ 4012684 w 7219949"/>
              <a:gd name="connsiteY1197" fmla="*/ 4999771 h 6791323"/>
              <a:gd name="connsiteX1198" fmla="*/ 4049354 w 7219949"/>
              <a:gd name="connsiteY1198" fmla="*/ 5027157 h 6791323"/>
              <a:gd name="connsiteX1199" fmla="*/ 4079162 w 7219949"/>
              <a:gd name="connsiteY1199" fmla="*/ 5052431 h 6791323"/>
              <a:gd name="connsiteX1200" fmla="*/ 4085557 w 7219949"/>
              <a:gd name="connsiteY1200" fmla="*/ 5069258 h 6791323"/>
              <a:gd name="connsiteX1201" fmla="*/ 4096606 w 7219949"/>
              <a:gd name="connsiteY1201" fmla="*/ 5085042 h 6791323"/>
              <a:gd name="connsiteX1202" fmla="*/ 4128245 w 7219949"/>
              <a:gd name="connsiteY1202" fmla="*/ 5107165 h 6791323"/>
              <a:gd name="connsiteX1203" fmla="*/ 4141127 w 7219949"/>
              <a:gd name="connsiteY1203" fmla="*/ 5119799 h 6791323"/>
              <a:gd name="connsiteX1204" fmla="*/ 4151190 w 7219949"/>
              <a:gd name="connsiteY1204" fmla="*/ 5130326 h 6791323"/>
              <a:gd name="connsiteX1205" fmla="*/ 4185039 w 7219949"/>
              <a:gd name="connsiteY1205" fmla="*/ 5155606 h 6791323"/>
              <a:gd name="connsiteX1206" fmla="*/ 4217665 w 7219949"/>
              <a:gd name="connsiteY1206" fmla="*/ 5182985 h 6791323"/>
              <a:gd name="connsiteX1207" fmla="*/ 4261576 w 7219949"/>
              <a:gd name="connsiteY1207" fmla="*/ 5218793 h 6791323"/>
              <a:gd name="connsiteX1208" fmla="*/ 4267217 w 7219949"/>
              <a:gd name="connsiteY1208" fmla="*/ 5223006 h 6791323"/>
              <a:gd name="connsiteX1209" fmla="*/ 4271026 w 7219949"/>
              <a:gd name="connsiteY1209" fmla="*/ 5230370 h 6791323"/>
              <a:gd name="connsiteX1210" fmla="*/ 4283531 w 7219949"/>
              <a:gd name="connsiteY1210" fmla="*/ 5236698 h 6791323"/>
              <a:gd name="connsiteX1211" fmla="*/ 4302055 w 7219949"/>
              <a:gd name="connsiteY1211" fmla="*/ 5253545 h 6791323"/>
              <a:gd name="connsiteX1212" fmla="*/ 4321800 w 7219949"/>
              <a:gd name="connsiteY1212" fmla="*/ 5268290 h 6791323"/>
              <a:gd name="connsiteX1213" fmla="*/ 4335293 w 7219949"/>
              <a:gd name="connsiteY1213" fmla="*/ 5279875 h 6791323"/>
              <a:gd name="connsiteX1214" fmla="*/ 4367920 w 7219949"/>
              <a:gd name="connsiteY1214" fmla="*/ 5307254 h 6791323"/>
              <a:gd name="connsiteX1215" fmla="*/ 4384234 w 7219949"/>
              <a:gd name="connsiteY1215" fmla="*/ 5320945 h 6791323"/>
              <a:gd name="connsiteX1216" fmla="*/ 4389876 w 7219949"/>
              <a:gd name="connsiteY1216" fmla="*/ 5325158 h 6791323"/>
              <a:gd name="connsiteX1217" fmla="*/ 4448501 w 7219949"/>
              <a:gd name="connsiteY1217" fmla="*/ 5370449 h 6791323"/>
              <a:gd name="connsiteX1218" fmla="*/ 4504305 w 7219949"/>
              <a:gd name="connsiteY1218" fmla="*/ 5413632 h 6791323"/>
              <a:gd name="connsiteX1219" fmla="*/ 4519074 w 7219949"/>
              <a:gd name="connsiteY1219" fmla="*/ 5424662 h 6791323"/>
              <a:gd name="connsiteX1220" fmla="*/ 4519081 w 7219949"/>
              <a:gd name="connsiteY1220" fmla="*/ 5424891 h 6791323"/>
              <a:gd name="connsiteX1221" fmla="*/ 4552464 w 7219949"/>
              <a:gd name="connsiteY1221" fmla="*/ 5454456 h 6791323"/>
              <a:gd name="connsiteX1222" fmla="*/ 4568754 w 7219949"/>
              <a:gd name="connsiteY1222" fmla="*/ 5461914 h 6791323"/>
              <a:gd name="connsiteX1223" fmla="*/ 4588335 w 7219949"/>
              <a:gd name="connsiteY1223" fmla="*/ 5476902 h 6791323"/>
              <a:gd name="connsiteX1224" fmla="*/ 4583821 w 7219949"/>
              <a:gd name="connsiteY1224" fmla="*/ 5482802 h 6791323"/>
              <a:gd name="connsiteX1225" fmla="*/ 4593226 w 7219949"/>
              <a:gd name="connsiteY1225" fmla="*/ 5511148 h 6791323"/>
              <a:gd name="connsiteX1226" fmla="*/ 4605448 w 7219949"/>
              <a:gd name="connsiteY1226" fmla="*/ 5546596 h 6791323"/>
              <a:gd name="connsiteX1227" fmla="*/ 4608586 w 7219949"/>
              <a:gd name="connsiteY1227" fmla="*/ 5576098 h 6791323"/>
              <a:gd name="connsiteX1228" fmla="*/ 4637241 w 7219949"/>
              <a:gd name="connsiteY1228" fmla="*/ 5567399 h 6791323"/>
              <a:gd name="connsiteX1229" fmla="*/ 4704852 w 7219949"/>
              <a:gd name="connsiteY1229" fmla="*/ 5577328 h 6791323"/>
              <a:gd name="connsiteX1230" fmla="*/ 4734984 w 7219949"/>
              <a:gd name="connsiteY1230" fmla="*/ 5607338 h 6791323"/>
              <a:gd name="connsiteX1231" fmla="*/ 4763677 w 7219949"/>
              <a:gd name="connsiteY1231" fmla="*/ 5611862 h 6791323"/>
              <a:gd name="connsiteX1232" fmla="*/ 4793012 w 7219949"/>
              <a:gd name="connsiteY1232" fmla="*/ 5633772 h 6791323"/>
              <a:gd name="connsiteX1233" fmla="*/ 4834101 w 7219949"/>
              <a:gd name="connsiteY1233" fmla="*/ 5667471 h 6791323"/>
              <a:gd name="connsiteX1234" fmla="*/ 4954061 w 7219949"/>
              <a:gd name="connsiteY1234" fmla="*/ 5757062 h 6791323"/>
              <a:gd name="connsiteX1235" fmla="*/ 4937260 w 7219949"/>
              <a:gd name="connsiteY1235" fmla="*/ 5780871 h 6791323"/>
              <a:gd name="connsiteX1236" fmla="*/ 4928693 w 7219949"/>
              <a:gd name="connsiteY1236" fmla="*/ 5809574 h 6791323"/>
              <a:gd name="connsiteX1237" fmla="*/ 4889551 w 7219949"/>
              <a:gd name="connsiteY1237" fmla="*/ 5838860 h 6791323"/>
              <a:gd name="connsiteX1238" fmla="*/ 4687606 w 7219949"/>
              <a:gd name="connsiteY1238" fmla="*/ 5747891 h 6791323"/>
              <a:gd name="connsiteX1239" fmla="*/ 4607587 w 7219949"/>
              <a:gd name="connsiteY1239" fmla="*/ 5750432 h 6791323"/>
              <a:gd name="connsiteX1240" fmla="*/ 4632991 w 7219949"/>
              <a:gd name="connsiteY1240" fmla="*/ 5825381 h 6791323"/>
              <a:gd name="connsiteX1241" fmla="*/ 4648866 w 7219949"/>
              <a:gd name="connsiteY1241" fmla="*/ 5924978 h 6791323"/>
              <a:gd name="connsiteX1242" fmla="*/ 4632953 w 7219949"/>
              <a:gd name="connsiteY1242" fmla="*/ 6003775 h 6791323"/>
              <a:gd name="connsiteX1243" fmla="*/ 4630031 w 7219949"/>
              <a:gd name="connsiteY1243" fmla="*/ 6169988 h 6791323"/>
              <a:gd name="connsiteX1244" fmla="*/ 4580143 w 7219949"/>
              <a:gd name="connsiteY1244" fmla="*/ 6202536 h 6791323"/>
              <a:gd name="connsiteX1245" fmla="*/ 4397069 w 7219949"/>
              <a:gd name="connsiteY1245" fmla="*/ 6110189 h 6791323"/>
              <a:gd name="connsiteX1246" fmla="*/ 4332707 w 7219949"/>
              <a:gd name="connsiteY1246" fmla="*/ 6016610 h 6791323"/>
              <a:gd name="connsiteX1247" fmla="*/ 4319782 w 7219949"/>
              <a:gd name="connsiteY1247" fmla="*/ 5994429 h 6791323"/>
              <a:gd name="connsiteX1248" fmla="*/ 4205536 w 7219949"/>
              <a:gd name="connsiteY1248" fmla="*/ 5933398 h 6791323"/>
              <a:gd name="connsiteX1249" fmla="*/ 4256344 w 7219949"/>
              <a:gd name="connsiteY1249" fmla="*/ 6083300 h 6791323"/>
              <a:gd name="connsiteX1250" fmla="*/ 4246816 w 7219949"/>
              <a:gd name="connsiteY1250" fmla="*/ 6107945 h 6791323"/>
              <a:gd name="connsiteX1251" fmla="*/ 4223148 w 7219949"/>
              <a:gd name="connsiteY1251" fmla="*/ 6089028 h 6791323"/>
              <a:gd name="connsiteX1252" fmla="*/ 4209004 w 7219949"/>
              <a:gd name="connsiteY1252" fmla="*/ 6045463 h 6791323"/>
              <a:gd name="connsiteX1253" fmla="*/ 4202802 w 7219949"/>
              <a:gd name="connsiteY1253" fmla="*/ 6051698 h 6791323"/>
              <a:gd name="connsiteX1254" fmla="*/ 4186441 w 7219949"/>
              <a:gd name="connsiteY1254" fmla="*/ 6161081 h 6791323"/>
              <a:gd name="connsiteX1255" fmla="*/ 4209150 w 7219949"/>
              <a:gd name="connsiteY1255" fmla="*/ 6175940 h 6791323"/>
              <a:gd name="connsiteX1256" fmla="*/ 4241645 w 7219949"/>
              <a:gd name="connsiteY1256" fmla="*/ 6183480 h 6791323"/>
              <a:gd name="connsiteX1257" fmla="*/ 4260143 w 7219949"/>
              <a:gd name="connsiteY1257" fmla="*/ 6277932 h 6791323"/>
              <a:gd name="connsiteX1258" fmla="*/ 4283111 w 7219949"/>
              <a:gd name="connsiteY1258" fmla="*/ 6310113 h 6791323"/>
              <a:gd name="connsiteX1259" fmla="*/ 4305821 w 7219949"/>
              <a:gd name="connsiteY1259" fmla="*/ 6324974 h 6791323"/>
              <a:gd name="connsiteX1260" fmla="*/ 4283886 w 7219949"/>
              <a:gd name="connsiteY1260" fmla="*/ 6362087 h 6791323"/>
              <a:gd name="connsiteX1261" fmla="*/ 4254972 w 7219949"/>
              <a:gd name="connsiteY1261" fmla="*/ 6353462 h 6791323"/>
              <a:gd name="connsiteX1262" fmla="*/ 4187547 w 7219949"/>
              <a:gd name="connsiteY1262" fmla="*/ 6295619 h 6791323"/>
              <a:gd name="connsiteX1263" fmla="*/ 4334178 w 7219949"/>
              <a:gd name="connsiteY1263" fmla="*/ 6477341 h 6791323"/>
              <a:gd name="connsiteX1264" fmla="*/ 4313571 w 7219949"/>
              <a:gd name="connsiteY1264" fmla="*/ 6422687 h 6791323"/>
              <a:gd name="connsiteX1265" fmla="*/ 4311838 w 7219949"/>
              <a:gd name="connsiteY1265" fmla="*/ 6366653 h 6791323"/>
              <a:gd name="connsiteX1266" fmla="*/ 4362501 w 7219949"/>
              <a:gd name="connsiteY1266" fmla="*/ 6386080 h 6791323"/>
              <a:gd name="connsiteX1267" fmla="*/ 4496093 w 7219949"/>
              <a:gd name="connsiteY1267" fmla="*/ 6658775 h 6791323"/>
              <a:gd name="connsiteX1268" fmla="*/ 4453960 w 7219949"/>
              <a:gd name="connsiteY1268" fmla="*/ 6789036 h 6791323"/>
              <a:gd name="connsiteX1269" fmla="*/ 4374384 w 7219949"/>
              <a:gd name="connsiteY1269" fmla="*/ 6760985 h 6791323"/>
              <a:gd name="connsiteX1270" fmla="*/ 4344511 w 7219949"/>
              <a:gd name="connsiteY1270" fmla="*/ 6748299 h 6791323"/>
              <a:gd name="connsiteX1271" fmla="*/ 4239089 w 7219949"/>
              <a:gd name="connsiteY1271" fmla="*/ 6675887 h 6791323"/>
              <a:gd name="connsiteX1272" fmla="*/ 4185918 w 7219949"/>
              <a:gd name="connsiteY1272" fmla="*/ 6548453 h 6791323"/>
              <a:gd name="connsiteX1273" fmla="*/ 4157706 w 7219949"/>
              <a:gd name="connsiteY1273" fmla="*/ 6526563 h 6791323"/>
              <a:gd name="connsiteX1274" fmla="*/ 4167307 w 7219949"/>
              <a:gd name="connsiteY1274" fmla="*/ 6567157 h 6791323"/>
              <a:gd name="connsiteX1275" fmla="*/ 4169485 w 7219949"/>
              <a:gd name="connsiteY1275" fmla="*/ 6592600 h 6791323"/>
              <a:gd name="connsiteX1276" fmla="*/ 4147737 w 7219949"/>
              <a:gd name="connsiteY1276" fmla="*/ 6581799 h 6791323"/>
              <a:gd name="connsiteX1277" fmla="*/ 4152133 w 7219949"/>
              <a:gd name="connsiteY1277" fmla="*/ 6454293 h 6791323"/>
              <a:gd name="connsiteX1278" fmla="*/ 4066797 w 7219949"/>
              <a:gd name="connsiteY1278" fmla="*/ 6401889 h 6791323"/>
              <a:gd name="connsiteX1279" fmla="*/ 3948711 w 7219949"/>
              <a:gd name="connsiteY1279" fmla="*/ 6324618 h 6791323"/>
              <a:gd name="connsiteX1280" fmla="*/ 3940587 w 7219949"/>
              <a:gd name="connsiteY1280" fmla="*/ 6322732 h 6791323"/>
              <a:gd name="connsiteX1281" fmla="*/ 3911563 w 7219949"/>
              <a:gd name="connsiteY1281" fmla="*/ 6427260 h 6791323"/>
              <a:gd name="connsiteX1282" fmla="*/ 3928065 w 7219949"/>
              <a:gd name="connsiteY1282" fmla="*/ 6448354 h 6791323"/>
              <a:gd name="connsiteX1283" fmla="*/ 3938257 w 7219949"/>
              <a:gd name="connsiteY1283" fmla="*/ 6588835 h 6791323"/>
              <a:gd name="connsiteX1284" fmla="*/ 3933971 w 7219949"/>
              <a:gd name="connsiteY1284" fmla="*/ 6603188 h 6791323"/>
              <a:gd name="connsiteX1285" fmla="*/ 3867395 w 7219949"/>
              <a:gd name="connsiteY1285" fmla="*/ 6662557 h 6791323"/>
              <a:gd name="connsiteX1286" fmla="*/ 3842321 w 7219949"/>
              <a:gd name="connsiteY1286" fmla="*/ 6670170 h 6791323"/>
              <a:gd name="connsiteX1287" fmla="*/ 3802921 w 7219949"/>
              <a:gd name="connsiteY1287" fmla="*/ 6682131 h 6791323"/>
              <a:gd name="connsiteX1288" fmla="*/ 3801960 w 7219949"/>
              <a:gd name="connsiteY1288" fmla="*/ 6681709 h 6791323"/>
              <a:gd name="connsiteX1289" fmla="*/ 3792202 w 7219949"/>
              <a:gd name="connsiteY1289" fmla="*/ 6673520 h 6791323"/>
              <a:gd name="connsiteX1290" fmla="*/ 3787307 w 7219949"/>
              <a:gd name="connsiteY1290" fmla="*/ 6668247 h 6791323"/>
              <a:gd name="connsiteX1291" fmla="*/ 3750591 w 7219949"/>
              <a:gd name="connsiteY1291" fmla="*/ 6628695 h 6791323"/>
              <a:gd name="connsiteX1292" fmla="*/ 3713876 w 7219949"/>
              <a:gd name="connsiteY1292" fmla="*/ 6589144 h 6791323"/>
              <a:gd name="connsiteX1293" fmla="*/ 3604795 w 7219949"/>
              <a:gd name="connsiteY1293" fmla="*/ 6474775 h 6791323"/>
              <a:gd name="connsiteX1294" fmla="*/ 3603039 w 7219949"/>
              <a:gd name="connsiteY1294" fmla="*/ 6471314 h 6791323"/>
              <a:gd name="connsiteX1295" fmla="*/ 3613521 w 7219949"/>
              <a:gd name="connsiteY1295" fmla="*/ 6481037 h 6791323"/>
              <a:gd name="connsiteX1296" fmla="*/ 3616661 w 7219949"/>
              <a:gd name="connsiteY1296" fmla="*/ 6482849 h 6791323"/>
              <a:gd name="connsiteX1297" fmla="*/ 3615597 w 7219949"/>
              <a:gd name="connsiteY1297" fmla="*/ 6478563 h 6791323"/>
              <a:gd name="connsiteX1298" fmla="*/ 3609638 w 7219949"/>
              <a:gd name="connsiteY1298" fmla="*/ 6469005 h 6791323"/>
              <a:gd name="connsiteX1299" fmla="*/ 3569410 w 7219949"/>
              <a:gd name="connsiteY1299" fmla="*/ 6422531 h 6791323"/>
              <a:gd name="connsiteX1300" fmla="*/ 3434788 w 7219949"/>
              <a:gd name="connsiteY1300" fmla="*/ 6277510 h 6791323"/>
              <a:gd name="connsiteX1301" fmla="*/ 3404671 w 7219949"/>
              <a:gd name="connsiteY1301" fmla="*/ 6235649 h 6791323"/>
              <a:gd name="connsiteX1302" fmla="*/ 3416538 w 7219949"/>
              <a:gd name="connsiteY1302" fmla="*/ 6243722 h 6791323"/>
              <a:gd name="connsiteX1303" fmla="*/ 3438248 w 7219949"/>
              <a:gd name="connsiteY1303" fmla="*/ 6273387 h 6791323"/>
              <a:gd name="connsiteX1304" fmla="*/ 3444899 w 7219949"/>
              <a:gd name="connsiteY1304" fmla="*/ 6282122 h 6791323"/>
              <a:gd name="connsiteX1305" fmla="*/ 3470068 w 7219949"/>
              <a:gd name="connsiteY1305" fmla="*/ 6307664 h 6791323"/>
              <a:gd name="connsiteX1306" fmla="*/ 3513755 w 7219949"/>
              <a:gd name="connsiteY1306" fmla="*/ 6350016 h 6791323"/>
              <a:gd name="connsiteX1307" fmla="*/ 3531579 w 7219949"/>
              <a:gd name="connsiteY1307" fmla="*/ 6367648 h 6791323"/>
              <a:gd name="connsiteX1308" fmla="*/ 3558876 w 7219949"/>
              <a:gd name="connsiteY1308" fmla="*/ 6401763 h 6791323"/>
              <a:gd name="connsiteX1309" fmla="*/ 3573561 w 7219949"/>
              <a:gd name="connsiteY1309" fmla="*/ 6417584 h 6791323"/>
              <a:gd name="connsiteX1310" fmla="*/ 3600487 w 7219949"/>
              <a:gd name="connsiteY1310" fmla="*/ 6446589 h 6791323"/>
              <a:gd name="connsiteX1311" fmla="*/ 3620760 w 7219949"/>
              <a:gd name="connsiteY1311" fmla="*/ 6466859 h 6791323"/>
              <a:gd name="connsiteX1312" fmla="*/ 3670725 w 7219949"/>
              <a:gd name="connsiteY1312" fmla="*/ 6512833 h 6791323"/>
              <a:gd name="connsiteX1313" fmla="*/ 3681580 w 7219949"/>
              <a:gd name="connsiteY1313" fmla="*/ 6527666 h 6791323"/>
              <a:gd name="connsiteX1314" fmla="*/ 3714836 w 7219949"/>
              <a:gd name="connsiteY1314" fmla="*/ 6571340 h 6791323"/>
              <a:gd name="connsiteX1315" fmla="*/ 3753999 w 7219949"/>
              <a:gd name="connsiteY1315" fmla="*/ 6613527 h 6791323"/>
              <a:gd name="connsiteX1316" fmla="*/ 3803273 w 7219949"/>
              <a:gd name="connsiteY1316" fmla="*/ 6660328 h 6791323"/>
              <a:gd name="connsiteX1317" fmla="*/ 3815512 w 7219949"/>
              <a:gd name="connsiteY1317" fmla="*/ 6673513 h 6791323"/>
              <a:gd name="connsiteX1318" fmla="*/ 3829825 w 7219949"/>
              <a:gd name="connsiteY1318" fmla="*/ 6684222 h 6791323"/>
              <a:gd name="connsiteX1319" fmla="*/ 3787150 w 7219949"/>
              <a:gd name="connsiteY1319" fmla="*/ 6635111 h 6791323"/>
              <a:gd name="connsiteX1320" fmla="*/ 3733622 w 7219949"/>
              <a:gd name="connsiteY1320" fmla="*/ 6571169 h 6791323"/>
              <a:gd name="connsiteX1321" fmla="*/ 3698982 w 7219949"/>
              <a:gd name="connsiteY1321" fmla="*/ 6529144 h 6791323"/>
              <a:gd name="connsiteX1322" fmla="*/ 3659819 w 7219949"/>
              <a:gd name="connsiteY1322" fmla="*/ 6486955 h 6791323"/>
              <a:gd name="connsiteX1323" fmla="*/ 3629063 w 7219949"/>
              <a:gd name="connsiteY1323" fmla="*/ 6456965 h 6791323"/>
              <a:gd name="connsiteX1324" fmla="*/ 3602138 w 7219949"/>
              <a:gd name="connsiteY1324" fmla="*/ 6427960 h 6791323"/>
              <a:gd name="connsiteX1325" fmla="*/ 3597243 w 7219949"/>
              <a:gd name="connsiteY1325" fmla="*/ 6422687 h 6791323"/>
              <a:gd name="connsiteX1326" fmla="*/ 3561591 w 7219949"/>
              <a:gd name="connsiteY1326" fmla="*/ 6387421 h 6791323"/>
              <a:gd name="connsiteX1327" fmla="*/ 3534987 w 7219949"/>
              <a:gd name="connsiteY1327" fmla="*/ 6352481 h 6791323"/>
              <a:gd name="connsiteX1328" fmla="*/ 3529400 w 7219949"/>
              <a:gd name="connsiteY1328" fmla="*/ 6348033 h 6791323"/>
              <a:gd name="connsiteX1329" fmla="*/ 3521365 w 7219949"/>
              <a:gd name="connsiteY1329" fmla="*/ 6340948 h 6791323"/>
              <a:gd name="connsiteX1330" fmla="*/ 3447243 w 7219949"/>
              <a:gd name="connsiteY1330" fmla="*/ 6262669 h 6791323"/>
              <a:gd name="connsiteX1331" fmla="*/ 3423829 w 7219949"/>
              <a:gd name="connsiteY1331" fmla="*/ 6240587 h 6791323"/>
              <a:gd name="connsiteX1332" fmla="*/ 3399352 w 7219949"/>
              <a:gd name="connsiteY1332" fmla="*/ 6214219 h 6791323"/>
              <a:gd name="connsiteX1333" fmla="*/ 3360882 w 7219949"/>
              <a:gd name="connsiteY1333" fmla="*/ 6171208 h 6791323"/>
              <a:gd name="connsiteX1334" fmla="*/ 3351091 w 7219949"/>
              <a:gd name="connsiteY1334" fmla="*/ 6160661 h 6791323"/>
              <a:gd name="connsiteX1335" fmla="*/ 3343057 w 7219949"/>
              <a:gd name="connsiteY1335" fmla="*/ 6153575 h 6791323"/>
              <a:gd name="connsiteX1336" fmla="*/ 3345875 w 7219949"/>
              <a:gd name="connsiteY1336" fmla="*/ 6161321 h 6791323"/>
              <a:gd name="connsiteX1337" fmla="*/ 3367584 w 7219949"/>
              <a:gd name="connsiteY1337" fmla="*/ 6190988 h 6791323"/>
              <a:gd name="connsiteX1338" fmla="*/ 3375300 w 7219949"/>
              <a:gd name="connsiteY1338" fmla="*/ 6204007 h 6791323"/>
              <a:gd name="connsiteX1339" fmla="*/ 3335817 w 7219949"/>
              <a:gd name="connsiteY1339" fmla="*/ 6167754 h 6791323"/>
              <a:gd name="connsiteX1340" fmla="*/ 3306125 w 7219949"/>
              <a:gd name="connsiteY1340" fmla="*/ 6142047 h 6791323"/>
              <a:gd name="connsiteX1341" fmla="*/ 3298462 w 7219949"/>
              <a:gd name="connsiteY1341" fmla="*/ 6140072 h 6791323"/>
              <a:gd name="connsiteX1342" fmla="*/ 3307560 w 7219949"/>
              <a:gd name="connsiteY1342" fmla="*/ 6151444 h 6791323"/>
              <a:gd name="connsiteX1343" fmla="*/ 3356513 w 7219949"/>
              <a:gd name="connsiteY1343" fmla="*/ 6204180 h 6791323"/>
              <a:gd name="connsiteX1344" fmla="*/ 3435957 w 7219949"/>
              <a:gd name="connsiteY1344" fmla="*/ 6303886 h 6791323"/>
              <a:gd name="connsiteX1345" fmla="*/ 3465700 w 7219949"/>
              <a:gd name="connsiteY1345" fmla="*/ 6340636 h 6791323"/>
              <a:gd name="connsiteX1346" fmla="*/ 3500659 w 7219949"/>
              <a:gd name="connsiteY1346" fmla="*/ 6376726 h 6791323"/>
              <a:gd name="connsiteX1347" fmla="*/ 3539450 w 7219949"/>
              <a:gd name="connsiteY1347" fmla="*/ 6413805 h 6791323"/>
              <a:gd name="connsiteX1348" fmla="*/ 3596811 w 7219949"/>
              <a:gd name="connsiteY1348" fmla="*/ 6478735 h 6791323"/>
              <a:gd name="connsiteX1349" fmla="*/ 3604154 w 7219949"/>
              <a:gd name="connsiteY1349" fmla="*/ 6486646 h 6791323"/>
              <a:gd name="connsiteX1350" fmla="*/ 3663591 w 7219949"/>
              <a:gd name="connsiteY1350" fmla="*/ 6549103 h 6791323"/>
              <a:gd name="connsiteX1351" fmla="*/ 3727231 w 7219949"/>
              <a:gd name="connsiteY1351" fmla="*/ 6617658 h 6791323"/>
              <a:gd name="connsiteX1352" fmla="*/ 3773911 w 7219949"/>
              <a:gd name="connsiteY1352" fmla="*/ 6669390 h 6791323"/>
              <a:gd name="connsiteX1353" fmla="*/ 3767043 w 7219949"/>
              <a:gd name="connsiteY1353" fmla="*/ 6666373 h 6791323"/>
              <a:gd name="connsiteX1354" fmla="*/ 3733131 w 7219949"/>
              <a:gd name="connsiteY1354" fmla="*/ 6646757 h 6791323"/>
              <a:gd name="connsiteX1355" fmla="*/ 3643075 w 7219949"/>
              <a:gd name="connsiteY1355" fmla="*/ 6575667 h 6791323"/>
              <a:gd name="connsiteX1356" fmla="*/ 3622560 w 7219949"/>
              <a:gd name="connsiteY1356" fmla="*/ 6553568 h 6791323"/>
              <a:gd name="connsiteX1357" fmla="*/ 3630978 w 7219949"/>
              <a:gd name="connsiteY1357" fmla="*/ 6566537 h 6791323"/>
              <a:gd name="connsiteX1358" fmla="*/ 3543875 w 7219949"/>
              <a:gd name="connsiteY1358" fmla="*/ 6501902 h 6791323"/>
              <a:gd name="connsiteX1359" fmla="*/ 3454606 w 7219949"/>
              <a:gd name="connsiteY1359" fmla="*/ 6429900 h 6791323"/>
              <a:gd name="connsiteX1360" fmla="*/ 3445895 w 7219949"/>
              <a:gd name="connsiteY1360" fmla="*/ 6419772 h 6791323"/>
              <a:gd name="connsiteX1361" fmla="*/ 3436796 w 7219949"/>
              <a:gd name="connsiteY1361" fmla="*/ 6408399 h 6791323"/>
              <a:gd name="connsiteX1362" fmla="*/ 3429453 w 7219949"/>
              <a:gd name="connsiteY1362" fmla="*/ 6400489 h 6791323"/>
              <a:gd name="connsiteX1363" fmla="*/ 3389599 w 7219949"/>
              <a:gd name="connsiteY1363" fmla="*/ 6359126 h 6791323"/>
              <a:gd name="connsiteX1364" fmla="*/ 3384383 w 7219949"/>
              <a:gd name="connsiteY1364" fmla="*/ 6359788 h 6791323"/>
              <a:gd name="connsiteX1365" fmla="*/ 3380872 w 7219949"/>
              <a:gd name="connsiteY1365" fmla="*/ 6352865 h 6791323"/>
              <a:gd name="connsiteX1366" fmla="*/ 3366186 w 7219949"/>
              <a:gd name="connsiteY1366" fmla="*/ 6337044 h 6791323"/>
              <a:gd name="connsiteX1367" fmla="*/ 3365413 w 7219949"/>
              <a:gd name="connsiteY1367" fmla="*/ 6339353 h 6791323"/>
              <a:gd name="connsiteX1368" fmla="*/ 3362538 w 7219949"/>
              <a:gd name="connsiteY1368" fmla="*/ 6338286 h 6791323"/>
              <a:gd name="connsiteX1369" fmla="*/ 3360079 w 7219949"/>
              <a:gd name="connsiteY1369" fmla="*/ 6335948 h 6791323"/>
              <a:gd name="connsiteX1370" fmla="*/ 3357459 w 7219949"/>
              <a:gd name="connsiteY1370" fmla="*/ 6330784 h 6791323"/>
              <a:gd name="connsiteX1371" fmla="*/ 3345220 w 7219949"/>
              <a:gd name="connsiteY1371" fmla="*/ 6317600 h 6791323"/>
              <a:gd name="connsiteX1372" fmla="*/ 3338249 w 7219949"/>
              <a:gd name="connsiteY1372" fmla="*/ 6314799 h 6791323"/>
              <a:gd name="connsiteX1373" fmla="*/ 3329151 w 7219949"/>
              <a:gd name="connsiteY1373" fmla="*/ 6303428 h 6791323"/>
              <a:gd name="connsiteX1374" fmla="*/ 3311325 w 7219949"/>
              <a:gd name="connsiteY1374" fmla="*/ 6285795 h 6791323"/>
              <a:gd name="connsiteX1375" fmla="*/ 3294883 w 7219949"/>
              <a:gd name="connsiteY1375" fmla="*/ 6266513 h 6791323"/>
              <a:gd name="connsiteX1376" fmla="*/ 3282645 w 7219949"/>
              <a:gd name="connsiteY1376" fmla="*/ 6253329 h 6791323"/>
              <a:gd name="connsiteX1377" fmla="*/ 3253272 w 7219949"/>
              <a:gd name="connsiteY1377" fmla="*/ 6221688 h 6791323"/>
              <a:gd name="connsiteX1378" fmla="*/ 3228103 w 7219949"/>
              <a:gd name="connsiteY1378" fmla="*/ 6196146 h 6791323"/>
              <a:gd name="connsiteX1379" fmla="*/ 3214853 w 7219949"/>
              <a:gd name="connsiteY1379" fmla="*/ 6189721 h 6791323"/>
              <a:gd name="connsiteX1380" fmla="*/ 3198411 w 7219949"/>
              <a:gd name="connsiteY1380" fmla="*/ 6170439 h 6791323"/>
              <a:gd name="connsiteX1381" fmla="*/ 3198039 w 7219949"/>
              <a:gd name="connsiteY1381" fmla="*/ 6165329 h 6791323"/>
              <a:gd name="connsiteX1382" fmla="*/ 3206767 w 7219949"/>
              <a:gd name="connsiteY1382" fmla="*/ 6171590 h 6791323"/>
              <a:gd name="connsiteX1383" fmla="*/ 3228795 w 7219949"/>
              <a:gd name="connsiteY1383" fmla="*/ 6195320 h 6791323"/>
              <a:gd name="connsiteX1384" fmla="*/ 3264767 w 7219949"/>
              <a:gd name="connsiteY1384" fmla="*/ 6224652 h 6791323"/>
              <a:gd name="connsiteX1385" fmla="*/ 3279452 w 7219949"/>
              <a:gd name="connsiteY1385" fmla="*/ 6240473 h 6791323"/>
              <a:gd name="connsiteX1386" fmla="*/ 3354959 w 7219949"/>
              <a:gd name="connsiteY1386" fmla="*/ 6317103 h 6791323"/>
              <a:gd name="connsiteX1387" fmla="*/ 3366826 w 7219949"/>
              <a:gd name="connsiteY1387" fmla="*/ 6325175 h 6791323"/>
              <a:gd name="connsiteX1388" fmla="*/ 3325906 w 7219949"/>
              <a:gd name="connsiteY1388" fmla="*/ 6279525 h 6791323"/>
              <a:gd name="connsiteX1389" fmla="*/ 3326599 w 7219949"/>
              <a:gd name="connsiteY1389" fmla="*/ 6278701 h 6791323"/>
              <a:gd name="connsiteX1390" fmla="*/ 3368210 w 7219949"/>
              <a:gd name="connsiteY1390" fmla="*/ 6323526 h 6791323"/>
              <a:gd name="connsiteX1391" fmla="*/ 3407373 w 7219949"/>
              <a:gd name="connsiteY1391" fmla="*/ 6365714 h 6791323"/>
              <a:gd name="connsiteX1392" fmla="*/ 3417855 w 7219949"/>
              <a:gd name="connsiteY1392" fmla="*/ 6375437 h 6791323"/>
              <a:gd name="connsiteX1393" fmla="*/ 3433552 w 7219949"/>
              <a:gd name="connsiteY1393" fmla="*/ 6384497 h 6791323"/>
              <a:gd name="connsiteX1394" fmla="*/ 3453826 w 7219949"/>
              <a:gd name="connsiteY1394" fmla="*/ 6404767 h 6791323"/>
              <a:gd name="connsiteX1395" fmla="*/ 3470268 w 7219949"/>
              <a:gd name="connsiteY1395" fmla="*/ 6424049 h 6791323"/>
              <a:gd name="connsiteX1396" fmla="*/ 3480059 w 7219949"/>
              <a:gd name="connsiteY1396" fmla="*/ 6434595 h 6791323"/>
              <a:gd name="connsiteX1397" fmla="*/ 3475483 w 7219949"/>
              <a:gd name="connsiteY1397" fmla="*/ 6423388 h 6791323"/>
              <a:gd name="connsiteX1398" fmla="*/ 3483146 w 7219949"/>
              <a:gd name="connsiteY1398" fmla="*/ 6425363 h 6791323"/>
              <a:gd name="connsiteX1399" fmla="*/ 3497460 w 7219949"/>
              <a:gd name="connsiteY1399" fmla="*/ 6436073 h 6791323"/>
              <a:gd name="connsiteX1400" fmla="*/ 3505495 w 7219949"/>
              <a:gd name="connsiteY1400" fmla="*/ 6443159 h 6791323"/>
              <a:gd name="connsiteX1401" fmla="*/ 3540455 w 7219949"/>
              <a:gd name="connsiteY1401" fmla="*/ 6479249 h 6791323"/>
              <a:gd name="connsiteX1402" fmla="*/ 3546734 w 7219949"/>
              <a:gd name="connsiteY1402" fmla="*/ 6482873 h 6791323"/>
              <a:gd name="connsiteX1403" fmla="*/ 3543223 w 7219949"/>
              <a:gd name="connsiteY1403" fmla="*/ 6475951 h 6791323"/>
              <a:gd name="connsiteX1404" fmla="*/ 3514490 w 7219949"/>
              <a:gd name="connsiteY1404" fmla="*/ 6432441 h 6791323"/>
              <a:gd name="connsiteX1405" fmla="*/ 3505763 w 7219949"/>
              <a:gd name="connsiteY1405" fmla="*/ 6426179 h 6791323"/>
              <a:gd name="connsiteX1406" fmla="*/ 3491129 w 7219949"/>
              <a:gd name="connsiteY1406" fmla="*/ 6421403 h 6791323"/>
              <a:gd name="connsiteX1407" fmla="*/ 3483093 w 7219949"/>
              <a:gd name="connsiteY1407" fmla="*/ 6414318 h 6791323"/>
              <a:gd name="connsiteX1408" fmla="*/ 3458245 w 7219949"/>
              <a:gd name="connsiteY1408" fmla="*/ 6382841 h 6791323"/>
              <a:gd name="connsiteX1409" fmla="*/ 3441803 w 7219949"/>
              <a:gd name="connsiteY1409" fmla="*/ 6363558 h 6791323"/>
              <a:gd name="connsiteX1410" fmla="*/ 3428552 w 7219949"/>
              <a:gd name="connsiteY1410" fmla="*/ 6357135 h 6791323"/>
              <a:gd name="connsiteX1411" fmla="*/ 3408973 w 7219949"/>
              <a:gd name="connsiteY1411" fmla="*/ 6336040 h 6791323"/>
              <a:gd name="connsiteX1412" fmla="*/ 3407536 w 7219949"/>
              <a:gd name="connsiteY1412" fmla="*/ 6326645 h 6791323"/>
              <a:gd name="connsiteX1413" fmla="*/ 3397373 w 7219949"/>
              <a:gd name="connsiteY1413" fmla="*/ 6310987 h 6791323"/>
              <a:gd name="connsiteX1414" fmla="*/ 3384071 w 7219949"/>
              <a:gd name="connsiteY1414" fmla="*/ 6293517 h 6791323"/>
              <a:gd name="connsiteX1415" fmla="*/ 3361722 w 7219949"/>
              <a:gd name="connsiteY1415" fmla="*/ 6275721 h 6791323"/>
              <a:gd name="connsiteX1416" fmla="*/ 3321919 w 7219949"/>
              <a:gd name="connsiteY1416" fmla="*/ 6245403 h 6791323"/>
              <a:gd name="connsiteX1417" fmla="*/ 3306169 w 7219949"/>
              <a:gd name="connsiteY1417" fmla="*/ 6225297 h 6791323"/>
              <a:gd name="connsiteX1418" fmla="*/ 3289355 w 7219949"/>
              <a:gd name="connsiteY1418" fmla="*/ 6200905 h 6791323"/>
              <a:gd name="connsiteX1419" fmla="*/ 3261739 w 7219949"/>
              <a:gd name="connsiteY1419" fmla="*/ 6172726 h 6791323"/>
              <a:gd name="connsiteX1420" fmla="*/ 3254768 w 7219949"/>
              <a:gd name="connsiteY1420" fmla="*/ 6169925 h 6791323"/>
              <a:gd name="connsiteX1421" fmla="*/ 3216617 w 7219949"/>
              <a:gd name="connsiteY1421" fmla="*/ 6120978 h 6791323"/>
              <a:gd name="connsiteX1422" fmla="*/ 3189692 w 7219949"/>
              <a:gd name="connsiteY1422" fmla="*/ 6091974 h 6791323"/>
              <a:gd name="connsiteX1423" fmla="*/ 3129192 w 7219949"/>
              <a:gd name="connsiteY1423" fmla="*/ 6025230 h 6791323"/>
              <a:gd name="connsiteX1424" fmla="*/ 3112750 w 7219949"/>
              <a:gd name="connsiteY1424" fmla="*/ 6005949 h 6791323"/>
              <a:gd name="connsiteX1425" fmla="*/ 3092477 w 7219949"/>
              <a:gd name="connsiteY1425" fmla="*/ 5985679 h 6791323"/>
              <a:gd name="connsiteX1426" fmla="*/ 3070448 w 7219949"/>
              <a:gd name="connsiteY1426" fmla="*/ 5961948 h 6791323"/>
              <a:gd name="connsiteX1427" fmla="*/ 3063848 w 7219949"/>
              <a:gd name="connsiteY1427" fmla="*/ 5964259 h 6791323"/>
              <a:gd name="connsiteX1428" fmla="*/ 3032401 w 7219949"/>
              <a:gd name="connsiteY1428" fmla="*/ 5935092 h 6791323"/>
              <a:gd name="connsiteX1429" fmla="*/ 3025749 w 7219949"/>
              <a:gd name="connsiteY1429" fmla="*/ 5926357 h 6791323"/>
              <a:gd name="connsiteX1430" fmla="*/ 3018778 w 7219949"/>
              <a:gd name="connsiteY1430" fmla="*/ 5923557 h 6791323"/>
              <a:gd name="connsiteX1431" fmla="*/ 3021598 w 7219949"/>
              <a:gd name="connsiteY1431" fmla="*/ 5931304 h 6791323"/>
              <a:gd name="connsiteX1432" fmla="*/ 3041871 w 7219949"/>
              <a:gd name="connsiteY1432" fmla="*/ 5951573 h 6791323"/>
              <a:gd name="connsiteX1433" fmla="*/ 3062516 w 7219949"/>
              <a:gd name="connsiteY1433" fmla="*/ 5976953 h 6791323"/>
              <a:gd name="connsiteX1434" fmla="*/ 3065708 w 7219949"/>
              <a:gd name="connsiteY1434" fmla="*/ 5989810 h 6791323"/>
              <a:gd name="connsiteX1435" fmla="*/ 3076564 w 7219949"/>
              <a:gd name="connsiteY1435" fmla="*/ 6004642 h 6791323"/>
              <a:gd name="connsiteX1436" fmla="*/ 3108703 w 7219949"/>
              <a:gd name="connsiteY1436" fmla="*/ 6032985 h 6791323"/>
              <a:gd name="connsiteX1437" fmla="*/ 3120941 w 7219949"/>
              <a:gd name="connsiteY1437" fmla="*/ 6046170 h 6791323"/>
              <a:gd name="connsiteX1438" fmla="*/ 3123761 w 7219949"/>
              <a:gd name="connsiteY1438" fmla="*/ 6053916 h 6791323"/>
              <a:gd name="connsiteX1439" fmla="*/ 3117854 w 7219949"/>
              <a:gd name="connsiteY1439" fmla="*/ 6055402 h 6791323"/>
              <a:gd name="connsiteX1440" fmla="*/ 3100399 w 7219949"/>
              <a:gd name="connsiteY1440" fmla="*/ 6042880 h 6791323"/>
              <a:gd name="connsiteX1441" fmla="*/ 3096569 w 7219949"/>
              <a:gd name="connsiteY1441" fmla="*/ 6041891 h 6791323"/>
              <a:gd name="connsiteX1442" fmla="*/ 3100772 w 7219949"/>
              <a:gd name="connsiteY1442" fmla="*/ 6047990 h 6791323"/>
              <a:gd name="connsiteX1443" fmla="*/ 3125940 w 7219949"/>
              <a:gd name="connsiteY1443" fmla="*/ 6073532 h 6791323"/>
              <a:gd name="connsiteX1444" fmla="*/ 3128388 w 7219949"/>
              <a:gd name="connsiteY1444" fmla="*/ 6076169 h 6791323"/>
              <a:gd name="connsiteX1445" fmla="*/ 3127004 w 7219949"/>
              <a:gd name="connsiteY1445" fmla="*/ 6077818 h 6791323"/>
              <a:gd name="connsiteX1446" fmla="*/ 3127376 w 7219949"/>
              <a:gd name="connsiteY1446" fmla="*/ 6082928 h 6791323"/>
              <a:gd name="connsiteX1447" fmla="*/ 3144510 w 7219949"/>
              <a:gd name="connsiteY1447" fmla="*/ 6101386 h 6791323"/>
              <a:gd name="connsiteX1448" fmla="*/ 3120406 w 7219949"/>
              <a:gd name="connsiteY1448" fmla="*/ 6080129 h 6791323"/>
              <a:gd name="connsiteX1449" fmla="*/ 3115882 w 7219949"/>
              <a:gd name="connsiteY1449" fmla="*/ 6079966 h 6791323"/>
              <a:gd name="connsiteX1450" fmla="*/ 3104388 w 7219949"/>
              <a:gd name="connsiteY1450" fmla="*/ 6077001 h 6791323"/>
              <a:gd name="connsiteX1451" fmla="*/ 3094597 w 7219949"/>
              <a:gd name="connsiteY1451" fmla="*/ 6066455 h 6791323"/>
              <a:gd name="connsiteX1452" fmla="*/ 3093213 w 7219949"/>
              <a:gd name="connsiteY1452" fmla="*/ 6068104 h 6791323"/>
              <a:gd name="connsiteX1453" fmla="*/ 3092521 w 7219949"/>
              <a:gd name="connsiteY1453" fmla="*/ 6068928 h 6791323"/>
              <a:gd name="connsiteX1454" fmla="*/ 3136259 w 7219949"/>
              <a:gd name="connsiteY1454" fmla="*/ 6122325 h 6791323"/>
              <a:gd name="connsiteX1455" fmla="*/ 3162172 w 7219949"/>
              <a:gd name="connsiteY1455" fmla="*/ 6158088 h 6791323"/>
              <a:gd name="connsiteX1456" fmla="*/ 3165683 w 7219949"/>
              <a:gd name="connsiteY1456" fmla="*/ 6165011 h 6791323"/>
              <a:gd name="connsiteX1457" fmla="*/ 3156957 w 7219949"/>
              <a:gd name="connsiteY1457" fmla="*/ 6158749 h 6791323"/>
              <a:gd name="connsiteX1458" fmla="*/ 3134927 w 7219949"/>
              <a:gd name="connsiteY1458" fmla="*/ 6135019 h 6791323"/>
              <a:gd name="connsiteX1459" fmla="*/ 3129340 w 7219949"/>
              <a:gd name="connsiteY1459" fmla="*/ 6130570 h 6791323"/>
              <a:gd name="connsiteX1460" fmla="*/ 3130405 w 7219949"/>
              <a:gd name="connsiteY1460" fmla="*/ 6134855 h 6791323"/>
              <a:gd name="connsiteX1461" fmla="*/ 3143706 w 7219949"/>
              <a:gd name="connsiteY1461" fmla="*/ 6152325 h 6791323"/>
              <a:gd name="connsiteX1462" fmla="*/ 3165735 w 7219949"/>
              <a:gd name="connsiteY1462" fmla="*/ 6176055 h 6791323"/>
              <a:gd name="connsiteX1463" fmla="*/ 3165416 w 7219949"/>
              <a:gd name="connsiteY1463" fmla="*/ 6181991 h 6791323"/>
              <a:gd name="connsiteX1464" fmla="*/ 3164032 w 7219949"/>
              <a:gd name="connsiteY1464" fmla="*/ 6183639 h 6791323"/>
              <a:gd name="connsiteX1465" fmla="*/ 3123165 w 7219949"/>
              <a:gd name="connsiteY1465" fmla="*/ 6149035 h 6791323"/>
              <a:gd name="connsiteX1466" fmla="*/ 3038880 w 7219949"/>
              <a:gd name="connsiteY1466" fmla="*/ 6055101 h 6791323"/>
              <a:gd name="connsiteX1467" fmla="*/ 3025258 w 7219949"/>
              <a:gd name="connsiteY1467" fmla="*/ 6043565 h 6791323"/>
              <a:gd name="connsiteX1468" fmla="*/ 3036112 w 7219949"/>
              <a:gd name="connsiteY1468" fmla="*/ 6058397 h 6791323"/>
              <a:gd name="connsiteX1469" fmla="*/ 3064101 w 7219949"/>
              <a:gd name="connsiteY1469" fmla="*/ 6091687 h 6791323"/>
              <a:gd name="connsiteX1470" fmla="*/ 3095921 w 7219949"/>
              <a:gd name="connsiteY1470" fmla="*/ 6125964 h 6791323"/>
              <a:gd name="connsiteX1471" fmla="*/ 3144182 w 7219949"/>
              <a:gd name="connsiteY1471" fmla="*/ 6179525 h 6791323"/>
              <a:gd name="connsiteX1472" fmla="*/ 3218410 w 7219949"/>
              <a:gd name="connsiteY1472" fmla="*/ 6279893 h 6791323"/>
              <a:gd name="connsiteX1473" fmla="*/ 3245705 w 7219949"/>
              <a:gd name="connsiteY1473" fmla="*/ 6314007 h 6791323"/>
              <a:gd name="connsiteX1474" fmla="*/ 3251691 w 7219949"/>
              <a:gd name="connsiteY1474" fmla="*/ 6320063 h 6791323"/>
              <a:gd name="connsiteX1475" fmla="*/ 3253815 w 7219949"/>
              <a:gd name="connsiteY1475" fmla="*/ 6323689 h 6791323"/>
              <a:gd name="connsiteX1476" fmla="*/ 3254672 w 7219949"/>
              <a:gd name="connsiteY1476" fmla="*/ 6325327 h 6791323"/>
              <a:gd name="connsiteX1477" fmla="*/ 3249098 w 7219949"/>
              <a:gd name="connsiteY1477" fmla="*/ 6323154 h 6791323"/>
              <a:gd name="connsiteX1478" fmla="*/ 3243630 w 7219949"/>
              <a:gd name="connsiteY1478" fmla="*/ 6316480 h 6791323"/>
              <a:gd name="connsiteX1479" fmla="*/ 3116351 w 7219949"/>
              <a:gd name="connsiteY1479" fmla="*/ 6179370 h 6791323"/>
              <a:gd name="connsiteX1480" fmla="*/ 3072716 w 7219949"/>
              <a:gd name="connsiteY1480" fmla="*/ 6148063 h 6791323"/>
              <a:gd name="connsiteX1481" fmla="*/ 3071332 w 7219949"/>
              <a:gd name="connsiteY1481" fmla="*/ 6149712 h 6791323"/>
              <a:gd name="connsiteX1482" fmla="*/ 3075589 w 7219949"/>
              <a:gd name="connsiteY1482" fmla="*/ 6166854 h 6791323"/>
              <a:gd name="connsiteX1483" fmla="*/ 3086123 w 7219949"/>
              <a:gd name="connsiteY1483" fmla="*/ 6187622 h 6791323"/>
              <a:gd name="connsiteX1484" fmla="*/ 3099848 w 7219949"/>
              <a:gd name="connsiteY1484" fmla="*/ 6221246 h 6791323"/>
              <a:gd name="connsiteX1485" fmla="*/ 3115011 w 7219949"/>
              <a:gd name="connsiteY1485" fmla="*/ 6264268 h 6791323"/>
              <a:gd name="connsiteX1486" fmla="*/ 3124110 w 7219949"/>
              <a:gd name="connsiteY1486" fmla="*/ 6275638 h 6791323"/>
              <a:gd name="connsiteX1487" fmla="*/ 3149650 w 7219949"/>
              <a:gd name="connsiteY1487" fmla="*/ 6306291 h 6791323"/>
              <a:gd name="connsiteX1488" fmla="*/ 3158750 w 7219949"/>
              <a:gd name="connsiteY1488" fmla="*/ 6317663 h 6791323"/>
              <a:gd name="connsiteX1489" fmla="*/ 3178330 w 7219949"/>
              <a:gd name="connsiteY1489" fmla="*/ 6338757 h 6791323"/>
              <a:gd name="connsiteX1490" fmla="*/ 3214674 w 7219949"/>
              <a:gd name="connsiteY1490" fmla="*/ 6373199 h 6791323"/>
              <a:gd name="connsiteX1491" fmla="*/ 3238459 w 7219949"/>
              <a:gd name="connsiteY1491" fmla="*/ 6400390 h 6791323"/>
              <a:gd name="connsiteX1492" fmla="*/ 3275226 w 7219949"/>
              <a:gd name="connsiteY1492" fmla="*/ 6450987 h 6791323"/>
              <a:gd name="connsiteX1493" fmla="*/ 3323436 w 7219949"/>
              <a:gd name="connsiteY1493" fmla="*/ 6493501 h 6791323"/>
              <a:gd name="connsiteX1494" fmla="*/ 3327061 w 7219949"/>
              <a:gd name="connsiteY1494" fmla="*/ 6495637 h 6791323"/>
              <a:gd name="connsiteX1495" fmla="*/ 3332637 w 7219949"/>
              <a:gd name="connsiteY1495" fmla="*/ 6511649 h 6791323"/>
              <a:gd name="connsiteX1496" fmla="*/ 3305973 w 7219949"/>
              <a:gd name="connsiteY1496" fmla="*/ 6593704 h 6791323"/>
              <a:gd name="connsiteX1497" fmla="*/ 3148560 w 7219949"/>
              <a:gd name="connsiteY1497" fmla="*/ 6593635 h 6791323"/>
              <a:gd name="connsiteX1498" fmla="*/ 3036158 w 7219949"/>
              <a:gd name="connsiteY1498" fmla="*/ 6475482 h 6791323"/>
              <a:gd name="connsiteX1499" fmla="*/ 3006988 w 7219949"/>
              <a:gd name="connsiteY1499" fmla="*/ 6449530 h 6791323"/>
              <a:gd name="connsiteX1500" fmla="*/ 2881035 w 7219949"/>
              <a:gd name="connsiteY1500" fmla="*/ 6387703 h 6791323"/>
              <a:gd name="connsiteX1501" fmla="*/ 2601545 w 7219949"/>
              <a:gd name="connsiteY1501" fmla="*/ 6163648 h 6791323"/>
              <a:gd name="connsiteX1502" fmla="*/ 2600585 w 7219949"/>
              <a:gd name="connsiteY1502" fmla="*/ 6159591 h 6791323"/>
              <a:gd name="connsiteX1503" fmla="*/ 2522487 w 7219949"/>
              <a:gd name="connsiteY1503" fmla="*/ 6170247 h 6791323"/>
              <a:gd name="connsiteX1504" fmla="*/ 2448931 w 7219949"/>
              <a:gd name="connsiteY1504" fmla="*/ 6183875 h 6791323"/>
              <a:gd name="connsiteX1505" fmla="*/ 2419759 w 7219949"/>
              <a:gd name="connsiteY1505" fmla="*/ 6157925 h 6791323"/>
              <a:gd name="connsiteX1506" fmla="*/ 2396091 w 7219949"/>
              <a:gd name="connsiteY1506" fmla="*/ 6139007 h 6791323"/>
              <a:gd name="connsiteX1507" fmla="*/ 2382022 w 7219949"/>
              <a:gd name="connsiteY1507" fmla="*/ 6160681 h 6791323"/>
              <a:gd name="connsiteX1508" fmla="*/ 2406651 w 7219949"/>
              <a:gd name="connsiteY1508" fmla="*/ 6183659 h 6791323"/>
              <a:gd name="connsiteX1509" fmla="*/ 2430579 w 7219949"/>
              <a:gd name="connsiteY1509" fmla="*/ 6219902 h 6791323"/>
              <a:gd name="connsiteX1510" fmla="*/ 2395978 w 7219949"/>
              <a:gd name="connsiteY1510" fmla="*/ 6252159 h 6791323"/>
              <a:gd name="connsiteX1511" fmla="*/ 2358240 w 7219949"/>
              <a:gd name="connsiteY1511" fmla="*/ 6254914 h 6791323"/>
              <a:gd name="connsiteX1512" fmla="*/ 2305988 w 7219949"/>
              <a:gd name="connsiteY1512" fmla="*/ 6309935 h 6791323"/>
              <a:gd name="connsiteX1513" fmla="*/ 2255398 w 7219949"/>
              <a:gd name="connsiteY1513" fmla="*/ 6355747 h 6791323"/>
              <a:gd name="connsiteX1514" fmla="*/ 2032996 w 7219949"/>
              <a:gd name="connsiteY1514" fmla="*/ 6340601 h 6791323"/>
              <a:gd name="connsiteX1515" fmla="*/ 2012908 w 7219949"/>
              <a:gd name="connsiteY1515" fmla="*/ 6320596 h 6791323"/>
              <a:gd name="connsiteX1516" fmla="*/ 2127785 w 7219949"/>
              <a:gd name="connsiteY1516" fmla="*/ 6303125 h 6791323"/>
              <a:gd name="connsiteX1517" fmla="*/ 2231843 w 7219949"/>
              <a:gd name="connsiteY1517" fmla="*/ 6223676 h 6791323"/>
              <a:gd name="connsiteX1518" fmla="*/ 2279365 w 7219949"/>
              <a:gd name="connsiteY1518" fmla="*/ 6213598 h 6791323"/>
              <a:gd name="connsiteX1519" fmla="*/ 2314152 w 7219949"/>
              <a:gd name="connsiteY1519" fmla="*/ 6133427 h 6791323"/>
              <a:gd name="connsiteX1520" fmla="*/ 2277818 w 7219949"/>
              <a:gd name="connsiteY1520" fmla="*/ 6109652 h 6791323"/>
              <a:gd name="connsiteX1521" fmla="*/ 2157180 w 7219949"/>
              <a:gd name="connsiteY1521" fmla="*/ 6102766 h 6791323"/>
              <a:gd name="connsiteX1522" fmla="*/ 2033218 w 7219949"/>
              <a:gd name="connsiteY1522" fmla="*/ 6114297 h 6791323"/>
              <a:gd name="connsiteX1523" fmla="*/ 1852209 w 7219949"/>
              <a:gd name="connsiteY1523" fmla="*/ 6160547 h 6791323"/>
              <a:gd name="connsiteX1524" fmla="*/ 1620979 w 7219949"/>
              <a:gd name="connsiteY1524" fmla="*/ 6156781 h 6791323"/>
              <a:gd name="connsiteX1525" fmla="*/ 1575819 w 7219949"/>
              <a:gd name="connsiteY1525" fmla="*/ 6144386 h 6791323"/>
              <a:gd name="connsiteX1526" fmla="*/ 1606836 w 7219949"/>
              <a:gd name="connsiteY1526" fmla="*/ 6113217 h 6791323"/>
              <a:gd name="connsiteX1527" fmla="*/ 1084447 w 7219949"/>
              <a:gd name="connsiteY1527" fmla="*/ 6128232 h 6791323"/>
              <a:gd name="connsiteX1528" fmla="*/ 1292192 w 7219949"/>
              <a:gd name="connsiteY1528" fmla="*/ 6065165 h 6791323"/>
              <a:gd name="connsiteX1529" fmla="*/ 1482990 w 7219949"/>
              <a:gd name="connsiteY1529" fmla="*/ 6011592 h 6791323"/>
              <a:gd name="connsiteX1530" fmla="*/ 1464564 w 7219949"/>
              <a:gd name="connsiteY1530" fmla="*/ 5982380 h 6791323"/>
              <a:gd name="connsiteX1531" fmla="*/ 1495840 w 7219949"/>
              <a:gd name="connsiteY1531" fmla="*/ 5968533 h 6791323"/>
              <a:gd name="connsiteX1532" fmla="*/ 1543621 w 7219949"/>
              <a:gd name="connsiteY1532" fmla="*/ 5975782 h 6791323"/>
              <a:gd name="connsiteX1533" fmla="*/ 1605214 w 7219949"/>
              <a:gd name="connsiteY1533" fmla="*/ 5944029 h 6791323"/>
              <a:gd name="connsiteX1534" fmla="*/ 1439418 w 7219949"/>
              <a:gd name="connsiteY1534" fmla="*/ 5924753 h 6791323"/>
              <a:gd name="connsiteX1535" fmla="*/ 1476898 w 7219949"/>
              <a:gd name="connsiteY1535" fmla="*/ 5904672 h 6791323"/>
              <a:gd name="connsiteX1536" fmla="*/ 1642437 w 7219949"/>
              <a:gd name="connsiteY1536" fmla="*/ 5906626 h 6791323"/>
              <a:gd name="connsiteX1537" fmla="*/ 1804063 w 7219949"/>
              <a:gd name="connsiteY1537" fmla="*/ 5827103 h 6791323"/>
              <a:gd name="connsiteX1538" fmla="*/ 1510980 w 7219949"/>
              <a:gd name="connsiteY1538" fmla="*/ 5837767 h 6791323"/>
              <a:gd name="connsiteX1539" fmla="*/ 1343782 w 7219949"/>
              <a:gd name="connsiteY1539" fmla="*/ 5845016 h 6791323"/>
              <a:gd name="connsiteX1540" fmla="*/ 1279493 w 7219949"/>
              <a:gd name="connsiteY1540" fmla="*/ 5816674 h 6791323"/>
              <a:gd name="connsiteX1541" fmla="*/ 1212326 w 7219949"/>
              <a:gd name="connsiteY1541" fmla="*/ 5776157 h 6791323"/>
              <a:gd name="connsiteX1542" fmla="*/ 1119125 w 7219949"/>
              <a:gd name="connsiteY1542" fmla="*/ 5739191 h 6791323"/>
              <a:gd name="connsiteX1543" fmla="*/ 1112405 w 7219949"/>
              <a:gd name="connsiteY1543" fmla="*/ 5710776 h 6791323"/>
              <a:gd name="connsiteX1544" fmla="*/ 1132938 w 7219949"/>
              <a:gd name="connsiteY1544" fmla="*/ 5700191 h 6791323"/>
              <a:gd name="connsiteX1545" fmla="*/ 1404971 w 7219949"/>
              <a:gd name="connsiteY1545" fmla="*/ 5665463 h 6791323"/>
              <a:gd name="connsiteX1546" fmla="*/ 1419998 w 7219949"/>
              <a:gd name="connsiteY1546" fmla="*/ 5647849 h 6791323"/>
              <a:gd name="connsiteX1547" fmla="*/ 1404454 w 7219949"/>
              <a:gd name="connsiteY1547" fmla="*/ 5630814 h 6791323"/>
              <a:gd name="connsiteX1548" fmla="*/ 1370296 w 7219949"/>
              <a:gd name="connsiteY1548" fmla="*/ 5632483 h 6791323"/>
              <a:gd name="connsiteX1549" fmla="*/ 947239 w 7219949"/>
              <a:gd name="connsiteY1549" fmla="*/ 5612992 h 6791323"/>
              <a:gd name="connsiteX1550" fmla="*/ 649801 w 7219949"/>
              <a:gd name="connsiteY1550" fmla="*/ 5572766 h 6791323"/>
              <a:gd name="connsiteX1551" fmla="*/ 613465 w 7219949"/>
              <a:gd name="connsiteY1551" fmla="*/ 5548992 h 6791323"/>
              <a:gd name="connsiteX1552" fmla="*/ 652607 w 7219949"/>
              <a:gd name="connsiteY1552" fmla="*/ 5519706 h 6791323"/>
              <a:gd name="connsiteX1553" fmla="*/ 717339 w 7219949"/>
              <a:gd name="connsiteY1553" fmla="*/ 5517458 h 6791323"/>
              <a:gd name="connsiteX1554" fmla="*/ 1048459 w 7219949"/>
              <a:gd name="connsiteY1554" fmla="*/ 5518877 h 6791323"/>
              <a:gd name="connsiteX1555" fmla="*/ 1033426 w 7219949"/>
              <a:gd name="connsiteY1555" fmla="*/ 5513068 h 6791323"/>
              <a:gd name="connsiteX1556" fmla="*/ 943479 w 7219949"/>
              <a:gd name="connsiteY1556" fmla="*/ 5472628 h 6791323"/>
              <a:gd name="connsiteX1557" fmla="*/ 906387 w 7219949"/>
              <a:gd name="connsiteY1557" fmla="*/ 5443222 h 6791323"/>
              <a:gd name="connsiteX1558" fmla="*/ 798818 w 7219949"/>
              <a:gd name="connsiteY1558" fmla="*/ 5359191 h 6791323"/>
              <a:gd name="connsiteX1559" fmla="*/ 769144 w 7219949"/>
              <a:gd name="connsiteY1559" fmla="*/ 5342389 h 6791323"/>
              <a:gd name="connsiteX1560" fmla="*/ 702380 w 7219949"/>
              <a:gd name="connsiteY1560" fmla="*/ 5308776 h 6791323"/>
              <a:gd name="connsiteX1561" fmla="*/ 620777 w 7219949"/>
              <a:gd name="connsiteY1561" fmla="*/ 5359191 h 6791323"/>
              <a:gd name="connsiteX1562" fmla="*/ 505791 w 7219949"/>
              <a:gd name="connsiteY1562" fmla="*/ 5375996 h 6791323"/>
              <a:gd name="connsiteX1563" fmla="*/ 179385 w 7219949"/>
              <a:gd name="connsiteY1563" fmla="*/ 5119718 h 6791323"/>
              <a:gd name="connsiteX1564" fmla="*/ 75524 w 7219949"/>
              <a:gd name="connsiteY1564" fmla="*/ 5018886 h 6791323"/>
              <a:gd name="connsiteX1565" fmla="*/ 12469 w 7219949"/>
              <a:gd name="connsiteY1565" fmla="*/ 4918053 h 6791323"/>
              <a:gd name="connsiteX1566" fmla="*/ 1 w 7219949"/>
              <a:gd name="connsiteY1566" fmla="*/ 4899377 h 6791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Lst>
            <a:rect l="l" t="t" r="r" b="b"/>
            <a:pathLst>
              <a:path w="7219949" h="6791323">
                <a:moveTo>
                  <a:pt x="6373343" y="5762674"/>
                </a:moveTo>
                <a:cubicBezTo>
                  <a:pt x="6389141" y="5770824"/>
                  <a:pt x="6403089" y="5781671"/>
                  <a:pt x="6413754" y="5791064"/>
                </a:cubicBezTo>
                <a:lnTo>
                  <a:pt x="6422746" y="5798985"/>
                </a:lnTo>
                <a:lnTo>
                  <a:pt x="6422797" y="5799972"/>
                </a:lnTo>
                <a:lnTo>
                  <a:pt x="6417097" y="5796731"/>
                </a:lnTo>
                <a:cubicBezTo>
                  <a:pt x="6416481" y="5797629"/>
                  <a:pt x="6421813" y="5802326"/>
                  <a:pt x="6421197" y="5803224"/>
                </a:cubicBezTo>
                <a:lnTo>
                  <a:pt x="6423069" y="5805289"/>
                </a:lnTo>
                <a:lnTo>
                  <a:pt x="6423280" y="5809382"/>
                </a:lnTo>
                <a:lnTo>
                  <a:pt x="6409944" y="5797636"/>
                </a:lnTo>
                <a:close/>
                <a:moveTo>
                  <a:pt x="1540022" y="5527312"/>
                </a:moveTo>
                <a:cubicBezTo>
                  <a:pt x="1533822" y="5526853"/>
                  <a:pt x="1527910" y="5527508"/>
                  <a:pt x="1522578" y="5529871"/>
                </a:cubicBezTo>
                <a:lnTo>
                  <a:pt x="1509084" y="5542239"/>
                </a:lnTo>
                <a:lnTo>
                  <a:pt x="1523166" y="5546372"/>
                </a:lnTo>
                <a:cubicBezTo>
                  <a:pt x="1532229" y="5547156"/>
                  <a:pt x="1541462" y="5546122"/>
                  <a:pt x="1550935" y="5543314"/>
                </a:cubicBezTo>
                <a:lnTo>
                  <a:pt x="1571395" y="5533722"/>
                </a:lnTo>
                <a:lnTo>
                  <a:pt x="1559206" y="5531447"/>
                </a:lnTo>
                <a:close/>
                <a:moveTo>
                  <a:pt x="1444220" y="5502038"/>
                </a:moveTo>
                <a:lnTo>
                  <a:pt x="1442366" y="5504927"/>
                </a:lnTo>
                <a:lnTo>
                  <a:pt x="1445716" y="5504667"/>
                </a:lnTo>
                <a:close/>
                <a:moveTo>
                  <a:pt x="1109001" y="5399894"/>
                </a:moveTo>
                <a:cubicBezTo>
                  <a:pt x="1095787" y="5398318"/>
                  <a:pt x="1090919" y="5418013"/>
                  <a:pt x="1088139" y="5430615"/>
                </a:cubicBezTo>
                <a:cubicBezTo>
                  <a:pt x="1080719" y="5460025"/>
                  <a:pt x="1128939" y="5502038"/>
                  <a:pt x="1154903" y="5493637"/>
                </a:cubicBezTo>
                <a:cubicBezTo>
                  <a:pt x="1173449" y="5485233"/>
                  <a:pt x="1184577" y="5485233"/>
                  <a:pt x="1199413" y="5502038"/>
                </a:cubicBezTo>
                <a:lnTo>
                  <a:pt x="1203154" y="5506753"/>
                </a:lnTo>
                <a:lnTo>
                  <a:pt x="1221483" y="5500369"/>
                </a:lnTo>
                <a:cubicBezTo>
                  <a:pt x="1232573" y="5497546"/>
                  <a:pt x="1243522" y="5496670"/>
                  <a:pt x="1254063" y="5500404"/>
                </a:cubicBezTo>
                <a:lnTo>
                  <a:pt x="1257548" y="5502518"/>
                </a:lnTo>
                <a:lnTo>
                  <a:pt x="1259224" y="5501513"/>
                </a:lnTo>
                <a:cubicBezTo>
                  <a:pt x="1262470" y="5502038"/>
                  <a:pt x="1266180" y="5504139"/>
                  <a:pt x="1269888" y="5506239"/>
                </a:cubicBezTo>
                <a:lnTo>
                  <a:pt x="1271060" y="5511704"/>
                </a:lnTo>
                <a:lnTo>
                  <a:pt x="1284187" y="5528103"/>
                </a:lnTo>
                <a:cubicBezTo>
                  <a:pt x="1288728" y="5531073"/>
                  <a:pt x="1292311" y="5529986"/>
                  <a:pt x="1295893" y="5528899"/>
                </a:cubicBezTo>
                <a:cubicBezTo>
                  <a:pt x="1306638" y="5525637"/>
                  <a:pt x="1317803" y="5524150"/>
                  <a:pt x="1329134" y="5523362"/>
                </a:cubicBezTo>
                <a:lnTo>
                  <a:pt x="1345023" y="5522735"/>
                </a:lnTo>
                <a:lnTo>
                  <a:pt x="1332945" y="5502038"/>
                </a:lnTo>
                <a:cubicBezTo>
                  <a:pt x="1321818" y="5481032"/>
                  <a:pt x="1329234" y="5443220"/>
                  <a:pt x="1306980" y="5439018"/>
                </a:cubicBezTo>
                <a:cubicBezTo>
                  <a:pt x="1262471" y="5430615"/>
                  <a:pt x="1217960" y="5405407"/>
                  <a:pt x="1173450" y="5413812"/>
                </a:cubicBezTo>
                <a:cubicBezTo>
                  <a:pt x="1154903" y="5418012"/>
                  <a:pt x="1140066" y="5426415"/>
                  <a:pt x="1125229" y="5409611"/>
                </a:cubicBezTo>
                <a:cubicBezTo>
                  <a:pt x="1118737" y="5403308"/>
                  <a:pt x="1113406" y="5400419"/>
                  <a:pt x="1109001" y="5399894"/>
                </a:cubicBezTo>
                <a:close/>
                <a:moveTo>
                  <a:pt x="1" y="5033886"/>
                </a:moveTo>
                <a:lnTo>
                  <a:pt x="20697" y="5050987"/>
                </a:lnTo>
                <a:cubicBezTo>
                  <a:pt x="27074" y="5061686"/>
                  <a:pt x="30087" y="5076653"/>
                  <a:pt x="27306" y="5098712"/>
                </a:cubicBezTo>
                <a:cubicBezTo>
                  <a:pt x="23597" y="5123918"/>
                  <a:pt x="60687" y="5128120"/>
                  <a:pt x="75524" y="5149127"/>
                </a:cubicBezTo>
                <a:cubicBezTo>
                  <a:pt x="134871" y="5233153"/>
                  <a:pt x="216473" y="5275165"/>
                  <a:pt x="309203" y="5291971"/>
                </a:cubicBezTo>
                <a:cubicBezTo>
                  <a:pt x="338877" y="5300375"/>
                  <a:pt x="353715" y="5317180"/>
                  <a:pt x="353715" y="5350789"/>
                </a:cubicBezTo>
                <a:cubicBezTo>
                  <a:pt x="309203" y="5375997"/>
                  <a:pt x="268403" y="5363394"/>
                  <a:pt x="223891" y="5333986"/>
                </a:cubicBezTo>
                <a:cubicBezTo>
                  <a:pt x="171963" y="5296173"/>
                  <a:pt x="105199" y="5287770"/>
                  <a:pt x="45852" y="5266763"/>
                </a:cubicBezTo>
                <a:lnTo>
                  <a:pt x="1" y="5245499"/>
                </a:lnTo>
                <a:close/>
                <a:moveTo>
                  <a:pt x="6018520" y="3828679"/>
                </a:moveTo>
                <a:cubicBezTo>
                  <a:pt x="6029739" y="3830275"/>
                  <a:pt x="6044375" y="3839886"/>
                  <a:pt x="6061272" y="3852562"/>
                </a:cubicBezTo>
                <a:lnTo>
                  <a:pt x="6123598" y="3899316"/>
                </a:lnTo>
                <a:lnTo>
                  <a:pt x="6135571" y="3918704"/>
                </a:lnTo>
                <a:lnTo>
                  <a:pt x="6095110" y="3884769"/>
                </a:lnTo>
                <a:cubicBezTo>
                  <a:pt x="6086661" y="3878430"/>
                  <a:pt x="6074842" y="3870928"/>
                  <a:pt x="6067502" y="3862695"/>
                </a:cubicBezTo>
                <a:cubicBezTo>
                  <a:pt x="6065242" y="3859633"/>
                  <a:pt x="6062425" y="3857521"/>
                  <a:pt x="6058500" y="3857305"/>
                </a:cubicBezTo>
                <a:cubicBezTo>
                  <a:pt x="6049541" y="3858772"/>
                  <a:pt x="6043909" y="3854548"/>
                  <a:pt x="6028122" y="3839975"/>
                </a:cubicBezTo>
                <a:cubicBezTo>
                  <a:pt x="6025860" y="3836914"/>
                  <a:pt x="6020227" y="3832690"/>
                  <a:pt x="6018520" y="3828679"/>
                </a:cubicBezTo>
                <a:close/>
                <a:moveTo>
                  <a:pt x="5917528" y="3369309"/>
                </a:moveTo>
                <a:lnTo>
                  <a:pt x="5932912" y="3381207"/>
                </a:lnTo>
                <a:lnTo>
                  <a:pt x="5934660" y="3383263"/>
                </a:lnTo>
                <a:lnTo>
                  <a:pt x="5930917" y="3380432"/>
                </a:lnTo>
                <a:close/>
                <a:moveTo>
                  <a:pt x="6015135" y="2860684"/>
                </a:moveTo>
                <a:lnTo>
                  <a:pt x="6020320" y="2864266"/>
                </a:lnTo>
                <a:lnTo>
                  <a:pt x="6021276" y="2864967"/>
                </a:lnTo>
                <a:lnTo>
                  <a:pt x="6021151" y="2865757"/>
                </a:lnTo>
                <a:lnTo>
                  <a:pt x="6017986" y="2863246"/>
                </a:lnTo>
                <a:close/>
                <a:moveTo>
                  <a:pt x="5801996" y="2690461"/>
                </a:moveTo>
                <a:cubicBezTo>
                  <a:pt x="5802414" y="2690607"/>
                  <a:pt x="5803170" y="2691043"/>
                  <a:pt x="5803170" y="2691043"/>
                </a:cubicBezTo>
                <a:cubicBezTo>
                  <a:pt x="5805868" y="2693372"/>
                  <a:pt x="5805868" y="2693372"/>
                  <a:pt x="5805707" y="2693665"/>
                </a:cubicBezTo>
                <a:lnTo>
                  <a:pt x="5803117" y="2692169"/>
                </a:lnTo>
                <a:lnTo>
                  <a:pt x="5802846" y="2691627"/>
                </a:lnTo>
                <a:cubicBezTo>
                  <a:pt x="5801497" y="2690463"/>
                  <a:pt x="5801578" y="2690317"/>
                  <a:pt x="5801996" y="2690461"/>
                </a:cubicBezTo>
                <a:close/>
                <a:moveTo>
                  <a:pt x="5712609" y="2643924"/>
                </a:moveTo>
                <a:lnTo>
                  <a:pt x="5716036" y="2646416"/>
                </a:lnTo>
                <a:lnTo>
                  <a:pt x="5712958" y="2644329"/>
                </a:lnTo>
                <a:close/>
                <a:moveTo>
                  <a:pt x="6874443" y="1314142"/>
                </a:moveTo>
                <a:cubicBezTo>
                  <a:pt x="6878353" y="1314585"/>
                  <a:pt x="6883785" y="1319137"/>
                  <a:pt x="6887098" y="1320495"/>
                </a:cubicBezTo>
                <a:cubicBezTo>
                  <a:pt x="6904587" y="1332314"/>
                  <a:pt x="6910018" y="1336864"/>
                  <a:pt x="6911869" y="1346903"/>
                </a:cubicBezTo>
                <a:cubicBezTo>
                  <a:pt x="6913391" y="1351008"/>
                  <a:pt x="6916106" y="1353282"/>
                  <a:pt x="6919419" y="1354642"/>
                </a:cubicBezTo>
                <a:cubicBezTo>
                  <a:pt x="6928761" y="1359638"/>
                  <a:pt x="6939027" y="1369651"/>
                  <a:pt x="6947175" y="1376475"/>
                </a:cubicBezTo>
                <a:cubicBezTo>
                  <a:pt x="6963470" y="1390124"/>
                  <a:pt x="6977050" y="1401498"/>
                  <a:pt x="6995137" y="1412403"/>
                </a:cubicBezTo>
                <a:cubicBezTo>
                  <a:pt x="7001165" y="1416038"/>
                  <a:pt x="7012625" y="1424223"/>
                  <a:pt x="7014744" y="1427412"/>
                </a:cubicBezTo>
                <a:cubicBezTo>
                  <a:pt x="7023818" y="1439255"/>
                  <a:pt x="7038590" y="1448799"/>
                  <a:pt x="7045544" y="1457454"/>
                </a:cubicBezTo>
                <a:cubicBezTo>
                  <a:pt x="7050379" y="1462919"/>
                  <a:pt x="7055811" y="1467467"/>
                  <a:pt x="7061838" y="1471102"/>
                </a:cubicBezTo>
                <a:cubicBezTo>
                  <a:pt x="7073897" y="1478372"/>
                  <a:pt x="7082045" y="1485196"/>
                  <a:pt x="7091714" y="1496126"/>
                </a:cubicBezTo>
                <a:cubicBezTo>
                  <a:pt x="7099266" y="1503865"/>
                  <a:pt x="7104697" y="1508414"/>
                  <a:pt x="7114038" y="1513409"/>
                </a:cubicBezTo>
                <a:cubicBezTo>
                  <a:pt x="7122320" y="1516809"/>
                  <a:pt x="7131363" y="1522261"/>
                  <a:pt x="7140637" y="1528968"/>
                </a:cubicBezTo>
                <a:lnTo>
                  <a:pt x="7141158" y="1529398"/>
                </a:lnTo>
                <a:lnTo>
                  <a:pt x="7138593" y="1533830"/>
                </a:lnTo>
                <a:lnTo>
                  <a:pt x="7124726" y="1544846"/>
                </a:lnTo>
                <a:lnTo>
                  <a:pt x="7099056" y="1523496"/>
                </a:lnTo>
                <a:cubicBezTo>
                  <a:pt x="7099056" y="1523496"/>
                  <a:pt x="7099653" y="1522582"/>
                  <a:pt x="7096937" y="1520307"/>
                </a:cubicBezTo>
                <a:cubicBezTo>
                  <a:pt x="7100846" y="1520751"/>
                  <a:pt x="7102965" y="1523942"/>
                  <a:pt x="7108397" y="1528492"/>
                </a:cubicBezTo>
                <a:cubicBezTo>
                  <a:pt x="7111113" y="1530767"/>
                  <a:pt x="7111710" y="1529851"/>
                  <a:pt x="7111710" y="1529851"/>
                </a:cubicBezTo>
                <a:cubicBezTo>
                  <a:pt x="7112307" y="1528936"/>
                  <a:pt x="7113501" y="1527107"/>
                  <a:pt x="7110188" y="1525747"/>
                </a:cubicBezTo>
                <a:cubicBezTo>
                  <a:pt x="7107473" y="1523472"/>
                  <a:pt x="7105950" y="1519367"/>
                  <a:pt x="7103234" y="1517093"/>
                </a:cubicBezTo>
                <a:cubicBezTo>
                  <a:pt x="7086341" y="1504359"/>
                  <a:pt x="7074553" y="1490241"/>
                  <a:pt x="7058257" y="1476591"/>
                </a:cubicBezTo>
                <a:cubicBezTo>
                  <a:pt x="7009372" y="1435645"/>
                  <a:pt x="6957770" y="1392425"/>
                  <a:pt x="6908883" y="1351478"/>
                </a:cubicBezTo>
                <a:cubicBezTo>
                  <a:pt x="6892588" y="1337829"/>
                  <a:pt x="6879606" y="1325540"/>
                  <a:pt x="6874443" y="1314142"/>
                </a:cubicBezTo>
                <a:close/>
                <a:moveTo>
                  <a:pt x="6661736" y="1273216"/>
                </a:moveTo>
                <a:cubicBezTo>
                  <a:pt x="6665048" y="1274577"/>
                  <a:pt x="6665646" y="1273660"/>
                  <a:pt x="6671078" y="1278211"/>
                </a:cubicBezTo>
                <a:cubicBezTo>
                  <a:pt x="6679225" y="1285035"/>
                  <a:pt x="6687373" y="1291859"/>
                  <a:pt x="6695521" y="1298683"/>
                </a:cubicBezTo>
                <a:cubicBezTo>
                  <a:pt x="6706056" y="1301849"/>
                  <a:pt x="6718112" y="1309119"/>
                  <a:pt x="6734408" y="1322768"/>
                </a:cubicBezTo>
                <a:cubicBezTo>
                  <a:pt x="6739840" y="1327317"/>
                  <a:pt x="6745273" y="1331867"/>
                  <a:pt x="6750704" y="1336417"/>
                </a:cubicBezTo>
                <a:cubicBezTo>
                  <a:pt x="6777266" y="1360079"/>
                  <a:pt x="6806215" y="1380082"/>
                  <a:pt x="6833971" y="1401916"/>
                </a:cubicBezTo>
                <a:cubicBezTo>
                  <a:pt x="6836687" y="1404191"/>
                  <a:pt x="6840596" y="1404636"/>
                  <a:pt x="6846625" y="1408272"/>
                </a:cubicBezTo>
                <a:cubicBezTo>
                  <a:pt x="6830927" y="1393707"/>
                  <a:pt x="6814631" y="1380058"/>
                  <a:pt x="6801052" y="1368685"/>
                </a:cubicBezTo>
                <a:cubicBezTo>
                  <a:pt x="6801052" y="1368685"/>
                  <a:pt x="6801649" y="1367769"/>
                  <a:pt x="6801649" y="1367769"/>
                </a:cubicBezTo>
                <a:cubicBezTo>
                  <a:pt x="6817944" y="1381418"/>
                  <a:pt x="6834240" y="1395068"/>
                  <a:pt x="6847820" y="1406440"/>
                </a:cubicBezTo>
                <a:lnTo>
                  <a:pt x="6874094" y="1428448"/>
                </a:lnTo>
                <a:lnTo>
                  <a:pt x="6875058" y="1439534"/>
                </a:lnTo>
                <a:lnTo>
                  <a:pt x="6875306" y="1440882"/>
                </a:lnTo>
                <a:lnTo>
                  <a:pt x="6872919" y="1438783"/>
                </a:lnTo>
                <a:cubicBezTo>
                  <a:pt x="6871725" y="1440613"/>
                  <a:pt x="6873843" y="1443801"/>
                  <a:pt x="6867815" y="1440167"/>
                </a:cubicBezTo>
                <a:cubicBezTo>
                  <a:pt x="6865099" y="1437892"/>
                  <a:pt x="6859668" y="1433343"/>
                  <a:pt x="6863577" y="1433787"/>
                </a:cubicBezTo>
                <a:cubicBezTo>
                  <a:pt x="6858145" y="1429238"/>
                  <a:pt x="6852713" y="1424688"/>
                  <a:pt x="6847282" y="1420139"/>
                </a:cubicBezTo>
                <a:cubicBezTo>
                  <a:pt x="6846684" y="1421055"/>
                  <a:pt x="6848207" y="1425158"/>
                  <a:pt x="6842178" y="1421523"/>
                </a:cubicBezTo>
                <a:cubicBezTo>
                  <a:pt x="6839463" y="1419248"/>
                  <a:pt x="6837344" y="1416059"/>
                  <a:pt x="6837941" y="1415144"/>
                </a:cubicBezTo>
                <a:cubicBezTo>
                  <a:pt x="6832508" y="1410594"/>
                  <a:pt x="6827077" y="1406045"/>
                  <a:pt x="6824360" y="1403770"/>
                </a:cubicBezTo>
                <a:cubicBezTo>
                  <a:pt x="6821047" y="1402410"/>
                  <a:pt x="6822570" y="1406515"/>
                  <a:pt x="6817137" y="1401965"/>
                </a:cubicBezTo>
                <a:cubicBezTo>
                  <a:pt x="6814422" y="1399691"/>
                  <a:pt x="6808394" y="1396056"/>
                  <a:pt x="6806872" y="1391951"/>
                </a:cubicBezTo>
                <a:cubicBezTo>
                  <a:pt x="6802037" y="1386486"/>
                  <a:pt x="6792098" y="1382407"/>
                  <a:pt x="6787263" y="1376942"/>
                </a:cubicBezTo>
                <a:cubicBezTo>
                  <a:pt x="6780310" y="1368288"/>
                  <a:pt x="6774280" y="1364653"/>
                  <a:pt x="6768849" y="1360104"/>
                </a:cubicBezTo>
                <a:cubicBezTo>
                  <a:pt x="6764015" y="1354639"/>
                  <a:pt x="6760701" y="1353280"/>
                  <a:pt x="6755270" y="1348729"/>
                </a:cubicBezTo>
                <a:cubicBezTo>
                  <a:pt x="6745929" y="1343735"/>
                  <a:pt x="6732349" y="1332361"/>
                  <a:pt x="6722679" y="1321431"/>
                </a:cubicBezTo>
                <a:cubicBezTo>
                  <a:pt x="6714531" y="1314608"/>
                  <a:pt x="6704592" y="1310527"/>
                  <a:pt x="6694923" y="1299599"/>
                </a:cubicBezTo>
                <a:cubicBezTo>
                  <a:pt x="6694327" y="1300514"/>
                  <a:pt x="6684388" y="1296433"/>
                  <a:pt x="6681074" y="1295074"/>
                </a:cubicBezTo>
                <a:cubicBezTo>
                  <a:pt x="6668421" y="1288719"/>
                  <a:pt x="6668421" y="1288719"/>
                  <a:pt x="6662660" y="1278235"/>
                </a:cubicBezTo>
                <a:cubicBezTo>
                  <a:pt x="6660542" y="1275045"/>
                  <a:pt x="6658423" y="1271857"/>
                  <a:pt x="6661736" y="1273216"/>
                </a:cubicBezTo>
                <a:close/>
                <a:moveTo>
                  <a:pt x="0" y="0"/>
                </a:moveTo>
                <a:lnTo>
                  <a:pt x="6972406" y="0"/>
                </a:lnTo>
                <a:lnTo>
                  <a:pt x="6976138" y="3025"/>
                </a:lnTo>
                <a:cubicBezTo>
                  <a:pt x="7031776" y="36635"/>
                  <a:pt x="7039194" y="91252"/>
                  <a:pt x="7039194" y="150070"/>
                </a:cubicBezTo>
                <a:cubicBezTo>
                  <a:pt x="7039194" y="183680"/>
                  <a:pt x="6990976" y="229896"/>
                  <a:pt x="6968720" y="225694"/>
                </a:cubicBezTo>
                <a:cubicBezTo>
                  <a:pt x="6924210" y="221494"/>
                  <a:pt x="6924210" y="221494"/>
                  <a:pt x="6927918" y="271907"/>
                </a:cubicBezTo>
                <a:cubicBezTo>
                  <a:pt x="6909374" y="276108"/>
                  <a:pt x="6905662" y="259304"/>
                  <a:pt x="6898245" y="246701"/>
                </a:cubicBezTo>
                <a:cubicBezTo>
                  <a:pt x="6894538" y="242499"/>
                  <a:pt x="6887118" y="225694"/>
                  <a:pt x="6879700" y="234099"/>
                </a:cubicBezTo>
                <a:cubicBezTo>
                  <a:pt x="6861154" y="257204"/>
                  <a:pt x="6840752" y="256155"/>
                  <a:pt x="6819888" y="250377"/>
                </a:cubicBezTo>
                <a:lnTo>
                  <a:pt x="6809591" y="247177"/>
                </a:lnTo>
                <a:lnTo>
                  <a:pt x="6854840" y="305140"/>
                </a:lnTo>
                <a:cubicBezTo>
                  <a:pt x="6907174" y="362842"/>
                  <a:pt x="6968376" y="414047"/>
                  <a:pt x="6996193" y="495970"/>
                </a:cubicBezTo>
                <a:cubicBezTo>
                  <a:pt x="6999904" y="512775"/>
                  <a:pt x="7011030" y="525381"/>
                  <a:pt x="7022160" y="542186"/>
                </a:cubicBezTo>
                <a:cubicBezTo>
                  <a:pt x="7007324" y="558992"/>
                  <a:pt x="6988777" y="558992"/>
                  <a:pt x="6973940" y="579998"/>
                </a:cubicBezTo>
                <a:cubicBezTo>
                  <a:pt x="6951686" y="617810"/>
                  <a:pt x="6896048" y="626213"/>
                  <a:pt x="6858954" y="596802"/>
                </a:cubicBezTo>
                <a:cubicBezTo>
                  <a:pt x="6832989" y="571597"/>
                  <a:pt x="6814442" y="533782"/>
                  <a:pt x="6773643" y="533782"/>
                </a:cubicBezTo>
                <a:cubicBezTo>
                  <a:pt x="6758804" y="533782"/>
                  <a:pt x="6758805" y="512775"/>
                  <a:pt x="6755096" y="500173"/>
                </a:cubicBezTo>
                <a:cubicBezTo>
                  <a:pt x="6751387" y="462361"/>
                  <a:pt x="6729134" y="437154"/>
                  <a:pt x="6706878" y="411945"/>
                </a:cubicBezTo>
                <a:cubicBezTo>
                  <a:pt x="6688331" y="390939"/>
                  <a:pt x="6677203" y="382534"/>
                  <a:pt x="6658658" y="407744"/>
                </a:cubicBezTo>
                <a:cubicBezTo>
                  <a:pt x="6651238" y="416145"/>
                  <a:pt x="6640113" y="420347"/>
                  <a:pt x="6632692" y="411945"/>
                </a:cubicBezTo>
                <a:cubicBezTo>
                  <a:pt x="6617855" y="399340"/>
                  <a:pt x="6628985" y="386739"/>
                  <a:pt x="6636401" y="378334"/>
                </a:cubicBezTo>
                <a:cubicBezTo>
                  <a:pt x="6647530" y="361528"/>
                  <a:pt x="6649384" y="348925"/>
                  <a:pt x="6645211" y="338946"/>
                </a:cubicBezTo>
                <a:lnTo>
                  <a:pt x="6638682" y="330642"/>
                </a:lnTo>
                <a:lnTo>
                  <a:pt x="6629003" y="328429"/>
                </a:lnTo>
                <a:cubicBezTo>
                  <a:pt x="6623650" y="326197"/>
                  <a:pt x="6618201" y="322850"/>
                  <a:pt x="6612637" y="318125"/>
                </a:cubicBezTo>
                <a:lnTo>
                  <a:pt x="6566929" y="282867"/>
                </a:lnTo>
                <a:lnTo>
                  <a:pt x="6521417" y="253869"/>
                </a:lnTo>
                <a:lnTo>
                  <a:pt x="6516468" y="249391"/>
                </a:lnTo>
                <a:lnTo>
                  <a:pt x="6453141" y="217291"/>
                </a:lnTo>
                <a:cubicBezTo>
                  <a:pt x="6438304" y="213091"/>
                  <a:pt x="6427177" y="196286"/>
                  <a:pt x="6412340" y="213092"/>
                </a:cubicBezTo>
                <a:lnTo>
                  <a:pt x="6404667" y="240606"/>
                </a:lnTo>
                <a:lnTo>
                  <a:pt x="6453468" y="321004"/>
                </a:lnTo>
                <a:lnTo>
                  <a:pt x="6475397" y="339129"/>
                </a:lnTo>
                <a:cubicBezTo>
                  <a:pt x="6527325" y="368540"/>
                  <a:pt x="6568127" y="414754"/>
                  <a:pt x="6608927" y="465170"/>
                </a:cubicBezTo>
                <a:cubicBezTo>
                  <a:pt x="6612638" y="469371"/>
                  <a:pt x="6623764" y="473571"/>
                  <a:pt x="6620054" y="477775"/>
                </a:cubicBezTo>
                <a:cubicBezTo>
                  <a:pt x="6616346" y="540793"/>
                  <a:pt x="6664565" y="553396"/>
                  <a:pt x="6694237" y="578607"/>
                </a:cubicBezTo>
                <a:cubicBezTo>
                  <a:pt x="6838899" y="696243"/>
                  <a:pt x="6961302" y="847491"/>
                  <a:pt x="7113377" y="948322"/>
                </a:cubicBezTo>
                <a:cubicBezTo>
                  <a:pt x="7131925" y="960926"/>
                  <a:pt x="7139343" y="973530"/>
                  <a:pt x="7128214" y="994538"/>
                </a:cubicBezTo>
                <a:cubicBezTo>
                  <a:pt x="7117088" y="1011342"/>
                  <a:pt x="7105960" y="1015542"/>
                  <a:pt x="7091123" y="1007141"/>
                </a:cubicBezTo>
                <a:cubicBezTo>
                  <a:pt x="7057739" y="986132"/>
                  <a:pt x="7020650" y="986133"/>
                  <a:pt x="6987266" y="986133"/>
                </a:cubicBezTo>
                <a:cubicBezTo>
                  <a:pt x="6942754" y="986133"/>
                  <a:pt x="6909374" y="969328"/>
                  <a:pt x="6879700" y="939920"/>
                </a:cubicBezTo>
                <a:cubicBezTo>
                  <a:pt x="6850027" y="914712"/>
                  <a:pt x="6812936" y="897906"/>
                  <a:pt x="6779551" y="881101"/>
                </a:cubicBezTo>
                <a:cubicBezTo>
                  <a:pt x="6755442" y="870597"/>
                  <a:pt x="6740604" y="872697"/>
                  <a:pt x="6730404" y="882676"/>
                </a:cubicBezTo>
                <a:lnTo>
                  <a:pt x="6729427" y="884274"/>
                </a:lnTo>
                <a:lnTo>
                  <a:pt x="6739797" y="897722"/>
                </a:lnTo>
                <a:cubicBezTo>
                  <a:pt x="6771788" y="939211"/>
                  <a:pt x="6805172" y="979124"/>
                  <a:pt x="6844118" y="1012735"/>
                </a:cubicBezTo>
                <a:cubicBezTo>
                  <a:pt x="6899755" y="1054748"/>
                  <a:pt x="6933139" y="1126170"/>
                  <a:pt x="6973940" y="1189190"/>
                </a:cubicBezTo>
                <a:cubicBezTo>
                  <a:pt x="6988775" y="1210196"/>
                  <a:pt x="6996195" y="1218600"/>
                  <a:pt x="7018451" y="1222802"/>
                </a:cubicBezTo>
                <a:cubicBezTo>
                  <a:pt x="7040705" y="1231204"/>
                  <a:pt x="7085218" y="1231204"/>
                  <a:pt x="7055542" y="1285821"/>
                </a:cubicBezTo>
                <a:cubicBezTo>
                  <a:pt x="7048124" y="1298426"/>
                  <a:pt x="7059251" y="1315231"/>
                  <a:pt x="7070379" y="1311029"/>
                </a:cubicBezTo>
                <a:cubicBezTo>
                  <a:pt x="7122307" y="1290022"/>
                  <a:pt x="7133437" y="1340437"/>
                  <a:pt x="7159402" y="1365647"/>
                </a:cubicBezTo>
                <a:cubicBezTo>
                  <a:pt x="7177945" y="1386654"/>
                  <a:pt x="7192781" y="1407658"/>
                  <a:pt x="7207620" y="1428667"/>
                </a:cubicBezTo>
                <a:cubicBezTo>
                  <a:pt x="7229876" y="1470679"/>
                  <a:pt x="7222456" y="1487484"/>
                  <a:pt x="7181656" y="1491685"/>
                </a:cubicBezTo>
                <a:cubicBezTo>
                  <a:pt x="7170528" y="1495888"/>
                  <a:pt x="7163108" y="1491685"/>
                  <a:pt x="7155691" y="1504289"/>
                </a:cubicBezTo>
                <a:lnTo>
                  <a:pt x="7146061" y="1520928"/>
                </a:lnTo>
                <a:lnTo>
                  <a:pt x="7139336" y="1515675"/>
                </a:lnTo>
                <a:cubicBezTo>
                  <a:pt x="7133870" y="1511982"/>
                  <a:pt x="7127991" y="1508118"/>
                  <a:pt x="7121201" y="1502431"/>
                </a:cubicBezTo>
                <a:cubicBezTo>
                  <a:pt x="7113650" y="1494692"/>
                  <a:pt x="7102189" y="1486507"/>
                  <a:pt x="7091326" y="1477408"/>
                </a:cubicBezTo>
                <a:cubicBezTo>
                  <a:pt x="7088611" y="1475134"/>
                  <a:pt x="7088611" y="1475134"/>
                  <a:pt x="7085894" y="1472858"/>
                </a:cubicBezTo>
                <a:cubicBezTo>
                  <a:pt x="7072046" y="1468333"/>
                  <a:pt x="7059064" y="1456044"/>
                  <a:pt x="7046678" y="1442841"/>
                </a:cubicBezTo>
                <a:cubicBezTo>
                  <a:pt x="7037009" y="1431913"/>
                  <a:pt x="7025549" y="1423727"/>
                  <a:pt x="7016475" y="1411883"/>
                </a:cubicBezTo>
                <a:cubicBezTo>
                  <a:pt x="7016475" y="1411883"/>
                  <a:pt x="7013761" y="1409609"/>
                  <a:pt x="7010448" y="1408249"/>
                </a:cubicBezTo>
                <a:cubicBezTo>
                  <a:pt x="7007135" y="1406890"/>
                  <a:pt x="7004418" y="1404614"/>
                  <a:pt x="7001703" y="1402339"/>
                </a:cubicBezTo>
                <a:cubicBezTo>
                  <a:pt x="6975139" y="1378677"/>
                  <a:pt x="6945594" y="1359588"/>
                  <a:pt x="6919629" y="1335011"/>
                </a:cubicBezTo>
                <a:cubicBezTo>
                  <a:pt x="6908765" y="1325911"/>
                  <a:pt x="6901543" y="1324106"/>
                  <a:pt x="6893991" y="1316366"/>
                </a:cubicBezTo>
                <a:cubicBezTo>
                  <a:pt x="6885843" y="1309543"/>
                  <a:pt x="6874980" y="1300444"/>
                  <a:pt x="6866833" y="1293618"/>
                </a:cubicBezTo>
                <a:cubicBezTo>
                  <a:pt x="6849940" y="1280885"/>
                  <a:pt x="6838749" y="1265852"/>
                  <a:pt x="6823976" y="1256308"/>
                </a:cubicBezTo>
                <a:cubicBezTo>
                  <a:pt x="6818544" y="1251759"/>
                  <a:pt x="6815828" y="1249483"/>
                  <a:pt x="6813113" y="1247208"/>
                </a:cubicBezTo>
                <a:cubicBezTo>
                  <a:pt x="6810396" y="1244933"/>
                  <a:pt x="6808278" y="1241744"/>
                  <a:pt x="6804368" y="1241298"/>
                </a:cubicBezTo>
                <a:cubicBezTo>
                  <a:pt x="6803770" y="1242214"/>
                  <a:pt x="6805293" y="1246319"/>
                  <a:pt x="6808008" y="1248592"/>
                </a:cubicBezTo>
                <a:cubicBezTo>
                  <a:pt x="6815559" y="1256331"/>
                  <a:pt x="6821916" y="1265901"/>
                  <a:pt x="6832780" y="1275000"/>
                </a:cubicBezTo>
                <a:cubicBezTo>
                  <a:pt x="6838212" y="1279550"/>
                  <a:pt x="6837018" y="1281380"/>
                  <a:pt x="6841853" y="1286843"/>
                </a:cubicBezTo>
                <a:cubicBezTo>
                  <a:pt x="6826482" y="1278214"/>
                  <a:pt x="6812902" y="1266840"/>
                  <a:pt x="6798727" y="1256381"/>
                </a:cubicBezTo>
                <a:cubicBezTo>
                  <a:pt x="6787266" y="1248196"/>
                  <a:pt x="6777924" y="1243201"/>
                  <a:pt x="6766464" y="1235017"/>
                </a:cubicBezTo>
                <a:cubicBezTo>
                  <a:pt x="6763748" y="1232742"/>
                  <a:pt x="6757123" y="1230024"/>
                  <a:pt x="6758645" y="1234127"/>
                </a:cubicBezTo>
                <a:cubicBezTo>
                  <a:pt x="6760167" y="1238231"/>
                  <a:pt x="6766195" y="1241867"/>
                  <a:pt x="6768911" y="1244142"/>
                </a:cubicBezTo>
                <a:cubicBezTo>
                  <a:pt x="6787923" y="1260065"/>
                  <a:pt x="6804218" y="1273713"/>
                  <a:pt x="6823228" y="1289638"/>
                </a:cubicBezTo>
                <a:cubicBezTo>
                  <a:pt x="6855819" y="1316935"/>
                  <a:pt x="6886619" y="1346977"/>
                  <a:pt x="6912914" y="1377488"/>
                </a:cubicBezTo>
                <a:cubicBezTo>
                  <a:pt x="6922582" y="1388418"/>
                  <a:pt x="6936759" y="1398877"/>
                  <a:pt x="6946428" y="1409806"/>
                </a:cubicBezTo>
                <a:cubicBezTo>
                  <a:pt x="6956695" y="1419820"/>
                  <a:pt x="6970871" y="1430278"/>
                  <a:pt x="6985048" y="1440738"/>
                </a:cubicBezTo>
                <a:cubicBezTo>
                  <a:pt x="6997106" y="1448006"/>
                  <a:pt x="7013998" y="1460742"/>
                  <a:pt x="7027577" y="1472115"/>
                </a:cubicBezTo>
                <a:cubicBezTo>
                  <a:pt x="7048707" y="1491229"/>
                  <a:pt x="7071628" y="1507597"/>
                  <a:pt x="7091564" y="1528541"/>
                </a:cubicBezTo>
                <a:cubicBezTo>
                  <a:pt x="7093683" y="1531731"/>
                  <a:pt x="7096399" y="1534005"/>
                  <a:pt x="7099712" y="1535365"/>
                </a:cubicBezTo>
                <a:lnTo>
                  <a:pt x="7117937" y="1550238"/>
                </a:lnTo>
                <a:lnTo>
                  <a:pt x="7116280" y="1551555"/>
                </a:lnTo>
                <a:cubicBezTo>
                  <a:pt x="7100053" y="1558907"/>
                  <a:pt x="7081507" y="1556806"/>
                  <a:pt x="7062962" y="1542099"/>
                </a:cubicBezTo>
                <a:lnTo>
                  <a:pt x="7015166" y="1506268"/>
                </a:lnTo>
                <a:lnTo>
                  <a:pt x="7004833" y="1494095"/>
                </a:lnTo>
                <a:cubicBezTo>
                  <a:pt x="7000000" y="1488632"/>
                  <a:pt x="6996089" y="1488186"/>
                  <a:pt x="6995492" y="1489101"/>
                </a:cubicBezTo>
                <a:lnTo>
                  <a:pt x="6993256" y="1489842"/>
                </a:lnTo>
                <a:lnTo>
                  <a:pt x="6965594" y="1469104"/>
                </a:lnTo>
                <a:cubicBezTo>
                  <a:pt x="6934993" y="1442321"/>
                  <a:pt x="6907174" y="1411860"/>
                  <a:pt x="6884918" y="1374048"/>
                </a:cubicBezTo>
                <a:lnTo>
                  <a:pt x="6879747" y="1365262"/>
                </a:lnTo>
                <a:lnTo>
                  <a:pt x="6876447" y="1375638"/>
                </a:lnTo>
                <a:lnTo>
                  <a:pt x="6874201" y="1388700"/>
                </a:lnTo>
                <a:lnTo>
                  <a:pt x="6860295" y="1374446"/>
                </a:lnTo>
                <a:cubicBezTo>
                  <a:pt x="6852744" y="1366708"/>
                  <a:pt x="6843404" y="1361712"/>
                  <a:pt x="6836180" y="1359907"/>
                </a:cubicBezTo>
                <a:cubicBezTo>
                  <a:pt x="6824451" y="1358571"/>
                  <a:pt x="6808156" y="1344922"/>
                  <a:pt x="6793383" y="1335379"/>
                </a:cubicBezTo>
                <a:cubicBezTo>
                  <a:pt x="6787355" y="1331745"/>
                  <a:pt x="6783115" y="1325364"/>
                  <a:pt x="6775566" y="1317625"/>
                </a:cubicBezTo>
                <a:cubicBezTo>
                  <a:pt x="6767418" y="1310801"/>
                  <a:pt x="6760464" y="1302147"/>
                  <a:pt x="6756226" y="1295768"/>
                </a:cubicBezTo>
                <a:cubicBezTo>
                  <a:pt x="6742318" y="1278460"/>
                  <a:pt x="6739603" y="1276185"/>
                  <a:pt x="6725755" y="1271659"/>
                </a:cubicBezTo>
                <a:cubicBezTo>
                  <a:pt x="6723039" y="1269385"/>
                  <a:pt x="6721844" y="1271216"/>
                  <a:pt x="6718532" y="1269854"/>
                </a:cubicBezTo>
                <a:cubicBezTo>
                  <a:pt x="6705221" y="1251633"/>
                  <a:pt x="6691641" y="1240258"/>
                  <a:pt x="6675346" y="1226609"/>
                </a:cubicBezTo>
                <a:cubicBezTo>
                  <a:pt x="6664484" y="1217510"/>
                  <a:pt x="6656335" y="1210684"/>
                  <a:pt x="6645471" y="1201587"/>
                </a:cubicBezTo>
                <a:cubicBezTo>
                  <a:pt x="6623148" y="1184303"/>
                  <a:pt x="6603212" y="1163360"/>
                  <a:pt x="6578171" y="1143800"/>
                </a:cubicBezTo>
                <a:cubicBezTo>
                  <a:pt x="6570024" y="1136976"/>
                  <a:pt x="6569696" y="1131043"/>
                  <a:pt x="6559757" y="1126962"/>
                </a:cubicBezTo>
                <a:cubicBezTo>
                  <a:pt x="6550415" y="1121968"/>
                  <a:pt x="6543462" y="1113314"/>
                  <a:pt x="6537434" y="1109679"/>
                </a:cubicBezTo>
                <a:cubicBezTo>
                  <a:pt x="6529285" y="1102854"/>
                  <a:pt x="6521137" y="1096030"/>
                  <a:pt x="6512989" y="1089206"/>
                </a:cubicBezTo>
                <a:cubicBezTo>
                  <a:pt x="6506365" y="1086486"/>
                  <a:pt x="6510603" y="1092865"/>
                  <a:pt x="6506693" y="1092419"/>
                </a:cubicBezTo>
                <a:cubicBezTo>
                  <a:pt x="6496158" y="1089254"/>
                  <a:pt x="6484696" y="1081071"/>
                  <a:pt x="6472311" y="1067867"/>
                </a:cubicBezTo>
                <a:cubicBezTo>
                  <a:pt x="6469595" y="1065593"/>
                  <a:pt x="6470192" y="1064678"/>
                  <a:pt x="6464761" y="1060129"/>
                </a:cubicBezTo>
                <a:cubicBezTo>
                  <a:pt x="6462044" y="1057853"/>
                  <a:pt x="6458732" y="1056493"/>
                  <a:pt x="6457538" y="1058323"/>
                </a:cubicBezTo>
                <a:cubicBezTo>
                  <a:pt x="6456941" y="1059237"/>
                  <a:pt x="6455746" y="1061068"/>
                  <a:pt x="6461179" y="1065617"/>
                </a:cubicBezTo>
                <a:cubicBezTo>
                  <a:pt x="6469924" y="1071526"/>
                  <a:pt x="6477474" y="1079266"/>
                  <a:pt x="6483502" y="1082900"/>
                </a:cubicBezTo>
                <a:cubicBezTo>
                  <a:pt x="6494367" y="1091999"/>
                  <a:pt x="6498604" y="1098379"/>
                  <a:pt x="6506752" y="1105203"/>
                </a:cubicBezTo>
                <a:cubicBezTo>
                  <a:pt x="6511587" y="1110667"/>
                  <a:pt x="6512512" y="1115687"/>
                  <a:pt x="6511318" y="1117518"/>
                </a:cubicBezTo>
                <a:cubicBezTo>
                  <a:pt x="6514958" y="1124811"/>
                  <a:pt x="6514362" y="1125726"/>
                  <a:pt x="6523704" y="1130721"/>
                </a:cubicBezTo>
                <a:cubicBezTo>
                  <a:pt x="6535164" y="1138904"/>
                  <a:pt x="6546624" y="1147089"/>
                  <a:pt x="6558682" y="1154359"/>
                </a:cubicBezTo>
                <a:cubicBezTo>
                  <a:pt x="6561995" y="1155718"/>
                  <a:pt x="6566829" y="1161183"/>
                  <a:pt x="6572261" y="1165732"/>
                </a:cubicBezTo>
                <a:cubicBezTo>
                  <a:pt x="6574977" y="1168008"/>
                  <a:pt x="6573784" y="1169838"/>
                  <a:pt x="6575902" y="1173027"/>
                </a:cubicBezTo>
                <a:cubicBezTo>
                  <a:pt x="6580141" y="1179406"/>
                  <a:pt x="6574111" y="1175771"/>
                  <a:pt x="6570203" y="1175327"/>
                </a:cubicBezTo>
                <a:cubicBezTo>
                  <a:pt x="6566292" y="1174880"/>
                  <a:pt x="6558145" y="1168056"/>
                  <a:pt x="6551519" y="1165337"/>
                </a:cubicBezTo>
                <a:cubicBezTo>
                  <a:pt x="6548207" y="1163976"/>
                  <a:pt x="6548207" y="1163976"/>
                  <a:pt x="6547610" y="1164892"/>
                </a:cubicBezTo>
                <a:cubicBezTo>
                  <a:pt x="6547012" y="1165807"/>
                  <a:pt x="6549728" y="1168082"/>
                  <a:pt x="6552444" y="1170356"/>
                </a:cubicBezTo>
                <a:cubicBezTo>
                  <a:pt x="6560591" y="1177181"/>
                  <a:pt x="6570858" y="1187194"/>
                  <a:pt x="6580200" y="1192188"/>
                </a:cubicBezTo>
                <a:cubicBezTo>
                  <a:pt x="6580796" y="1191273"/>
                  <a:pt x="6582916" y="1194463"/>
                  <a:pt x="6582916" y="1194463"/>
                </a:cubicBezTo>
                <a:cubicBezTo>
                  <a:pt x="6587751" y="1199928"/>
                  <a:pt x="6582318" y="1195379"/>
                  <a:pt x="6581723" y="1196294"/>
                </a:cubicBezTo>
                <a:cubicBezTo>
                  <a:pt x="6578409" y="1194933"/>
                  <a:pt x="6577214" y="1196764"/>
                  <a:pt x="6582648" y="1201313"/>
                </a:cubicBezTo>
                <a:cubicBezTo>
                  <a:pt x="6588078" y="1205863"/>
                  <a:pt x="6593510" y="1210412"/>
                  <a:pt x="6601658" y="1217237"/>
                </a:cubicBezTo>
                <a:cubicBezTo>
                  <a:pt x="6592317" y="1212241"/>
                  <a:pt x="6584169" y="1205416"/>
                  <a:pt x="6575424" y="1199508"/>
                </a:cubicBezTo>
                <a:cubicBezTo>
                  <a:pt x="6569396" y="1195874"/>
                  <a:pt x="6568799" y="1196787"/>
                  <a:pt x="6570918" y="1199978"/>
                </a:cubicBezTo>
                <a:cubicBezTo>
                  <a:pt x="6571245" y="1205911"/>
                  <a:pt x="6570649" y="1206826"/>
                  <a:pt x="6559189" y="1198642"/>
                </a:cubicBezTo>
                <a:cubicBezTo>
                  <a:pt x="6556472" y="1196367"/>
                  <a:pt x="6551041" y="1191818"/>
                  <a:pt x="6548325" y="1189542"/>
                </a:cubicBezTo>
                <a:cubicBezTo>
                  <a:pt x="6547727" y="1190457"/>
                  <a:pt x="6547727" y="1190457"/>
                  <a:pt x="6547131" y="1191371"/>
                </a:cubicBezTo>
                <a:cubicBezTo>
                  <a:pt x="6547131" y="1191371"/>
                  <a:pt x="6546534" y="1192286"/>
                  <a:pt x="6546534" y="1192286"/>
                </a:cubicBezTo>
                <a:cubicBezTo>
                  <a:pt x="6566143" y="1207295"/>
                  <a:pt x="6576737" y="1223244"/>
                  <a:pt x="6595747" y="1239167"/>
                </a:cubicBezTo>
                <a:cubicBezTo>
                  <a:pt x="6606612" y="1248267"/>
                  <a:pt x="6616282" y="1259197"/>
                  <a:pt x="6625354" y="1271040"/>
                </a:cubicBezTo>
                <a:cubicBezTo>
                  <a:pt x="6624757" y="1271953"/>
                  <a:pt x="6630189" y="1276503"/>
                  <a:pt x="6629592" y="1277419"/>
                </a:cubicBezTo>
                <a:cubicBezTo>
                  <a:pt x="6628398" y="1279248"/>
                  <a:pt x="6622967" y="1274698"/>
                  <a:pt x="6620251" y="1272423"/>
                </a:cubicBezTo>
                <a:cubicBezTo>
                  <a:pt x="6612103" y="1265600"/>
                  <a:pt x="6603956" y="1258775"/>
                  <a:pt x="6595808" y="1251951"/>
                </a:cubicBezTo>
                <a:cubicBezTo>
                  <a:pt x="6593092" y="1249676"/>
                  <a:pt x="6590375" y="1247401"/>
                  <a:pt x="6589778" y="1248316"/>
                </a:cubicBezTo>
                <a:cubicBezTo>
                  <a:pt x="6589182" y="1249231"/>
                  <a:pt x="6588585" y="1250146"/>
                  <a:pt x="6591301" y="1252420"/>
                </a:cubicBezTo>
                <a:cubicBezTo>
                  <a:pt x="6596733" y="1256970"/>
                  <a:pt x="6598254" y="1261075"/>
                  <a:pt x="6606402" y="1267898"/>
                </a:cubicBezTo>
                <a:cubicBezTo>
                  <a:pt x="6614549" y="1274723"/>
                  <a:pt x="6622698" y="1281548"/>
                  <a:pt x="6630846" y="1288373"/>
                </a:cubicBezTo>
                <a:cubicBezTo>
                  <a:pt x="6635681" y="1293836"/>
                  <a:pt x="6631771" y="1293392"/>
                  <a:pt x="6631174" y="1294307"/>
                </a:cubicBezTo>
                <a:cubicBezTo>
                  <a:pt x="6630578" y="1295221"/>
                  <a:pt x="6629981" y="1296136"/>
                  <a:pt x="6629981" y="1296136"/>
                </a:cubicBezTo>
                <a:cubicBezTo>
                  <a:pt x="6613087" y="1283401"/>
                  <a:pt x="6601956" y="1281151"/>
                  <a:pt x="6585661" y="1267503"/>
                </a:cubicBezTo>
                <a:cubicBezTo>
                  <a:pt x="6553069" y="1240205"/>
                  <a:pt x="6524986" y="1212437"/>
                  <a:pt x="6491798" y="1186055"/>
                </a:cubicBezTo>
                <a:cubicBezTo>
                  <a:pt x="6485770" y="1182420"/>
                  <a:pt x="6478816" y="1173765"/>
                  <a:pt x="6477025" y="1176511"/>
                </a:cubicBezTo>
                <a:cubicBezTo>
                  <a:pt x="6471921" y="1177895"/>
                  <a:pt x="6483978" y="1185165"/>
                  <a:pt x="6489409" y="1189714"/>
                </a:cubicBezTo>
                <a:cubicBezTo>
                  <a:pt x="6500870" y="1197899"/>
                  <a:pt x="6509944" y="1209741"/>
                  <a:pt x="6520807" y="1218841"/>
                </a:cubicBezTo>
                <a:cubicBezTo>
                  <a:pt x="6532267" y="1227025"/>
                  <a:pt x="6546444" y="1237486"/>
                  <a:pt x="6556113" y="1248413"/>
                </a:cubicBezTo>
                <a:cubicBezTo>
                  <a:pt x="6573931" y="1266168"/>
                  <a:pt x="6593539" y="1281177"/>
                  <a:pt x="6609834" y="1294825"/>
                </a:cubicBezTo>
                <a:cubicBezTo>
                  <a:pt x="6644544" y="1325312"/>
                  <a:pt x="6675344" y="1355355"/>
                  <a:pt x="6694415" y="1384061"/>
                </a:cubicBezTo>
                <a:cubicBezTo>
                  <a:pt x="6703487" y="1395905"/>
                  <a:pt x="6714350" y="1405004"/>
                  <a:pt x="6725214" y="1414103"/>
                </a:cubicBezTo>
                <a:cubicBezTo>
                  <a:pt x="6727930" y="1416378"/>
                  <a:pt x="6736675" y="1422287"/>
                  <a:pt x="6735481" y="1424117"/>
                </a:cubicBezTo>
                <a:cubicBezTo>
                  <a:pt x="6733093" y="1427776"/>
                  <a:pt x="6726140" y="1419123"/>
                  <a:pt x="6723424" y="1416848"/>
                </a:cubicBezTo>
                <a:cubicBezTo>
                  <a:pt x="6677253" y="1378175"/>
                  <a:pt x="6631083" y="1339505"/>
                  <a:pt x="6582197" y="1298558"/>
                </a:cubicBezTo>
                <a:cubicBezTo>
                  <a:pt x="6565902" y="1284908"/>
                  <a:pt x="6552054" y="1280384"/>
                  <a:pt x="6535490" y="1273584"/>
                </a:cubicBezTo>
                <a:cubicBezTo>
                  <a:pt x="6535490" y="1273584"/>
                  <a:pt x="6534893" y="1274499"/>
                  <a:pt x="6534296" y="1275413"/>
                </a:cubicBezTo>
                <a:cubicBezTo>
                  <a:pt x="6537937" y="1282708"/>
                  <a:pt x="6539458" y="1286813"/>
                  <a:pt x="6540385" y="1291832"/>
                </a:cubicBezTo>
                <a:cubicBezTo>
                  <a:pt x="6538593" y="1294576"/>
                  <a:pt x="6544950" y="1304145"/>
                  <a:pt x="6553098" y="1310968"/>
                </a:cubicBezTo>
                <a:cubicBezTo>
                  <a:pt x="6574824" y="1329167"/>
                  <a:pt x="6570647" y="1335572"/>
                  <a:pt x="6570377" y="1342420"/>
                </a:cubicBezTo>
                <a:cubicBezTo>
                  <a:pt x="6568915" y="1351100"/>
                  <a:pt x="6579510" y="1367046"/>
                  <a:pt x="6590104" y="1382995"/>
                </a:cubicBezTo>
                <a:cubicBezTo>
                  <a:pt x="6591628" y="1387100"/>
                  <a:pt x="6597656" y="1390735"/>
                  <a:pt x="6600371" y="1393009"/>
                </a:cubicBezTo>
                <a:cubicBezTo>
                  <a:pt x="6611234" y="1402109"/>
                  <a:pt x="6622695" y="1410294"/>
                  <a:pt x="6629051" y="1419862"/>
                </a:cubicBezTo>
                <a:cubicBezTo>
                  <a:pt x="6631172" y="1423051"/>
                  <a:pt x="6633887" y="1425327"/>
                  <a:pt x="6639319" y="1429876"/>
                </a:cubicBezTo>
                <a:cubicBezTo>
                  <a:pt x="6647466" y="1436701"/>
                  <a:pt x="6655615" y="1443525"/>
                  <a:pt x="6661046" y="1448075"/>
                </a:cubicBezTo>
                <a:cubicBezTo>
                  <a:pt x="6674029" y="1460364"/>
                  <a:pt x="6688205" y="1470822"/>
                  <a:pt x="6700859" y="1477177"/>
                </a:cubicBezTo>
                <a:cubicBezTo>
                  <a:pt x="6710798" y="1481256"/>
                  <a:pt x="6721064" y="1491271"/>
                  <a:pt x="6727421" y="1500840"/>
                </a:cubicBezTo>
                <a:cubicBezTo>
                  <a:pt x="6738612" y="1515873"/>
                  <a:pt x="6757624" y="1531798"/>
                  <a:pt x="6769413" y="1545916"/>
                </a:cubicBezTo>
                <a:cubicBezTo>
                  <a:pt x="6771531" y="1549105"/>
                  <a:pt x="6821283" y="1582288"/>
                  <a:pt x="6821880" y="1581372"/>
                </a:cubicBezTo>
                <a:cubicBezTo>
                  <a:pt x="6829699" y="1582264"/>
                  <a:pt x="6841160" y="1590447"/>
                  <a:pt x="6849308" y="1597272"/>
                </a:cubicBezTo>
                <a:cubicBezTo>
                  <a:pt x="6858052" y="1603181"/>
                  <a:pt x="6864410" y="1612750"/>
                  <a:pt x="6871363" y="1621404"/>
                </a:cubicBezTo>
                <a:cubicBezTo>
                  <a:pt x="6870766" y="1622320"/>
                  <a:pt x="6870169" y="1623234"/>
                  <a:pt x="6872885" y="1625510"/>
                </a:cubicBezTo>
                <a:cubicBezTo>
                  <a:pt x="6889180" y="1639158"/>
                  <a:pt x="6897656" y="1651916"/>
                  <a:pt x="6910638" y="1664205"/>
                </a:cubicBezTo>
                <a:cubicBezTo>
                  <a:pt x="6918190" y="1671944"/>
                  <a:pt x="6923293" y="1670559"/>
                  <a:pt x="6930247" y="1679213"/>
                </a:cubicBezTo>
                <a:cubicBezTo>
                  <a:pt x="6932964" y="1681489"/>
                  <a:pt x="6957674" y="1695114"/>
                  <a:pt x="6961585" y="1695558"/>
                </a:cubicBezTo>
                <a:cubicBezTo>
                  <a:pt x="6964897" y="1696919"/>
                  <a:pt x="6968210" y="1698278"/>
                  <a:pt x="6971523" y="1699638"/>
                </a:cubicBezTo>
                <a:cubicBezTo>
                  <a:pt x="6986893" y="1708268"/>
                  <a:pt x="6997757" y="1717367"/>
                  <a:pt x="7006232" y="1730125"/>
                </a:cubicBezTo>
                <a:cubicBezTo>
                  <a:pt x="7008350" y="1733315"/>
                  <a:pt x="7010471" y="1736504"/>
                  <a:pt x="7015306" y="1741969"/>
                </a:cubicBezTo>
                <a:cubicBezTo>
                  <a:pt x="7014708" y="1742884"/>
                  <a:pt x="7016827" y="1746073"/>
                  <a:pt x="7016827" y="1746073"/>
                </a:cubicBezTo>
                <a:lnTo>
                  <a:pt x="7032390" y="1760399"/>
                </a:lnTo>
                <a:lnTo>
                  <a:pt x="7035277" y="1765182"/>
                </a:lnTo>
                <a:lnTo>
                  <a:pt x="7050073" y="1794756"/>
                </a:lnTo>
                <a:lnTo>
                  <a:pt x="7047835" y="1793110"/>
                </a:lnTo>
                <a:cubicBezTo>
                  <a:pt x="7043000" y="1787646"/>
                  <a:pt x="7034256" y="1781736"/>
                  <a:pt x="7026706" y="1773998"/>
                </a:cubicBezTo>
                <a:cubicBezTo>
                  <a:pt x="7021274" y="1769447"/>
                  <a:pt x="7020080" y="1771277"/>
                  <a:pt x="7019483" y="1772192"/>
                </a:cubicBezTo>
                <a:cubicBezTo>
                  <a:pt x="7018289" y="1774021"/>
                  <a:pt x="7020409" y="1777210"/>
                  <a:pt x="7023124" y="1779486"/>
                </a:cubicBezTo>
                <a:cubicBezTo>
                  <a:pt x="7028556" y="1784035"/>
                  <a:pt x="7029153" y="1783121"/>
                  <a:pt x="7031869" y="1785396"/>
                </a:cubicBezTo>
                <a:lnTo>
                  <a:pt x="7058277" y="1811154"/>
                </a:lnTo>
                <a:lnTo>
                  <a:pt x="7061568" y="1817734"/>
                </a:lnTo>
                <a:lnTo>
                  <a:pt x="7061218" y="1818466"/>
                </a:lnTo>
                <a:cubicBezTo>
                  <a:pt x="7060280" y="1819097"/>
                  <a:pt x="7059684" y="1820011"/>
                  <a:pt x="7061802" y="1823201"/>
                </a:cubicBezTo>
                <a:lnTo>
                  <a:pt x="7066109" y="1826809"/>
                </a:lnTo>
                <a:lnTo>
                  <a:pt x="7073322" y="1841225"/>
                </a:lnTo>
                <a:cubicBezTo>
                  <a:pt x="7084189" y="1868270"/>
                  <a:pt x="7092648" y="1897210"/>
                  <a:pt x="7096921" y="1928636"/>
                </a:cubicBezTo>
                <a:cubicBezTo>
                  <a:pt x="7097541" y="1945951"/>
                  <a:pt x="7101097" y="1944768"/>
                  <a:pt x="7113862" y="1949286"/>
                </a:cubicBezTo>
                <a:cubicBezTo>
                  <a:pt x="7147548" y="1959985"/>
                  <a:pt x="7132887" y="1977996"/>
                  <a:pt x="7118229" y="1996010"/>
                </a:cubicBezTo>
                <a:cubicBezTo>
                  <a:pt x="7109642" y="2007622"/>
                  <a:pt x="7088720" y="2001436"/>
                  <a:pt x="7087870" y="2027996"/>
                </a:cubicBezTo>
                <a:cubicBezTo>
                  <a:pt x="7098542" y="2024448"/>
                  <a:pt x="7103146" y="2027298"/>
                  <a:pt x="7110261" y="2024934"/>
                </a:cubicBezTo>
                <a:cubicBezTo>
                  <a:pt x="7132655" y="2021870"/>
                  <a:pt x="7160076" y="2008375"/>
                  <a:pt x="7167387" y="2036603"/>
                </a:cubicBezTo>
                <a:cubicBezTo>
                  <a:pt x="7171135" y="2066014"/>
                  <a:pt x="7145803" y="2087574"/>
                  <a:pt x="7116294" y="2093003"/>
                </a:cubicBezTo>
                <a:cubicBezTo>
                  <a:pt x="7094945" y="2100098"/>
                  <a:pt x="7075065" y="2097944"/>
                  <a:pt x="7066712" y="2065688"/>
                </a:cubicBezTo>
                <a:cubicBezTo>
                  <a:pt x="7062537" y="2049557"/>
                  <a:pt x="7050198" y="2031759"/>
                  <a:pt x="7030938" y="2046918"/>
                </a:cubicBezTo>
                <a:cubicBezTo>
                  <a:pt x="7017749" y="2055683"/>
                  <a:pt x="7010207" y="2071328"/>
                  <a:pt x="7018986" y="2090309"/>
                </a:cubicBezTo>
                <a:cubicBezTo>
                  <a:pt x="7025676" y="2101224"/>
                  <a:pt x="7035925" y="2110954"/>
                  <a:pt x="7023780" y="2123752"/>
                </a:cubicBezTo>
                <a:cubicBezTo>
                  <a:pt x="7010592" y="2132514"/>
                  <a:pt x="6997828" y="2127998"/>
                  <a:pt x="6987582" y="2118267"/>
                </a:cubicBezTo>
                <a:cubicBezTo>
                  <a:pt x="6933823" y="2074821"/>
                  <a:pt x="6869154" y="2078796"/>
                  <a:pt x="6794240" y="2073038"/>
                </a:cubicBezTo>
                <a:cubicBezTo>
                  <a:pt x="6848617" y="2133798"/>
                  <a:pt x="6880600" y="2197620"/>
                  <a:pt x="6936872" y="2235850"/>
                </a:cubicBezTo>
                <a:cubicBezTo>
                  <a:pt x="6971176" y="2263863"/>
                  <a:pt x="6952960" y="2283059"/>
                  <a:pt x="6934744" y="2302252"/>
                </a:cubicBezTo>
                <a:cubicBezTo>
                  <a:pt x="6915481" y="2317413"/>
                  <a:pt x="6891003" y="2312412"/>
                  <a:pt x="6870078" y="2306227"/>
                </a:cubicBezTo>
                <a:cubicBezTo>
                  <a:pt x="6827186" y="2289827"/>
                  <a:pt x="6784296" y="2273426"/>
                  <a:pt x="6737845" y="2258204"/>
                </a:cubicBezTo>
                <a:cubicBezTo>
                  <a:pt x="6670473" y="2236804"/>
                  <a:pt x="6601628" y="2224650"/>
                  <a:pt x="6545783" y="2173137"/>
                </a:cubicBezTo>
                <a:cubicBezTo>
                  <a:pt x="6530932" y="2160556"/>
                  <a:pt x="6514609" y="2157221"/>
                  <a:pt x="6500378" y="2161952"/>
                </a:cubicBezTo>
                <a:cubicBezTo>
                  <a:pt x="6426700" y="2190820"/>
                  <a:pt x="6367912" y="2157805"/>
                  <a:pt x="6307038" y="2116725"/>
                </a:cubicBezTo>
                <a:cubicBezTo>
                  <a:pt x="6275449" y="2095472"/>
                  <a:pt x="6243076" y="2075849"/>
                  <a:pt x="6210152" y="2057365"/>
                </a:cubicBezTo>
                <a:lnTo>
                  <a:pt x="6189201" y="2046385"/>
                </a:lnTo>
                <a:lnTo>
                  <a:pt x="6175933" y="2043345"/>
                </a:lnTo>
                <a:lnTo>
                  <a:pt x="6194768" y="2080447"/>
                </a:lnTo>
                <a:cubicBezTo>
                  <a:pt x="6203983" y="2096399"/>
                  <a:pt x="6214646" y="2111366"/>
                  <a:pt x="6228556" y="2123970"/>
                </a:cubicBezTo>
                <a:cubicBezTo>
                  <a:pt x="6250812" y="2140775"/>
                  <a:pt x="6243392" y="2170184"/>
                  <a:pt x="6213719" y="2186990"/>
                </a:cubicBezTo>
                <a:cubicBezTo>
                  <a:pt x="6169209" y="2212200"/>
                  <a:pt x="6132117" y="2254211"/>
                  <a:pt x="6072772" y="2233206"/>
                </a:cubicBezTo>
                <a:cubicBezTo>
                  <a:pt x="6067207" y="2232156"/>
                  <a:pt x="6061642" y="2232942"/>
                  <a:pt x="6056137" y="2234978"/>
                </a:cubicBezTo>
                <a:lnTo>
                  <a:pt x="6045824" y="2240840"/>
                </a:lnTo>
                <a:lnTo>
                  <a:pt x="6048755" y="2243015"/>
                </a:lnTo>
                <a:cubicBezTo>
                  <a:pt x="6064967" y="2255486"/>
                  <a:pt x="6080681" y="2268602"/>
                  <a:pt x="6095165" y="2283496"/>
                </a:cubicBezTo>
                <a:cubicBezTo>
                  <a:pt x="6148497" y="2340221"/>
                  <a:pt x="6206860" y="2386517"/>
                  <a:pt x="6276319" y="2415986"/>
                </a:cubicBezTo>
                <a:cubicBezTo>
                  <a:pt x="6352898" y="2443089"/>
                  <a:pt x="6388440" y="2505728"/>
                  <a:pt x="6418952" y="2578798"/>
                </a:cubicBezTo>
                <a:cubicBezTo>
                  <a:pt x="6423129" y="2594928"/>
                  <a:pt x="6428776" y="2601813"/>
                  <a:pt x="6413071" y="2615789"/>
                </a:cubicBezTo>
                <a:cubicBezTo>
                  <a:pt x="6351733" y="2662456"/>
                  <a:pt x="6352775" y="2666488"/>
                  <a:pt x="6416163" y="2702355"/>
                </a:cubicBezTo>
                <a:cubicBezTo>
                  <a:pt x="6424327" y="2704022"/>
                  <a:pt x="6433529" y="2709721"/>
                  <a:pt x="6441691" y="2711389"/>
                </a:cubicBezTo>
                <a:cubicBezTo>
                  <a:pt x="6455496" y="2719936"/>
                  <a:pt x="6480405" y="2711659"/>
                  <a:pt x="6474950" y="2735369"/>
                </a:cubicBezTo>
                <a:cubicBezTo>
                  <a:pt x="6469497" y="2759080"/>
                  <a:pt x="6449617" y="2756930"/>
                  <a:pt x="6432252" y="2749562"/>
                </a:cubicBezTo>
                <a:cubicBezTo>
                  <a:pt x="6401079" y="2733644"/>
                  <a:pt x="6368863" y="2713695"/>
                  <a:pt x="6336647" y="2693748"/>
                </a:cubicBezTo>
                <a:cubicBezTo>
                  <a:pt x="6322840" y="2685198"/>
                  <a:pt x="6306945" y="2668582"/>
                  <a:pt x="6294373" y="2694659"/>
                </a:cubicBezTo>
                <a:cubicBezTo>
                  <a:pt x="6284317" y="2715520"/>
                  <a:pt x="6280334" y="2729984"/>
                  <a:pt x="6297273" y="2750630"/>
                </a:cubicBezTo>
                <a:cubicBezTo>
                  <a:pt x="6352269" y="2828702"/>
                  <a:pt x="6417320" y="2885913"/>
                  <a:pt x="6490957" y="2931513"/>
                </a:cubicBezTo>
                <a:cubicBezTo>
                  <a:pt x="6512925" y="2941727"/>
                  <a:pt x="6536982" y="2960010"/>
                  <a:pt x="6529012" y="2988936"/>
                </a:cubicBezTo>
                <a:cubicBezTo>
                  <a:pt x="6521046" y="3017861"/>
                  <a:pt x="6487975" y="3024474"/>
                  <a:pt x="6463069" y="3032751"/>
                </a:cubicBezTo>
                <a:cubicBezTo>
                  <a:pt x="6458466" y="3029901"/>
                  <a:pt x="6450306" y="3028233"/>
                  <a:pt x="6445705" y="3025385"/>
                </a:cubicBezTo>
                <a:cubicBezTo>
                  <a:pt x="6429382" y="3022049"/>
                  <a:pt x="6410547" y="3023933"/>
                  <a:pt x="6399445" y="3040759"/>
                </a:cubicBezTo>
                <a:cubicBezTo>
                  <a:pt x="6383532" y="3061378"/>
                  <a:pt x="6366263" y="3069307"/>
                  <a:pt x="6348945" y="3069589"/>
                </a:cubicBezTo>
                <a:lnTo>
                  <a:pt x="6336775" y="3067384"/>
                </a:lnTo>
                <a:lnTo>
                  <a:pt x="6328075" y="3061187"/>
                </a:lnTo>
                <a:cubicBezTo>
                  <a:pt x="6319493" y="3055075"/>
                  <a:pt x="6316471" y="3053332"/>
                  <a:pt x="6318845" y="3056244"/>
                </a:cubicBezTo>
                <a:cubicBezTo>
                  <a:pt x="6318683" y="3056536"/>
                  <a:pt x="6318683" y="3056536"/>
                  <a:pt x="6318683" y="3056536"/>
                </a:cubicBezTo>
                <a:cubicBezTo>
                  <a:pt x="6310103" y="3050425"/>
                  <a:pt x="6306918" y="3048972"/>
                  <a:pt x="6301198" y="3044898"/>
                </a:cubicBezTo>
                <a:cubicBezTo>
                  <a:pt x="6295477" y="3040824"/>
                  <a:pt x="6295800" y="3040240"/>
                  <a:pt x="6293103" y="3037911"/>
                </a:cubicBezTo>
                <a:cubicBezTo>
                  <a:pt x="6287706" y="3033253"/>
                  <a:pt x="6285331" y="3030341"/>
                  <a:pt x="6276749" y="3024230"/>
                </a:cubicBezTo>
                <a:cubicBezTo>
                  <a:pt x="6270868" y="3020448"/>
                  <a:pt x="6271191" y="3019864"/>
                  <a:pt x="6271354" y="3019571"/>
                </a:cubicBezTo>
                <a:cubicBezTo>
                  <a:pt x="6271515" y="3019280"/>
                  <a:pt x="6271839" y="3018696"/>
                  <a:pt x="6272163" y="3018113"/>
                </a:cubicBezTo>
                <a:cubicBezTo>
                  <a:pt x="6260721" y="3009964"/>
                  <a:pt x="6249603" y="3001233"/>
                  <a:pt x="6240213" y="2996581"/>
                </a:cubicBezTo>
                <a:cubicBezTo>
                  <a:pt x="6237353" y="2994544"/>
                  <a:pt x="6231632" y="2990471"/>
                  <a:pt x="6228772" y="2988433"/>
                </a:cubicBezTo>
                <a:cubicBezTo>
                  <a:pt x="6217329" y="2980284"/>
                  <a:pt x="6205888" y="2972137"/>
                  <a:pt x="6194285" y="2964280"/>
                </a:cubicBezTo>
                <a:cubicBezTo>
                  <a:pt x="6188403" y="2960498"/>
                  <a:pt x="6182196" y="2957300"/>
                  <a:pt x="6173939" y="2950606"/>
                </a:cubicBezTo>
                <a:cubicBezTo>
                  <a:pt x="6168542" y="2945949"/>
                  <a:pt x="6159961" y="2939837"/>
                  <a:pt x="6157263" y="2937507"/>
                </a:cubicBezTo>
                <a:cubicBezTo>
                  <a:pt x="6149167" y="2930521"/>
                  <a:pt x="6140748" y="2924117"/>
                  <a:pt x="6132329" y="2917716"/>
                </a:cubicBezTo>
                <a:cubicBezTo>
                  <a:pt x="6129468" y="2915678"/>
                  <a:pt x="6129468" y="2915678"/>
                  <a:pt x="6126770" y="2913349"/>
                </a:cubicBezTo>
                <a:cubicBezTo>
                  <a:pt x="6121374" y="2908692"/>
                  <a:pt x="6118675" y="2906363"/>
                  <a:pt x="6112468" y="2903164"/>
                </a:cubicBezTo>
                <a:cubicBezTo>
                  <a:pt x="6106585" y="2899382"/>
                  <a:pt x="6095630" y="2890358"/>
                  <a:pt x="6098490" y="2892396"/>
                </a:cubicBezTo>
                <a:cubicBezTo>
                  <a:pt x="6098814" y="2891812"/>
                  <a:pt x="6101837" y="2893556"/>
                  <a:pt x="6107557" y="2897631"/>
                </a:cubicBezTo>
                <a:cubicBezTo>
                  <a:pt x="6110418" y="2899667"/>
                  <a:pt x="6110418" y="2899667"/>
                  <a:pt x="6113278" y="2901706"/>
                </a:cubicBezTo>
                <a:cubicBezTo>
                  <a:pt x="6113278" y="2901706"/>
                  <a:pt x="6116300" y="2903451"/>
                  <a:pt x="6116462" y="2903158"/>
                </a:cubicBezTo>
                <a:cubicBezTo>
                  <a:pt x="6113764" y="2900829"/>
                  <a:pt x="6113764" y="2900829"/>
                  <a:pt x="6110903" y="2898792"/>
                </a:cubicBezTo>
                <a:cubicBezTo>
                  <a:pt x="6105183" y="2894718"/>
                  <a:pt x="6096603" y="2888606"/>
                  <a:pt x="6088020" y="2882496"/>
                </a:cubicBezTo>
                <a:cubicBezTo>
                  <a:pt x="6082301" y="2878421"/>
                  <a:pt x="6073719" y="2872312"/>
                  <a:pt x="6073233" y="2873187"/>
                </a:cubicBezTo>
                <a:cubicBezTo>
                  <a:pt x="6073233" y="2873187"/>
                  <a:pt x="6067512" y="2869112"/>
                  <a:pt x="6067512" y="2869112"/>
                </a:cubicBezTo>
                <a:cubicBezTo>
                  <a:pt x="6058769" y="2863293"/>
                  <a:pt x="6056395" y="2860381"/>
                  <a:pt x="6050512" y="2856599"/>
                </a:cubicBezTo>
                <a:cubicBezTo>
                  <a:pt x="6050512" y="2856599"/>
                  <a:pt x="6050512" y="2856599"/>
                  <a:pt x="6047489" y="2854854"/>
                </a:cubicBezTo>
                <a:cubicBezTo>
                  <a:pt x="6046519" y="2856605"/>
                  <a:pt x="6046519" y="2856605"/>
                  <a:pt x="6032216" y="2846421"/>
                </a:cubicBezTo>
                <a:cubicBezTo>
                  <a:pt x="6023635" y="2840309"/>
                  <a:pt x="6020612" y="2838564"/>
                  <a:pt x="6017428" y="2837110"/>
                </a:cubicBezTo>
                <a:cubicBezTo>
                  <a:pt x="6020288" y="2839147"/>
                  <a:pt x="6020128" y="2839440"/>
                  <a:pt x="6022825" y="2841768"/>
                </a:cubicBezTo>
                <a:cubicBezTo>
                  <a:pt x="6028222" y="2846427"/>
                  <a:pt x="6033781" y="2850793"/>
                  <a:pt x="6036318" y="2853413"/>
                </a:cubicBezTo>
                <a:cubicBezTo>
                  <a:pt x="6036075" y="2853851"/>
                  <a:pt x="6038098" y="2855599"/>
                  <a:pt x="6040857" y="2857818"/>
                </a:cubicBezTo>
                <a:lnTo>
                  <a:pt x="6042491" y="2859139"/>
                </a:lnTo>
                <a:lnTo>
                  <a:pt x="6040075" y="2858016"/>
                </a:lnTo>
                <a:lnTo>
                  <a:pt x="6037715" y="2858075"/>
                </a:lnTo>
                <a:lnTo>
                  <a:pt x="6031028" y="2853058"/>
                </a:lnTo>
                <a:cubicBezTo>
                  <a:pt x="6028505" y="2851312"/>
                  <a:pt x="6026279" y="2849930"/>
                  <a:pt x="6026117" y="2850221"/>
                </a:cubicBezTo>
                <a:cubicBezTo>
                  <a:pt x="6025631" y="2851098"/>
                  <a:pt x="6017374" y="2844402"/>
                  <a:pt x="6014189" y="2842949"/>
                </a:cubicBezTo>
                <a:cubicBezTo>
                  <a:pt x="6011491" y="2840620"/>
                  <a:pt x="6006094" y="2835962"/>
                  <a:pt x="6000536" y="2831597"/>
                </a:cubicBezTo>
                <a:cubicBezTo>
                  <a:pt x="5995301" y="2826647"/>
                  <a:pt x="5986558" y="2820827"/>
                  <a:pt x="5983049" y="2819958"/>
                </a:cubicBezTo>
                <a:cubicBezTo>
                  <a:pt x="5980026" y="2818214"/>
                  <a:pt x="5980026" y="2818214"/>
                  <a:pt x="5977167" y="2816177"/>
                </a:cubicBezTo>
                <a:cubicBezTo>
                  <a:pt x="5971446" y="2812103"/>
                  <a:pt x="5968587" y="2810066"/>
                  <a:pt x="5963026" y="2805700"/>
                </a:cubicBezTo>
                <a:cubicBezTo>
                  <a:pt x="5957468" y="2801334"/>
                  <a:pt x="5949211" y="2794639"/>
                  <a:pt x="5943328" y="2790858"/>
                </a:cubicBezTo>
                <a:cubicBezTo>
                  <a:pt x="5931562" y="2783293"/>
                  <a:pt x="5923144" y="2776889"/>
                  <a:pt x="5914563" y="2770779"/>
                </a:cubicBezTo>
                <a:cubicBezTo>
                  <a:pt x="5908842" y="2766705"/>
                  <a:pt x="5908680" y="2766996"/>
                  <a:pt x="5905495" y="2765543"/>
                </a:cubicBezTo>
                <a:cubicBezTo>
                  <a:pt x="5905333" y="2765836"/>
                  <a:pt x="5902474" y="2763798"/>
                  <a:pt x="5896914" y="2759433"/>
                </a:cubicBezTo>
                <a:cubicBezTo>
                  <a:pt x="5897076" y="2759140"/>
                  <a:pt x="5897238" y="2758847"/>
                  <a:pt x="5897400" y="2758557"/>
                </a:cubicBezTo>
                <a:cubicBezTo>
                  <a:pt x="5897885" y="2757680"/>
                  <a:pt x="5909165" y="2766121"/>
                  <a:pt x="5909814" y="2764954"/>
                </a:cubicBezTo>
                <a:cubicBezTo>
                  <a:pt x="5907277" y="2762333"/>
                  <a:pt x="5912999" y="2766407"/>
                  <a:pt x="5918557" y="2770773"/>
                </a:cubicBezTo>
                <a:cubicBezTo>
                  <a:pt x="5918557" y="2770773"/>
                  <a:pt x="5918394" y="2771065"/>
                  <a:pt x="5918394" y="2771065"/>
                </a:cubicBezTo>
                <a:cubicBezTo>
                  <a:pt x="5921093" y="2773394"/>
                  <a:pt x="5923791" y="2775722"/>
                  <a:pt x="5926652" y="2777759"/>
                </a:cubicBezTo>
                <a:cubicBezTo>
                  <a:pt x="5932534" y="2781542"/>
                  <a:pt x="5929837" y="2779212"/>
                  <a:pt x="5932858" y="2780957"/>
                </a:cubicBezTo>
                <a:cubicBezTo>
                  <a:pt x="5935880" y="2782703"/>
                  <a:pt x="5944623" y="2788522"/>
                  <a:pt x="5939226" y="2783865"/>
                </a:cubicBezTo>
                <a:cubicBezTo>
                  <a:pt x="5936690" y="2781242"/>
                  <a:pt x="5937014" y="2780658"/>
                  <a:pt x="5931455" y="2776293"/>
                </a:cubicBezTo>
                <a:cubicBezTo>
                  <a:pt x="5922875" y="2770183"/>
                  <a:pt x="5917316" y="2765815"/>
                  <a:pt x="5911433" y="2762034"/>
                </a:cubicBezTo>
                <a:cubicBezTo>
                  <a:pt x="5905550" y="2758252"/>
                  <a:pt x="5905550" y="2758252"/>
                  <a:pt x="5899992" y="2753886"/>
                </a:cubicBezTo>
                <a:cubicBezTo>
                  <a:pt x="5897292" y="2751557"/>
                  <a:pt x="5894433" y="2749520"/>
                  <a:pt x="5888551" y="2745738"/>
                </a:cubicBezTo>
                <a:cubicBezTo>
                  <a:pt x="5876784" y="2738174"/>
                  <a:pt x="5868204" y="2732063"/>
                  <a:pt x="5857086" y="2723331"/>
                </a:cubicBezTo>
                <a:cubicBezTo>
                  <a:pt x="5851527" y="2718965"/>
                  <a:pt x="5845806" y="2714891"/>
                  <a:pt x="5842946" y="2712854"/>
                </a:cubicBezTo>
                <a:cubicBezTo>
                  <a:pt x="5836903" y="2709364"/>
                  <a:pt x="5828321" y="2703253"/>
                  <a:pt x="5819739" y="2697142"/>
                </a:cubicBezTo>
                <a:cubicBezTo>
                  <a:pt x="5814018" y="2693067"/>
                  <a:pt x="5814018" y="2693067"/>
                  <a:pt x="5813694" y="2693652"/>
                </a:cubicBezTo>
                <a:cubicBezTo>
                  <a:pt x="5810348" y="2692491"/>
                  <a:pt x="5807488" y="2690453"/>
                  <a:pt x="5802091" y="2685796"/>
                </a:cubicBezTo>
                <a:cubicBezTo>
                  <a:pt x="5796695" y="2681137"/>
                  <a:pt x="5788114" y="2675026"/>
                  <a:pt x="5785576" y="2672406"/>
                </a:cubicBezTo>
                <a:cubicBezTo>
                  <a:pt x="5782878" y="2670077"/>
                  <a:pt x="5780018" y="2668040"/>
                  <a:pt x="5777157" y="2666003"/>
                </a:cubicBezTo>
                <a:cubicBezTo>
                  <a:pt x="5768090" y="2660768"/>
                  <a:pt x="5754113" y="2649998"/>
                  <a:pt x="5745208" y="2644471"/>
                </a:cubicBezTo>
                <a:cubicBezTo>
                  <a:pt x="5742185" y="2642727"/>
                  <a:pt x="5739486" y="2640398"/>
                  <a:pt x="5736140" y="2639236"/>
                </a:cubicBezTo>
                <a:cubicBezTo>
                  <a:pt x="5732956" y="2637783"/>
                  <a:pt x="5724861" y="2630797"/>
                  <a:pt x="5718654" y="2627598"/>
                </a:cubicBezTo>
                <a:cubicBezTo>
                  <a:pt x="5721190" y="2630220"/>
                  <a:pt x="5726427" y="2635168"/>
                  <a:pt x="5735006" y="2641280"/>
                </a:cubicBezTo>
                <a:cubicBezTo>
                  <a:pt x="5743750" y="2647099"/>
                  <a:pt x="5746287" y="2649721"/>
                  <a:pt x="5748823" y="2652340"/>
                </a:cubicBezTo>
                <a:cubicBezTo>
                  <a:pt x="5748661" y="2652633"/>
                  <a:pt x="5751360" y="2654962"/>
                  <a:pt x="5754382" y="2656706"/>
                </a:cubicBezTo>
                <a:cubicBezTo>
                  <a:pt x="5757405" y="2658452"/>
                  <a:pt x="5763125" y="2662526"/>
                  <a:pt x="5769008" y="2666307"/>
                </a:cubicBezTo>
                <a:cubicBezTo>
                  <a:pt x="5774728" y="2670381"/>
                  <a:pt x="5769332" y="2665724"/>
                  <a:pt x="5772516" y="2667177"/>
                </a:cubicBezTo>
                <a:cubicBezTo>
                  <a:pt x="5772678" y="2666885"/>
                  <a:pt x="5772678" y="2666885"/>
                  <a:pt x="5775537" y="2668922"/>
                </a:cubicBezTo>
                <a:cubicBezTo>
                  <a:pt x="5775214" y="2669506"/>
                  <a:pt x="5775052" y="2669797"/>
                  <a:pt x="5774728" y="2670381"/>
                </a:cubicBezTo>
                <a:cubicBezTo>
                  <a:pt x="5774566" y="2670674"/>
                  <a:pt x="5774405" y="2670966"/>
                  <a:pt x="5780125" y="2675039"/>
                </a:cubicBezTo>
                <a:cubicBezTo>
                  <a:pt x="5785846" y="2679113"/>
                  <a:pt x="5793942" y="2686100"/>
                  <a:pt x="5802846" y="2691627"/>
                </a:cubicBezTo>
                <a:cubicBezTo>
                  <a:pt x="5802846" y="2691627"/>
                  <a:pt x="5802091" y="2691191"/>
                  <a:pt x="5801693" y="2691010"/>
                </a:cubicBezTo>
                <a:cubicBezTo>
                  <a:pt x="5801294" y="2690827"/>
                  <a:pt x="5801254" y="2690901"/>
                  <a:pt x="5802684" y="2691920"/>
                </a:cubicBezTo>
                <a:lnTo>
                  <a:pt x="5803117" y="2692169"/>
                </a:lnTo>
                <a:lnTo>
                  <a:pt x="5804736" y="2695415"/>
                </a:lnTo>
                <a:cubicBezTo>
                  <a:pt x="5810131" y="2700073"/>
                  <a:pt x="5815528" y="2704733"/>
                  <a:pt x="5815042" y="2705608"/>
                </a:cubicBezTo>
                <a:cubicBezTo>
                  <a:pt x="5806463" y="2699497"/>
                  <a:pt x="5795182" y="2691056"/>
                  <a:pt x="5789137" y="2687566"/>
                </a:cubicBezTo>
                <a:cubicBezTo>
                  <a:pt x="5780395" y="2681747"/>
                  <a:pt x="5771812" y="2675636"/>
                  <a:pt x="5763232" y="2669525"/>
                </a:cubicBezTo>
                <a:cubicBezTo>
                  <a:pt x="5751953" y="2661085"/>
                  <a:pt x="5743695" y="2654391"/>
                  <a:pt x="5731767" y="2647118"/>
                </a:cubicBezTo>
                <a:cubicBezTo>
                  <a:pt x="5728907" y="2645081"/>
                  <a:pt x="5726209" y="2642753"/>
                  <a:pt x="5723350" y="2640716"/>
                </a:cubicBezTo>
                <a:cubicBezTo>
                  <a:pt x="5712070" y="2632276"/>
                  <a:pt x="5700790" y="2623835"/>
                  <a:pt x="5689024" y="2616272"/>
                </a:cubicBezTo>
                <a:cubicBezTo>
                  <a:pt x="5686002" y="2614526"/>
                  <a:pt x="5683142" y="2612488"/>
                  <a:pt x="5683142" y="2612488"/>
                </a:cubicBezTo>
                <a:cubicBezTo>
                  <a:pt x="5675047" y="2605503"/>
                  <a:pt x="5666304" y="2599684"/>
                  <a:pt x="5657722" y="2593572"/>
                </a:cubicBezTo>
                <a:cubicBezTo>
                  <a:pt x="5640560" y="2581350"/>
                  <a:pt x="5623398" y="2569128"/>
                  <a:pt x="5606235" y="2556906"/>
                </a:cubicBezTo>
                <a:cubicBezTo>
                  <a:pt x="5600515" y="2552832"/>
                  <a:pt x="5594634" y="2549050"/>
                  <a:pt x="5591934" y="2546721"/>
                </a:cubicBezTo>
                <a:cubicBezTo>
                  <a:pt x="5586538" y="2542064"/>
                  <a:pt x="5580655" y="2538282"/>
                  <a:pt x="5574771" y="2534499"/>
                </a:cubicBezTo>
                <a:cubicBezTo>
                  <a:pt x="5565867" y="2528972"/>
                  <a:pt x="5551565" y="2518788"/>
                  <a:pt x="5543469" y="2511800"/>
                </a:cubicBezTo>
                <a:cubicBezTo>
                  <a:pt x="5535374" y="2504813"/>
                  <a:pt x="5526631" y="2498994"/>
                  <a:pt x="5517726" y="2493467"/>
                </a:cubicBezTo>
                <a:cubicBezTo>
                  <a:pt x="5508984" y="2487648"/>
                  <a:pt x="5500080" y="2482121"/>
                  <a:pt x="5491984" y="2475134"/>
                </a:cubicBezTo>
                <a:cubicBezTo>
                  <a:pt x="5492144" y="2474842"/>
                  <a:pt x="5486262" y="2471060"/>
                  <a:pt x="5483403" y="2469023"/>
                </a:cubicBezTo>
                <a:cubicBezTo>
                  <a:pt x="5469101" y="2458839"/>
                  <a:pt x="5454798" y="2448653"/>
                  <a:pt x="5440334" y="2438760"/>
                </a:cubicBezTo>
                <a:cubicBezTo>
                  <a:pt x="5434452" y="2434978"/>
                  <a:pt x="5431592" y="2432941"/>
                  <a:pt x="5431268" y="2433525"/>
                </a:cubicBezTo>
                <a:cubicBezTo>
                  <a:pt x="5431106" y="2433817"/>
                  <a:pt x="5433642" y="2436437"/>
                  <a:pt x="5427922" y="2432364"/>
                </a:cubicBezTo>
                <a:cubicBezTo>
                  <a:pt x="5416318" y="2424508"/>
                  <a:pt x="5407251" y="2419272"/>
                  <a:pt x="5395810" y="2411125"/>
                </a:cubicBezTo>
                <a:cubicBezTo>
                  <a:pt x="5384368" y="2402976"/>
                  <a:pt x="5384206" y="2403268"/>
                  <a:pt x="5373250" y="2394245"/>
                </a:cubicBezTo>
                <a:cubicBezTo>
                  <a:pt x="5370390" y="2392207"/>
                  <a:pt x="5370390" y="2392207"/>
                  <a:pt x="5370390" y="2392207"/>
                </a:cubicBezTo>
                <a:cubicBezTo>
                  <a:pt x="5364345" y="2388717"/>
                  <a:pt x="5355926" y="2382314"/>
                  <a:pt x="5350045" y="2378533"/>
                </a:cubicBezTo>
                <a:cubicBezTo>
                  <a:pt x="5332557" y="2366894"/>
                  <a:pt x="5332557" y="2366894"/>
                  <a:pt x="5318903" y="2355541"/>
                </a:cubicBezTo>
                <a:cubicBezTo>
                  <a:pt x="5318903" y="2355541"/>
                  <a:pt x="5313182" y="2351467"/>
                  <a:pt x="5313182" y="2351467"/>
                </a:cubicBezTo>
                <a:cubicBezTo>
                  <a:pt x="5309352" y="2351182"/>
                  <a:pt x="5301417" y="2343903"/>
                  <a:pt x="5292837" y="2337793"/>
                </a:cubicBezTo>
                <a:cubicBezTo>
                  <a:pt x="5290138" y="2335464"/>
                  <a:pt x="5284254" y="2331682"/>
                  <a:pt x="5284578" y="2331098"/>
                </a:cubicBezTo>
                <a:cubicBezTo>
                  <a:pt x="5287763" y="2332551"/>
                  <a:pt x="5290461" y="2334880"/>
                  <a:pt x="5293484" y="2336625"/>
                </a:cubicBezTo>
                <a:cubicBezTo>
                  <a:pt x="5301903" y="2343028"/>
                  <a:pt x="5310486" y="2349139"/>
                  <a:pt x="5313993" y="2350007"/>
                </a:cubicBezTo>
                <a:cubicBezTo>
                  <a:pt x="5311132" y="2347972"/>
                  <a:pt x="5305249" y="2344189"/>
                  <a:pt x="5305573" y="2343605"/>
                </a:cubicBezTo>
                <a:cubicBezTo>
                  <a:pt x="5302876" y="2341276"/>
                  <a:pt x="5305898" y="2343022"/>
                  <a:pt x="5311618" y="2347096"/>
                </a:cubicBezTo>
                <a:cubicBezTo>
                  <a:pt x="5317338" y="2351169"/>
                  <a:pt x="5320361" y="2352914"/>
                  <a:pt x="5320523" y="2352622"/>
                </a:cubicBezTo>
                <a:cubicBezTo>
                  <a:pt x="5323546" y="2354367"/>
                  <a:pt x="5320847" y="2352039"/>
                  <a:pt x="5320685" y="2352331"/>
                </a:cubicBezTo>
                <a:cubicBezTo>
                  <a:pt x="5320685" y="2352331"/>
                  <a:pt x="5317825" y="2350294"/>
                  <a:pt x="5317825" y="2350294"/>
                </a:cubicBezTo>
                <a:cubicBezTo>
                  <a:pt x="5306384" y="2342145"/>
                  <a:pt x="5294780" y="2334290"/>
                  <a:pt x="5283500" y="2325849"/>
                </a:cubicBezTo>
                <a:cubicBezTo>
                  <a:pt x="5275243" y="2319154"/>
                  <a:pt x="5263639" y="2311299"/>
                  <a:pt x="5255058" y="2305187"/>
                </a:cubicBezTo>
                <a:cubicBezTo>
                  <a:pt x="5248851" y="2301990"/>
                  <a:pt x="5237896" y="2292964"/>
                  <a:pt x="5226132" y="2285401"/>
                </a:cubicBezTo>
                <a:cubicBezTo>
                  <a:pt x="5217064" y="2280166"/>
                  <a:pt x="5212153" y="2274632"/>
                  <a:pt x="5200712" y="2266485"/>
                </a:cubicBezTo>
                <a:cubicBezTo>
                  <a:pt x="5200712" y="2266485"/>
                  <a:pt x="5200712" y="2266485"/>
                  <a:pt x="5197852" y="2264448"/>
                </a:cubicBezTo>
                <a:cubicBezTo>
                  <a:pt x="5197690" y="2264739"/>
                  <a:pt x="5200387" y="2267068"/>
                  <a:pt x="5194505" y="2263287"/>
                </a:cubicBezTo>
                <a:cubicBezTo>
                  <a:pt x="5191645" y="2261251"/>
                  <a:pt x="5188784" y="2259213"/>
                  <a:pt x="5189108" y="2258629"/>
                </a:cubicBezTo>
                <a:cubicBezTo>
                  <a:pt x="5186248" y="2256591"/>
                  <a:pt x="5180527" y="2252516"/>
                  <a:pt x="5177666" y="2250480"/>
                </a:cubicBezTo>
                <a:cubicBezTo>
                  <a:pt x="5174806" y="2248444"/>
                  <a:pt x="5171945" y="2246406"/>
                  <a:pt x="5172108" y="2246114"/>
                </a:cubicBezTo>
                <a:cubicBezTo>
                  <a:pt x="5163689" y="2239712"/>
                  <a:pt x="5157482" y="2236513"/>
                  <a:pt x="5148739" y="2230694"/>
                </a:cubicBezTo>
                <a:cubicBezTo>
                  <a:pt x="5148578" y="2230987"/>
                  <a:pt x="5151276" y="2233315"/>
                  <a:pt x="5145393" y="2229533"/>
                </a:cubicBezTo>
                <a:cubicBezTo>
                  <a:pt x="5142533" y="2227496"/>
                  <a:pt x="5136812" y="2223423"/>
                  <a:pt x="5133951" y="2221385"/>
                </a:cubicBezTo>
                <a:cubicBezTo>
                  <a:pt x="5131415" y="2218764"/>
                  <a:pt x="5134599" y="2220216"/>
                  <a:pt x="5132062" y="2217596"/>
                </a:cubicBezTo>
                <a:cubicBezTo>
                  <a:pt x="5132386" y="2217012"/>
                  <a:pt x="5132386" y="2217012"/>
                  <a:pt x="5126666" y="2212939"/>
                </a:cubicBezTo>
                <a:cubicBezTo>
                  <a:pt x="5123805" y="2210901"/>
                  <a:pt x="5120945" y="2208865"/>
                  <a:pt x="5115224" y="2204790"/>
                </a:cubicBezTo>
                <a:cubicBezTo>
                  <a:pt x="5112363" y="2202754"/>
                  <a:pt x="5106643" y="2198681"/>
                  <a:pt x="5103782" y="2196642"/>
                </a:cubicBezTo>
                <a:cubicBezTo>
                  <a:pt x="5100923" y="2194606"/>
                  <a:pt x="5098062" y="2192569"/>
                  <a:pt x="5098224" y="2192277"/>
                </a:cubicBezTo>
                <a:cubicBezTo>
                  <a:pt x="5090290" y="2184998"/>
                  <a:pt x="5090290" y="2184998"/>
                  <a:pt x="5081710" y="2178887"/>
                </a:cubicBezTo>
                <a:cubicBezTo>
                  <a:pt x="5070269" y="2170740"/>
                  <a:pt x="5070269" y="2170740"/>
                  <a:pt x="5076636" y="2173645"/>
                </a:cubicBezTo>
                <a:cubicBezTo>
                  <a:pt x="5070915" y="2169572"/>
                  <a:pt x="5059636" y="2161131"/>
                  <a:pt x="5056614" y="2159386"/>
                </a:cubicBezTo>
                <a:cubicBezTo>
                  <a:pt x="5053268" y="2158224"/>
                  <a:pt x="5047061" y="2155026"/>
                  <a:pt x="5049436" y="2157938"/>
                </a:cubicBezTo>
                <a:cubicBezTo>
                  <a:pt x="5049436" y="2157938"/>
                  <a:pt x="5049274" y="2158231"/>
                  <a:pt x="5046252" y="2156487"/>
                </a:cubicBezTo>
                <a:cubicBezTo>
                  <a:pt x="5035620" y="2146878"/>
                  <a:pt x="5020994" y="2137278"/>
                  <a:pt x="5006692" y="2127093"/>
                </a:cubicBezTo>
                <a:cubicBezTo>
                  <a:pt x="5001134" y="2122726"/>
                  <a:pt x="4995251" y="2118944"/>
                  <a:pt x="4986670" y="2112835"/>
                </a:cubicBezTo>
                <a:cubicBezTo>
                  <a:pt x="4986508" y="2113126"/>
                  <a:pt x="4983648" y="2111089"/>
                  <a:pt x="4983648" y="2111089"/>
                </a:cubicBezTo>
                <a:cubicBezTo>
                  <a:pt x="4978251" y="2106431"/>
                  <a:pt x="4969507" y="2100611"/>
                  <a:pt x="4964110" y="2095952"/>
                </a:cubicBezTo>
                <a:cubicBezTo>
                  <a:pt x="4952830" y="2087515"/>
                  <a:pt x="4941065" y="2079950"/>
                  <a:pt x="4937558" y="2079080"/>
                </a:cubicBezTo>
                <a:cubicBezTo>
                  <a:pt x="4937395" y="2079373"/>
                  <a:pt x="4934373" y="2077627"/>
                  <a:pt x="4931513" y="2075590"/>
                </a:cubicBezTo>
                <a:cubicBezTo>
                  <a:pt x="4928490" y="2073845"/>
                  <a:pt x="4925630" y="2071808"/>
                  <a:pt x="4925953" y="2071224"/>
                </a:cubicBezTo>
                <a:cubicBezTo>
                  <a:pt x="4914514" y="2063076"/>
                  <a:pt x="4908307" y="2059879"/>
                  <a:pt x="4899563" y="2054059"/>
                </a:cubicBezTo>
                <a:cubicBezTo>
                  <a:pt x="4899239" y="2054642"/>
                  <a:pt x="4896217" y="2052897"/>
                  <a:pt x="4890658" y="2048531"/>
                </a:cubicBezTo>
                <a:cubicBezTo>
                  <a:pt x="4879216" y="2040383"/>
                  <a:pt x="4867289" y="2033112"/>
                  <a:pt x="4856010" y="2024671"/>
                </a:cubicBezTo>
                <a:cubicBezTo>
                  <a:pt x="4853150" y="2022635"/>
                  <a:pt x="4852988" y="2022926"/>
                  <a:pt x="4852826" y="2023218"/>
                </a:cubicBezTo>
                <a:cubicBezTo>
                  <a:pt x="4852826" y="2023218"/>
                  <a:pt x="4852664" y="2023510"/>
                  <a:pt x="4855523" y="2025548"/>
                </a:cubicBezTo>
                <a:cubicBezTo>
                  <a:pt x="4861244" y="2029621"/>
                  <a:pt x="4864105" y="2031658"/>
                  <a:pt x="4866965" y="2033696"/>
                </a:cubicBezTo>
                <a:cubicBezTo>
                  <a:pt x="4869826" y="2035732"/>
                  <a:pt x="4872686" y="2037770"/>
                  <a:pt x="4875384" y="2040098"/>
                </a:cubicBezTo>
                <a:cubicBezTo>
                  <a:pt x="4877759" y="2043011"/>
                  <a:pt x="4886177" y="2049413"/>
                  <a:pt x="4894760" y="2055525"/>
                </a:cubicBezTo>
                <a:cubicBezTo>
                  <a:pt x="4900481" y="2059599"/>
                  <a:pt x="4906202" y="2063673"/>
                  <a:pt x="4914782" y="2069784"/>
                </a:cubicBezTo>
                <a:cubicBezTo>
                  <a:pt x="4915268" y="2068908"/>
                  <a:pt x="4923525" y="2075602"/>
                  <a:pt x="4926547" y="2077348"/>
                </a:cubicBezTo>
                <a:cubicBezTo>
                  <a:pt x="4943710" y="2089571"/>
                  <a:pt x="4963732" y="2103830"/>
                  <a:pt x="4980895" y="2116051"/>
                </a:cubicBezTo>
                <a:cubicBezTo>
                  <a:pt x="4981056" y="2115760"/>
                  <a:pt x="4984079" y="2117504"/>
                  <a:pt x="4986777" y="2119834"/>
                </a:cubicBezTo>
                <a:cubicBezTo>
                  <a:pt x="4989636" y="2121871"/>
                  <a:pt x="4989636" y="2121871"/>
                  <a:pt x="4989475" y="2122162"/>
                </a:cubicBezTo>
                <a:cubicBezTo>
                  <a:pt x="4989313" y="2122453"/>
                  <a:pt x="4989151" y="2122746"/>
                  <a:pt x="4988990" y="2123037"/>
                </a:cubicBezTo>
                <a:cubicBezTo>
                  <a:pt x="5012034" y="2139042"/>
                  <a:pt x="5031571" y="2154176"/>
                  <a:pt x="5054454" y="2170474"/>
                </a:cubicBezTo>
                <a:cubicBezTo>
                  <a:pt x="5060500" y="2173962"/>
                  <a:pt x="5066220" y="2178038"/>
                  <a:pt x="5071616" y="2182696"/>
                </a:cubicBezTo>
                <a:cubicBezTo>
                  <a:pt x="5094501" y="2198992"/>
                  <a:pt x="5120242" y="2217323"/>
                  <a:pt x="5143126" y="2233620"/>
                </a:cubicBezTo>
                <a:cubicBezTo>
                  <a:pt x="5143288" y="2233328"/>
                  <a:pt x="5143449" y="2233036"/>
                  <a:pt x="5143449" y="2233036"/>
                </a:cubicBezTo>
                <a:cubicBezTo>
                  <a:pt x="5157752" y="2243222"/>
                  <a:pt x="5169192" y="2251370"/>
                  <a:pt x="5180634" y="2259517"/>
                </a:cubicBezTo>
                <a:cubicBezTo>
                  <a:pt x="5180634" y="2259517"/>
                  <a:pt x="5183332" y="2261847"/>
                  <a:pt x="5183171" y="2262138"/>
                </a:cubicBezTo>
                <a:cubicBezTo>
                  <a:pt x="5186031" y="2264175"/>
                  <a:pt x="5194774" y="2269994"/>
                  <a:pt x="5194612" y="2270285"/>
                </a:cubicBezTo>
                <a:cubicBezTo>
                  <a:pt x="5196987" y="2273198"/>
                  <a:pt x="5202706" y="2277273"/>
                  <a:pt x="5205568" y="2279310"/>
                </a:cubicBezTo>
                <a:cubicBezTo>
                  <a:pt x="5217333" y="2286874"/>
                  <a:pt x="5225915" y="2292985"/>
                  <a:pt x="5237194" y="2301424"/>
                </a:cubicBezTo>
                <a:cubicBezTo>
                  <a:pt x="5239892" y="2303753"/>
                  <a:pt x="5245613" y="2307828"/>
                  <a:pt x="5248635" y="2309572"/>
                </a:cubicBezTo>
                <a:cubicBezTo>
                  <a:pt x="5257540" y="2315100"/>
                  <a:pt x="5265960" y="2321504"/>
                  <a:pt x="5274378" y="2327906"/>
                </a:cubicBezTo>
                <a:cubicBezTo>
                  <a:pt x="5276592" y="2331110"/>
                  <a:pt x="5285495" y="2336637"/>
                  <a:pt x="5291217" y="2340711"/>
                </a:cubicBezTo>
                <a:cubicBezTo>
                  <a:pt x="5305356" y="2351189"/>
                  <a:pt x="5316960" y="2359045"/>
                  <a:pt x="5328400" y="2367192"/>
                </a:cubicBezTo>
                <a:cubicBezTo>
                  <a:pt x="5342704" y="2377379"/>
                  <a:pt x="5354145" y="2385526"/>
                  <a:pt x="5365586" y="2393674"/>
                </a:cubicBezTo>
                <a:cubicBezTo>
                  <a:pt x="5376218" y="2403280"/>
                  <a:pt x="5388632" y="2409677"/>
                  <a:pt x="5399912" y="2418118"/>
                </a:cubicBezTo>
                <a:cubicBezTo>
                  <a:pt x="5402608" y="2420447"/>
                  <a:pt x="5408491" y="2424229"/>
                  <a:pt x="5408329" y="2424520"/>
                </a:cubicBezTo>
                <a:cubicBezTo>
                  <a:pt x="5416588" y="2431214"/>
                  <a:pt x="5422471" y="2434997"/>
                  <a:pt x="5431051" y="2441108"/>
                </a:cubicBezTo>
                <a:cubicBezTo>
                  <a:pt x="5442491" y="2449256"/>
                  <a:pt x="5456957" y="2459150"/>
                  <a:pt x="5468237" y="2467590"/>
                </a:cubicBezTo>
                <a:cubicBezTo>
                  <a:pt x="5479515" y="2476029"/>
                  <a:pt x="5487934" y="2482432"/>
                  <a:pt x="5496677" y="2488251"/>
                </a:cubicBezTo>
                <a:cubicBezTo>
                  <a:pt x="5505259" y="2494363"/>
                  <a:pt x="5513515" y="2501058"/>
                  <a:pt x="5522097" y="2507167"/>
                </a:cubicBezTo>
                <a:cubicBezTo>
                  <a:pt x="5544981" y="2523464"/>
                  <a:pt x="5567863" y="2539760"/>
                  <a:pt x="5587886" y="2554020"/>
                </a:cubicBezTo>
                <a:lnTo>
                  <a:pt x="5613086" y="2572042"/>
                </a:lnTo>
                <a:lnTo>
                  <a:pt x="5605175" y="2567978"/>
                </a:lnTo>
                <a:cubicBezTo>
                  <a:pt x="5602099" y="2566328"/>
                  <a:pt x="5599238" y="2564292"/>
                  <a:pt x="5596378" y="2562255"/>
                </a:cubicBezTo>
                <a:cubicBezTo>
                  <a:pt x="5593518" y="2560218"/>
                  <a:pt x="5590657" y="2558181"/>
                  <a:pt x="5584938" y="2554107"/>
                </a:cubicBezTo>
                <a:cubicBezTo>
                  <a:pt x="5582076" y="2552070"/>
                  <a:pt x="5581861" y="2552458"/>
                  <a:pt x="5581861" y="2552458"/>
                </a:cubicBezTo>
                <a:cubicBezTo>
                  <a:pt x="5581645" y="2552846"/>
                  <a:pt x="5581431" y="2553234"/>
                  <a:pt x="5584291" y="2555272"/>
                </a:cubicBezTo>
                <a:cubicBezTo>
                  <a:pt x="5595948" y="2563032"/>
                  <a:pt x="5606742" y="2572344"/>
                  <a:pt x="5618185" y="2580492"/>
                </a:cubicBezTo>
                <a:cubicBezTo>
                  <a:pt x="5624121" y="2584178"/>
                  <a:pt x="5626765" y="2586603"/>
                  <a:pt x="5626335" y="2587379"/>
                </a:cubicBezTo>
                <a:cubicBezTo>
                  <a:pt x="5634701" y="2593878"/>
                  <a:pt x="5639775" y="2599117"/>
                  <a:pt x="5651216" y="2607265"/>
                </a:cubicBezTo>
                <a:cubicBezTo>
                  <a:pt x="5651647" y="2606488"/>
                  <a:pt x="5654507" y="2608525"/>
                  <a:pt x="5657153" y="2610950"/>
                </a:cubicBezTo>
                <a:cubicBezTo>
                  <a:pt x="5660013" y="2612989"/>
                  <a:pt x="5662658" y="2615412"/>
                  <a:pt x="5662444" y="2615801"/>
                </a:cubicBezTo>
                <a:cubicBezTo>
                  <a:pt x="5664443" y="2619391"/>
                  <a:pt x="5675453" y="2628315"/>
                  <a:pt x="5687108" y="2636075"/>
                </a:cubicBezTo>
                <a:cubicBezTo>
                  <a:pt x="5693261" y="2639371"/>
                  <a:pt x="5701626" y="2645871"/>
                  <a:pt x="5707778" y="2649170"/>
                </a:cubicBezTo>
                <a:cubicBezTo>
                  <a:pt x="5707778" y="2649170"/>
                  <a:pt x="5710639" y="2651207"/>
                  <a:pt x="5710424" y="2651595"/>
                </a:cubicBezTo>
                <a:cubicBezTo>
                  <a:pt x="5719004" y="2657705"/>
                  <a:pt x="5724510" y="2662168"/>
                  <a:pt x="5730444" y="2665853"/>
                </a:cubicBezTo>
                <a:cubicBezTo>
                  <a:pt x="5744748" y="2676040"/>
                  <a:pt x="5758618" y="2687000"/>
                  <a:pt x="5771136" y="2693206"/>
                </a:cubicBezTo>
                <a:cubicBezTo>
                  <a:pt x="5773782" y="2695633"/>
                  <a:pt x="5773566" y="2696020"/>
                  <a:pt x="5773566" y="2696020"/>
                </a:cubicBezTo>
                <a:cubicBezTo>
                  <a:pt x="5770059" y="2695148"/>
                  <a:pt x="5775134" y="2700386"/>
                  <a:pt x="5777349" y="2703587"/>
                </a:cubicBezTo>
                <a:cubicBezTo>
                  <a:pt x="5779994" y="2706013"/>
                  <a:pt x="5791651" y="2713773"/>
                  <a:pt x="5797372" y="2717847"/>
                </a:cubicBezTo>
                <a:cubicBezTo>
                  <a:pt x="5792514" y="2712220"/>
                  <a:pt x="5792514" y="2712220"/>
                  <a:pt x="5803953" y="2720368"/>
                </a:cubicBezTo>
                <a:cubicBezTo>
                  <a:pt x="5812535" y="2726478"/>
                  <a:pt x="5812535" y="2726478"/>
                  <a:pt x="5821978" y="2731037"/>
                </a:cubicBezTo>
                <a:cubicBezTo>
                  <a:pt x="5822193" y="2730649"/>
                  <a:pt x="5825053" y="2732687"/>
                  <a:pt x="5827915" y="2734723"/>
                </a:cubicBezTo>
                <a:cubicBezTo>
                  <a:pt x="5830774" y="2736760"/>
                  <a:pt x="5836495" y="2740834"/>
                  <a:pt x="5839355" y="2742871"/>
                </a:cubicBezTo>
                <a:cubicBezTo>
                  <a:pt x="5845076" y="2746946"/>
                  <a:pt x="5847936" y="2748982"/>
                  <a:pt x="5850796" y="2751019"/>
                </a:cubicBezTo>
                <a:cubicBezTo>
                  <a:pt x="5856517" y="2755093"/>
                  <a:pt x="5856517" y="2755093"/>
                  <a:pt x="5856948" y="2754316"/>
                </a:cubicBezTo>
                <a:cubicBezTo>
                  <a:pt x="5860238" y="2755578"/>
                  <a:pt x="5857809" y="2752763"/>
                  <a:pt x="5861100" y="2754025"/>
                </a:cubicBezTo>
                <a:cubicBezTo>
                  <a:pt x="5863961" y="2756062"/>
                  <a:pt x="5869682" y="2760137"/>
                  <a:pt x="5872542" y="2762173"/>
                </a:cubicBezTo>
                <a:cubicBezTo>
                  <a:pt x="5878047" y="2766635"/>
                  <a:pt x="5874973" y="2764987"/>
                  <a:pt x="5874758" y="2765375"/>
                </a:cubicBezTo>
                <a:cubicBezTo>
                  <a:pt x="5883121" y="2771873"/>
                  <a:pt x="5888196" y="2777112"/>
                  <a:pt x="5896994" y="2782835"/>
                </a:cubicBezTo>
                <a:cubicBezTo>
                  <a:pt x="5897208" y="2782447"/>
                  <a:pt x="5900068" y="2784483"/>
                  <a:pt x="5902930" y="2786520"/>
                </a:cubicBezTo>
                <a:cubicBezTo>
                  <a:pt x="5905789" y="2788558"/>
                  <a:pt x="5911512" y="2792631"/>
                  <a:pt x="5914372" y="2794669"/>
                </a:cubicBezTo>
                <a:cubicBezTo>
                  <a:pt x="5914802" y="2793893"/>
                  <a:pt x="5917661" y="2795930"/>
                  <a:pt x="5920522" y="2797967"/>
                </a:cubicBezTo>
                <a:cubicBezTo>
                  <a:pt x="5926028" y="2802429"/>
                  <a:pt x="5922952" y="2800779"/>
                  <a:pt x="5922736" y="2801169"/>
                </a:cubicBezTo>
                <a:cubicBezTo>
                  <a:pt x="5925597" y="2803205"/>
                  <a:pt x="5925597" y="2803205"/>
                  <a:pt x="5925597" y="2803205"/>
                </a:cubicBezTo>
                <a:cubicBezTo>
                  <a:pt x="5937037" y="2811353"/>
                  <a:pt x="5943836" y="2813486"/>
                  <a:pt x="5951771" y="2820762"/>
                </a:cubicBezTo>
                <a:cubicBezTo>
                  <a:pt x="5962781" y="2829686"/>
                  <a:pt x="5974869" y="2836670"/>
                  <a:pt x="5979943" y="2841908"/>
                </a:cubicBezTo>
                <a:cubicBezTo>
                  <a:pt x="5988525" y="2848020"/>
                  <a:pt x="5999751" y="2856555"/>
                  <a:pt x="6008762" y="2861889"/>
                </a:cubicBezTo>
                <a:lnTo>
                  <a:pt x="6020443" y="2870208"/>
                </a:lnTo>
                <a:lnTo>
                  <a:pt x="6019005" y="2879251"/>
                </a:lnTo>
                <a:cubicBezTo>
                  <a:pt x="6021016" y="2885152"/>
                  <a:pt x="6024622" y="2891617"/>
                  <a:pt x="6026189" y="2897667"/>
                </a:cubicBezTo>
                <a:cubicBezTo>
                  <a:pt x="6039145" y="2932776"/>
                  <a:pt x="6055658" y="2966705"/>
                  <a:pt x="6068612" y="3001816"/>
                </a:cubicBezTo>
                <a:cubicBezTo>
                  <a:pt x="6075922" y="3030043"/>
                  <a:pt x="6097463" y="3053540"/>
                  <a:pt x="6090539" y="3086498"/>
                </a:cubicBezTo>
                <a:cubicBezTo>
                  <a:pt x="6089699" y="3094441"/>
                  <a:pt x="6088596" y="3101376"/>
                  <a:pt x="6087008" y="3106902"/>
                </a:cubicBezTo>
                <a:lnTo>
                  <a:pt x="6083251" y="3113849"/>
                </a:lnTo>
                <a:lnTo>
                  <a:pt x="6085287" y="3116009"/>
                </a:lnTo>
                <a:cubicBezTo>
                  <a:pt x="6120990" y="3154346"/>
                  <a:pt x="6154372" y="3195307"/>
                  <a:pt x="6172917" y="3249925"/>
                </a:cubicBezTo>
                <a:cubicBezTo>
                  <a:pt x="6176628" y="3266729"/>
                  <a:pt x="6187754" y="3279334"/>
                  <a:pt x="6198885" y="3296139"/>
                </a:cubicBezTo>
                <a:cubicBezTo>
                  <a:pt x="6184047" y="3312945"/>
                  <a:pt x="6165500" y="3312946"/>
                  <a:pt x="6150663" y="3333952"/>
                </a:cubicBezTo>
                <a:cubicBezTo>
                  <a:pt x="6139536" y="3352858"/>
                  <a:pt x="6120064" y="3364411"/>
                  <a:pt x="6098735" y="3367563"/>
                </a:cubicBezTo>
                <a:lnTo>
                  <a:pt x="6067910" y="3365946"/>
                </a:lnTo>
                <a:lnTo>
                  <a:pt x="6075856" y="3388917"/>
                </a:lnTo>
                <a:cubicBezTo>
                  <a:pt x="6082715" y="3406072"/>
                  <a:pt x="6090617" y="3422607"/>
                  <a:pt x="6100393" y="3437970"/>
                </a:cubicBezTo>
                <a:cubicBezTo>
                  <a:pt x="6101436" y="3442002"/>
                  <a:pt x="6104570" y="3454100"/>
                  <a:pt x="6102056" y="3459314"/>
                </a:cubicBezTo>
                <a:lnTo>
                  <a:pt x="6099386" y="3460846"/>
                </a:lnTo>
                <a:lnTo>
                  <a:pt x="6079334" y="3445164"/>
                </a:lnTo>
                <a:cubicBezTo>
                  <a:pt x="6070176" y="3437442"/>
                  <a:pt x="6060736" y="3429337"/>
                  <a:pt x="6050878" y="3421944"/>
                </a:cubicBezTo>
                <a:cubicBezTo>
                  <a:pt x="6041876" y="3416555"/>
                  <a:pt x="6033427" y="3410218"/>
                  <a:pt x="6026132" y="3408838"/>
                </a:cubicBezTo>
                <a:cubicBezTo>
                  <a:pt x="6025578" y="3409787"/>
                  <a:pt x="6022207" y="3408623"/>
                  <a:pt x="6024470" y="3411684"/>
                </a:cubicBezTo>
                <a:cubicBezTo>
                  <a:pt x="6029547" y="3416857"/>
                  <a:pt x="6035733" y="3420133"/>
                  <a:pt x="6031255" y="3420867"/>
                </a:cubicBezTo>
                <a:cubicBezTo>
                  <a:pt x="6030146" y="3422765"/>
                  <a:pt x="6025067" y="3417590"/>
                  <a:pt x="6022252" y="3415479"/>
                </a:cubicBezTo>
                <a:cubicBezTo>
                  <a:pt x="6019436" y="3413366"/>
                  <a:pt x="6016620" y="3411253"/>
                  <a:pt x="6010988" y="3407028"/>
                </a:cubicBezTo>
                <a:cubicBezTo>
                  <a:pt x="6008171" y="3404916"/>
                  <a:pt x="6002539" y="3400691"/>
                  <a:pt x="5996906" y="3396466"/>
                </a:cubicBezTo>
                <a:cubicBezTo>
                  <a:pt x="5996352" y="3397414"/>
                  <a:pt x="5995797" y="3398362"/>
                  <a:pt x="5995244" y="3399311"/>
                </a:cubicBezTo>
                <a:cubicBezTo>
                  <a:pt x="5998060" y="3401424"/>
                  <a:pt x="6000877" y="3403536"/>
                  <a:pt x="6006508" y="3407760"/>
                </a:cubicBezTo>
                <a:cubicBezTo>
                  <a:pt x="6014957" y="3414099"/>
                  <a:pt x="6017218" y="3417160"/>
                  <a:pt x="6012738" y="3417894"/>
                </a:cubicBezTo>
                <a:cubicBezTo>
                  <a:pt x="6020057" y="3422700"/>
                  <a:pt x="6025977" y="3428165"/>
                  <a:pt x="6031898" y="3433630"/>
                </a:cubicBezTo>
                <a:lnTo>
                  <a:pt x="6049666" y="3448224"/>
                </a:lnTo>
                <a:lnTo>
                  <a:pt x="6037110" y="3442297"/>
                </a:lnTo>
                <a:lnTo>
                  <a:pt x="6032496" y="3439537"/>
                </a:lnTo>
                <a:cubicBezTo>
                  <a:pt x="6012783" y="3424749"/>
                  <a:pt x="5995887" y="3412074"/>
                  <a:pt x="5978990" y="3399398"/>
                </a:cubicBezTo>
                <a:cubicBezTo>
                  <a:pt x="5967725" y="3390948"/>
                  <a:pt x="5957015" y="3381549"/>
                  <a:pt x="5946903" y="3378057"/>
                </a:cubicBezTo>
                <a:cubicBezTo>
                  <a:pt x="5946903" y="3378057"/>
                  <a:pt x="5944087" y="3375946"/>
                  <a:pt x="5941270" y="3373834"/>
                </a:cubicBezTo>
                <a:cubicBezTo>
                  <a:pt x="5928853" y="3360425"/>
                  <a:pt x="5912556" y="3353658"/>
                  <a:pt x="5899029" y="3342146"/>
                </a:cubicBezTo>
                <a:cubicBezTo>
                  <a:pt x="5885502" y="3330633"/>
                  <a:pt x="5871422" y="3320072"/>
                  <a:pt x="5856786" y="3310457"/>
                </a:cubicBezTo>
                <a:cubicBezTo>
                  <a:pt x="5812881" y="3281615"/>
                  <a:pt x="5774564" y="3250143"/>
                  <a:pt x="5731767" y="3219404"/>
                </a:cubicBezTo>
                <a:cubicBezTo>
                  <a:pt x="5731767" y="3219404"/>
                  <a:pt x="5732322" y="3218457"/>
                  <a:pt x="5729504" y="3216343"/>
                </a:cubicBezTo>
                <a:cubicBezTo>
                  <a:pt x="5733430" y="3216558"/>
                  <a:pt x="5735692" y="3219620"/>
                  <a:pt x="5741323" y="3223845"/>
                </a:cubicBezTo>
                <a:cubicBezTo>
                  <a:pt x="5744140" y="3225958"/>
                  <a:pt x="5744695" y="3225009"/>
                  <a:pt x="5744695" y="3225009"/>
                </a:cubicBezTo>
                <a:cubicBezTo>
                  <a:pt x="5745249" y="3224060"/>
                  <a:pt x="5746357" y="3222164"/>
                  <a:pt x="5742987" y="3220999"/>
                </a:cubicBezTo>
                <a:cubicBezTo>
                  <a:pt x="5740171" y="3218886"/>
                  <a:pt x="5738464" y="3214876"/>
                  <a:pt x="5735647" y="3212765"/>
                </a:cubicBezTo>
                <a:cubicBezTo>
                  <a:pt x="5718196" y="3201038"/>
                  <a:pt x="5705778" y="3187629"/>
                  <a:pt x="5688881" y="3174955"/>
                </a:cubicBezTo>
                <a:cubicBezTo>
                  <a:pt x="5638190" y="3136929"/>
                  <a:pt x="5584684" y="3096792"/>
                  <a:pt x="5533993" y="3058766"/>
                </a:cubicBezTo>
                <a:cubicBezTo>
                  <a:pt x="5517096" y="3046092"/>
                  <a:pt x="5503570" y="3034579"/>
                  <a:pt x="5497893" y="3023499"/>
                </a:cubicBezTo>
                <a:cubicBezTo>
                  <a:pt x="5501818" y="3023714"/>
                  <a:pt x="5507451" y="3027940"/>
                  <a:pt x="5510821" y="3029104"/>
                </a:cubicBezTo>
                <a:cubicBezTo>
                  <a:pt x="5528827" y="3039880"/>
                  <a:pt x="5534459" y="3044105"/>
                  <a:pt x="5536765" y="3054024"/>
                </a:cubicBezTo>
                <a:cubicBezTo>
                  <a:pt x="5538473" y="3058034"/>
                  <a:pt x="5541288" y="3060146"/>
                  <a:pt x="5544659" y="3061310"/>
                </a:cubicBezTo>
                <a:cubicBezTo>
                  <a:pt x="5554215" y="3065749"/>
                  <a:pt x="5564927" y="3075148"/>
                  <a:pt x="5573375" y="3081485"/>
                </a:cubicBezTo>
                <a:cubicBezTo>
                  <a:pt x="5590271" y="3094160"/>
                  <a:pt x="5604353" y="3104723"/>
                  <a:pt x="5622913" y="3114552"/>
                </a:cubicBezTo>
                <a:cubicBezTo>
                  <a:pt x="5629099" y="3117829"/>
                  <a:pt x="5640917" y="3125331"/>
                  <a:pt x="5643179" y="3128391"/>
                </a:cubicBezTo>
                <a:cubicBezTo>
                  <a:pt x="5652782" y="3139688"/>
                  <a:pt x="5667971" y="3148353"/>
                  <a:pt x="5675310" y="3156588"/>
                </a:cubicBezTo>
                <a:cubicBezTo>
                  <a:pt x="5680388" y="3161761"/>
                  <a:pt x="5686020" y="3165985"/>
                  <a:pt x="5692206" y="3169262"/>
                </a:cubicBezTo>
                <a:cubicBezTo>
                  <a:pt x="5704581" y="3175815"/>
                  <a:pt x="5713030" y="3182152"/>
                  <a:pt x="5723186" y="3192501"/>
                </a:cubicBezTo>
                <a:cubicBezTo>
                  <a:pt x="5731079" y="3199787"/>
                  <a:pt x="5736712" y="3204011"/>
                  <a:pt x="5746270" y="3208453"/>
                </a:cubicBezTo>
                <a:cubicBezTo>
                  <a:pt x="5763121" y="3214272"/>
                  <a:pt x="5783389" y="3228111"/>
                  <a:pt x="5802547" y="3243846"/>
                </a:cubicBezTo>
                <a:cubicBezTo>
                  <a:pt x="5808180" y="3248072"/>
                  <a:pt x="5813258" y="3253245"/>
                  <a:pt x="5815519" y="3256307"/>
                </a:cubicBezTo>
                <a:cubicBezTo>
                  <a:pt x="5827382" y="3270663"/>
                  <a:pt x="5840909" y="3282174"/>
                  <a:pt x="5854990" y="3292737"/>
                </a:cubicBezTo>
                <a:cubicBezTo>
                  <a:pt x="5869071" y="3303300"/>
                  <a:pt x="5885967" y="3315975"/>
                  <a:pt x="5900049" y="3326536"/>
                </a:cubicBezTo>
                <a:cubicBezTo>
                  <a:pt x="5916945" y="3339211"/>
                  <a:pt x="5937213" y="3353050"/>
                  <a:pt x="5955773" y="3362880"/>
                </a:cubicBezTo>
                <a:cubicBezTo>
                  <a:pt x="5961405" y="3367106"/>
                  <a:pt x="5967038" y="3371331"/>
                  <a:pt x="5969854" y="3373444"/>
                </a:cubicBezTo>
                <a:cubicBezTo>
                  <a:pt x="5978302" y="3379781"/>
                  <a:pt x="5981672" y="3380945"/>
                  <a:pt x="5985597" y="3381160"/>
                </a:cubicBezTo>
                <a:cubicBezTo>
                  <a:pt x="5965330" y="3367321"/>
                  <a:pt x="5952913" y="3353912"/>
                  <a:pt x="5936015" y="3341237"/>
                </a:cubicBezTo>
                <a:cubicBezTo>
                  <a:pt x="5914041" y="3323389"/>
                  <a:pt x="5892065" y="3305541"/>
                  <a:pt x="5873462" y="3288855"/>
                </a:cubicBezTo>
                <a:cubicBezTo>
                  <a:pt x="5859934" y="3277344"/>
                  <a:pt x="5846408" y="3265833"/>
                  <a:pt x="5832882" y="3254321"/>
                </a:cubicBezTo>
                <a:cubicBezTo>
                  <a:pt x="5816539" y="3240698"/>
                  <a:pt x="5801349" y="3232034"/>
                  <a:pt x="5787823" y="3220521"/>
                </a:cubicBezTo>
                <a:cubicBezTo>
                  <a:pt x="5777113" y="3211123"/>
                  <a:pt x="5767001" y="3207631"/>
                  <a:pt x="5752921" y="3197069"/>
                </a:cubicBezTo>
                <a:cubicBezTo>
                  <a:pt x="5745026" y="3189783"/>
                  <a:pt x="5733208" y="3182281"/>
                  <a:pt x="5721944" y="3173830"/>
                </a:cubicBezTo>
                <a:cubicBezTo>
                  <a:pt x="5719127" y="3171718"/>
                  <a:pt x="5719127" y="3171718"/>
                  <a:pt x="5716311" y="3169605"/>
                </a:cubicBezTo>
                <a:cubicBezTo>
                  <a:pt x="5702275" y="3165899"/>
                  <a:pt x="5688749" y="3154388"/>
                  <a:pt x="5675776" y="3141928"/>
                </a:cubicBezTo>
                <a:cubicBezTo>
                  <a:pt x="5665620" y="3131580"/>
                  <a:pt x="5653801" y="3124079"/>
                  <a:pt x="5644201" y="3112783"/>
                </a:cubicBezTo>
                <a:cubicBezTo>
                  <a:pt x="5644201" y="3112783"/>
                  <a:pt x="5641383" y="3110671"/>
                  <a:pt x="5638012" y="3109507"/>
                </a:cubicBezTo>
                <a:cubicBezTo>
                  <a:pt x="5634643" y="3108343"/>
                  <a:pt x="5631826" y="3106230"/>
                  <a:pt x="5629010" y="3104118"/>
                </a:cubicBezTo>
                <a:cubicBezTo>
                  <a:pt x="5601402" y="3082044"/>
                  <a:pt x="5571024" y="3064714"/>
                  <a:pt x="5543971" y="3041691"/>
                </a:cubicBezTo>
                <a:cubicBezTo>
                  <a:pt x="5532707" y="3033240"/>
                  <a:pt x="5525412" y="3031863"/>
                  <a:pt x="5517516" y="3024577"/>
                </a:cubicBezTo>
                <a:cubicBezTo>
                  <a:pt x="5509069" y="3018237"/>
                  <a:pt x="5497804" y="3009789"/>
                  <a:pt x="5489355" y="3003450"/>
                </a:cubicBezTo>
                <a:cubicBezTo>
                  <a:pt x="5471905" y="2991724"/>
                  <a:pt x="5460041" y="2977367"/>
                  <a:pt x="5444852" y="2968702"/>
                </a:cubicBezTo>
                <a:cubicBezTo>
                  <a:pt x="5439219" y="2964477"/>
                  <a:pt x="5436403" y="2962366"/>
                  <a:pt x="5433587" y="2960253"/>
                </a:cubicBezTo>
                <a:cubicBezTo>
                  <a:pt x="5430771" y="2958140"/>
                  <a:pt x="5428508" y="2955077"/>
                  <a:pt x="5424585" y="2954863"/>
                </a:cubicBezTo>
                <a:cubicBezTo>
                  <a:pt x="5424031" y="2955812"/>
                  <a:pt x="5425737" y="2959821"/>
                  <a:pt x="5428553" y="2961934"/>
                </a:cubicBezTo>
                <a:cubicBezTo>
                  <a:pt x="5436448" y="2969220"/>
                  <a:pt x="5443232" y="2978403"/>
                  <a:pt x="5454497" y="2986853"/>
                </a:cubicBezTo>
                <a:cubicBezTo>
                  <a:pt x="5460130" y="2991079"/>
                  <a:pt x="5459022" y="2992976"/>
                  <a:pt x="5464100" y="2998150"/>
                </a:cubicBezTo>
                <a:cubicBezTo>
                  <a:pt x="5448355" y="2990433"/>
                  <a:pt x="5434274" y="2979871"/>
                  <a:pt x="5419639" y="2970256"/>
                </a:cubicBezTo>
                <a:cubicBezTo>
                  <a:pt x="5407820" y="2962754"/>
                  <a:pt x="5398263" y="2958315"/>
                  <a:pt x="5386444" y="2950812"/>
                </a:cubicBezTo>
                <a:cubicBezTo>
                  <a:pt x="5383628" y="2948700"/>
                  <a:pt x="5376887" y="2946372"/>
                  <a:pt x="5378596" y="2950381"/>
                </a:cubicBezTo>
                <a:cubicBezTo>
                  <a:pt x="5380302" y="2954392"/>
                  <a:pt x="5386489" y="2957668"/>
                  <a:pt x="5389305" y="2959781"/>
                </a:cubicBezTo>
                <a:cubicBezTo>
                  <a:pt x="5409018" y="2974569"/>
                  <a:pt x="5425915" y="2987244"/>
                  <a:pt x="5445628" y="3002031"/>
                </a:cubicBezTo>
                <a:cubicBezTo>
                  <a:pt x="5479421" y="3027381"/>
                  <a:pt x="5511552" y="3055577"/>
                  <a:pt x="5539205" y="3084505"/>
                </a:cubicBezTo>
                <a:cubicBezTo>
                  <a:pt x="5549360" y="3094854"/>
                  <a:pt x="5563995" y="3104468"/>
                  <a:pt x="5574152" y="3114814"/>
                </a:cubicBezTo>
                <a:cubicBezTo>
                  <a:pt x="5584862" y="3124214"/>
                  <a:pt x="5599497" y="3133826"/>
                  <a:pt x="5614131" y="3143441"/>
                </a:cubicBezTo>
                <a:cubicBezTo>
                  <a:pt x="5626505" y="3149993"/>
                  <a:pt x="5643956" y="3161720"/>
                  <a:pt x="5658038" y="3172283"/>
                </a:cubicBezTo>
                <a:cubicBezTo>
                  <a:pt x="5680012" y="3190130"/>
                  <a:pt x="5703649" y="3205135"/>
                  <a:pt x="5724516" y="3224881"/>
                </a:cubicBezTo>
                <a:cubicBezTo>
                  <a:pt x="5726778" y="3227942"/>
                  <a:pt x="5729593" y="3230055"/>
                  <a:pt x="5732965" y="3231219"/>
                </a:cubicBezTo>
                <a:cubicBezTo>
                  <a:pt x="5757157" y="3245272"/>
                  <a:pt x="5778578" y="3264069"/>
                  <a:pt x="5801106" y="3280969"/>
                </a:cubicBezTo>
                <a:cubicBezTo>
                  <a:pt x="5827006" y="3299034"/>
                  <a:pt x="5850089" y="3314985"/>
                  <a:pt x="5874327" y="3335895"/>
                </a:cubicBezTo>
                <a:lnTo>
                  <a:pt x="5896602" y="3353123"/>
                </a:lnTo>
                <a:lnTo>
                  <a:pt x="5869191" y="3338282"/>
                </a:lnTo>
                <a:cubicBezTo>
                  <a:pt x="5847715" y="3329149"/>
                  <a:pt x="5825405" y="3324144"/>
                  <a:pt x="5802463" y="3320889"/>
                </a:cubicBezTo>
                <a:lnTo>
                  <a:pt x="5797202" y="3320339"/>
                </a:lnTo>
                <a:lnTo>
                  <a:pt x="5761392" y="3293477"/>
                </a:lnTo>
                <a:cubicBezTo>
                  <a:pt x="5763101" y="3297485"/>
                  <a:pt x="5767624" y="3303608"/>
                  <a:pt x="5773810" y="3306886"/>
                </a:cubicBezTo>
                <a:lnTo>
                  <a:pt x="5790861" y="3319676"/>
                </a:lnTo>
                <a:lnTo>
                  <a:pt x="5758188" y="3316259"/>
                </a:lnTo>
                <a:lnTo>
                  <a:pt x="5759849" y="3321706"/>
                </a:lnTo>
                <a:lnTo>
                  <a:pt x="5749198" y="3314346"/>
                </a:lnTo>
                <a:cubicBezTo>
                  <a:pt x="5745826" y="3313183"/>
                  <a:pt x="5740194" y="3308957"/>
                  <a:pt x="5735116" y="3303783"/>
                </a:cubicBezTo>
                <a:cubicBezTo>
                  <a:pt x="5733409" y="3299774"/>
                  <a:pt x="5727222" y="3296498"/>
                  <a:pt x="5724406" y="3294384"/>
                </a:cubicBezTo>
                <a:cubicBezTo>
                  <a:pt x="5718774" y="3290159"/>
                  <a:pt x="5716512" y="3287098"/>
                  <a:pt x="5715403" y="3288996"/>
                </a:cubicBezTo>
                <a:cubicBezTo>
                  <a:pt x="5714294" y="3290892"/>
                  <a:pt x="5717112" y="3293005"/>
                  <a:pt x="5722743" y="3297231"/>
                </a:cubicBezTo>
                <a:cubicBezTo>
                  <a:pt x="5731192" y="3303569"/>
                  <a:pt x="5739640" y="3309906"/>
                  <a:pt x="5745272" y="3314130"/>
                </a:cubicBezTo>
                <a:cubicBezTo>
                  <a:pt x="5756537" y="3322581"/>
                  <a:pt x="5757690" y="3327538"/>
                  <a:pt x="5750396" y="3326160"/>
                </a:cubicBezTo>
                <a:cubicBezTo>
                  <a:pt x="5750396" y="3326160"/>
                  <a:pt x="5749841" y="3327108"/>
                  <a:pt x="5749287" y="3328057"/>
                </a:cubicBezTo>
                <a:cubicBezTo>
                  <a:pt x="5737512" y="3327411"/>
                  <a:pt x="5737512" y="3327411"/>
                  <a:pt x="5714982" y="3310510"/>
                </a:cubicBezTo>
                <a:cubicBezTo>
                  <a:pt x="5714982" y="3310510"/>
                  <a:pt x="5712166" y="3308398"/>
                  <a:pt x="5712166" y="3308398"/>
                </a:cubicBezTo>
                <a:cubicBezTo>
                  <a:pt x="5702055" y="3304906"/>
                  <a:pt x="5693607" y="3298569"/>
                  <a:pt x="5686821" y="3289386"/>
                </a:cubicBezTo>
                <a:cubicBezTo>
                  <a:pt x="5681189" y="3285161"/>
                  <a:pt x="5678373" y="3283048"/>
                  <a:pt x="5672741" y="3278823"/>
                </a:cubicBezTo>
                <a:cubicBezTo>
                  <a:pt x="5669925" y="3276710"/>
                  <a:pt x="5663737" y="3273433"/>
                  <a:pt x="5662584" y="3268477"/>
                </a:cubicBezTo>
                <a:cubicBezTo>
                  <a:pt x="5656951" y="3264250"/>
                  <a:pt x="5647949" y="3258862"/>
                  <a:pt x="5642870" y="3253688"/>
                </a:cubicBezTo>
                <a:cubicBezTo>
                  <a:pt x="5631606" y="3245239"/>
                  <a:pt x="5622603" y="3239850"/>
                  <a:pt x="5616417" y="3236573"/>
                </a:cubicBezTo>
                <a:cubicBezTo>
                  <a:pt x="5606861" y="3232132"/>
                  <a:pt x="5598411" y="3225795"/>
                  <a:pt x="5591071" y="3217560"/>
                </a:cubicBezTo>
                <a:cubicBezTo>
                  <a:pt x="5585993" y="3212387"/>
                  <a:pt x="5575283" y="3202988"/>
                  <a:pt x="5566835" y="3196651"/>
                </a:cubicBezTo>
                <a:cubicBezTo>
                  <a:pt x="5563464" y="3195486"/>
                  <a:pt x="5557833" y="3191261"/>
                  <a:pt x="5556124" y="3187251"/>
                </a:cubicBezTo>
                <a:cubicBezTo>
                  <a:pt x="5553862" y="3184191"/>
                  <a:pt x="5551048" y="3182078"/>
                  <a:pt x="5547676" y="3180914"/>
                </a:cubicBezTo>
                <a:cubicBezTo>
                  <a:pt x="5531932" y="3173198"/>
                  <a:pt x="5516144" y="3158625"/>
                  <a:pt x="5502064" y="3148064"/>
                </a:cubicBezTo>
                <a:cubicBezTo>
                  <a:pt x="5500955" y="3149960"/>
                  <a:pt x="5503216" y="3153021"/>
                  <a:pt x="5497030" y="3149745"/>
                </a:cubicBezTo>
                <a:cubicBezTo>
                  <a:pt x="5494213" y="3147632"/>
                  <a:pt x="5488581" y="3143407"/>
                  <a:pt x="5492507" y="3143623"/>
                </a:cubicBezTo>
                <a:cubicBezTo>
                  <a:pt x="5486875" y="3139397"/>
                  <a:pt x="5481242" y="3135171"/>
                  <a:pt x="5475610" y="3130947"/>
                </a:cubicBezTo>
                <a:cubicBezTo>
                  <a:pt x="5475055" y="3131896"/>
                  <a:pt x="5476764" y="3135905"/>
                  <a:pt x="5470576" y="3132629"/>
                </a:cubicBezTo>
                <a:cubicBezTo>
                  <a:pt x="5467760" y="3130517"/>
                  <a:pt x="5465499" y="3127456"/>
                  <a:pt x="5466052" y="3126507"/>
                </a:cubicBezTo>
                <a:cubicBezTo>
                  <a:pt x="5460420" y="3122282"/>
                  <a:pt x="5454788" y="3118057"/>
                  <a:pt x="5451973" y="3115945"/>
                </a:cubicBezTo>
                <a:cubicBezTo>
                  <a:pt x="5448601" y="3114780"/>
                  <a:pt x="5450308" y="3118790"/>
                  <a:pt x="5444676" y="3114566"/>
                </a:cubicBezTo>
                <a:cubicBezTo>
                  <a:pt x="5441860" y="3112453"/>
                  <a:pt x="5435674" y="3109176"/>
                  <a:pt x="5433967" y="3105166"/>
                </a:cubicBezTo>
                <a:cubicBezTo>
                  <a:pt x="5428888" y="3099991"/>
                  <a:pt x="5418777" y="3096501"/>
                  <a:pt x="5413699" y="3091328"/>
                </a:cubicBezTo>
                <a:cubicBezTo>
                  <a:pt x="5406359" y="3083093"/>
                  <a:pt x="5400172" y="3079816"/>
                  <a:pt x="5394540" y="3075591"/>
                </a:cubicBezTo>
                <a:cubicBezTo>
                  <a:pt x="5389462" y="3070418"/>
                  <a:pt x="5386092" y="3069254"/>
                  <a:pt x="5380459" y="3065028"/>
                </a:cubicBezTo>
                <a:cubicBezTo>
                  <a:pt x="5370902" y="3060588"/>
                  <a:pt x="5356821" y="3050026"/>
                  <a:pt x="5346665" y="3039678"/>
                </a:cubicBezTo>
                <a:cubicBezTo>
                  <a:pt x="5338217" y="3033340"/>
                  <a:pt x="5328105" y="3029849"/>
                  <a:pt x="5317950" y="3019502"/>
                </a:cubicBezTo>
                <a:cubicBezTo>
                  <a:pt x="5317396" y="3020451"/>
                  <a:pt x="5307284" y="3016959"/>
                  <a:pt x="5303914" y="3015794"/>
                </a:cubicBezTo>
                <a:cubicBezTo>
                  <a:pt x="5290985" y="3010190"/>
                  <a:pt x="5290985" y="3010190"/>
                  <a:pt x="5284754" y="3000060"/>
                </a:cubicBezTo>
                <a:cubicBezTo>
                  <a:pt x="5282491" y="2996997"/>
                  <a:pt x="5280232" y="2993937"/>
                  <a:pt x="5283601" y="2995101"/>
                </a:cubicBezTo>
                <a:cubicBezTo>
                  <a:pt x="5286972" y="2996264"/>
                  <a:pt x="5287526" y="2995316"/>
                  <a:pt x="5293159" y="2999541"/>
                </a:cubicBezTo>
                <a:cubicBezTo>
                  <a:pt x="5301607" y="3005878"/>
                  <a:pt x="5310056" y="3012216"/>
                  <a:pt x="5318504" y="3018553"/>
                </a:cubicBezTo>
                <a:cubicBezTo>
                  <a:pt x="5329170" y="3021096"/>
                  <a:pt x="5341542" y="3027649"/>
                  <a:pt x="5358440" y="3040325"/>
                </a:cubicBezTo>
                <a:cubicBezTo>
                  <a:pt x="5364072" y="3044550"/>
                  <a:pt x="5369705" y="3048776"/>
                  <a:pt x="5375336" y="3052999"/>
                </a:cubicBezTo>
                <a:cubicBezTo>
                  <a:pt x="5402944" y="3075072"/>
                  <a:pt x="5432768" y="3093353"/>
                  <a:pt x="5461484" y="3113530"/>
                </a:cubicBezTo>
                <a:cubicBezTo>
                  <a:pt x="5464300" y="3115642"/>
                  <a:pt x="5468225" y="3115857"/>
                  <a:pt x="5474412" y="3119133"/>
                </a:cubicBezTo>
                <a:cubicBezTo>
                  <a:pt x="5458069" y="3105509"/>
                  <a:pt x="5441172" y="3092835"/>
                  <a:pt x="5427091" y="3082272"/>
                </a:cubicBezTo>
                <a:cubicBezTo>
                  <a:pt x="5427091" y="3082272"/>
                  <a:pt x="5427647" y="3081323"/>
                  <a:pt x="5427647" y="3081323"/>
                </a:cubicBezTo>
                <a:cubicBezTo>
                  <a:pt x="5444543" y="3093999"/>
                  <a:pt x="5461441" y="3106674"/>
                  <a:pt x="5475521" y="3117237"/>
                </a:cubicBezTo>
                <a:cubicBezTo>
                  <a:pt x="5492418" y="3129911"/>
                  <a:pt x="5506499" y="3140474"/>
                  <a:pt x="5520579" y="3151036"/>
                </a:cubicBezTo>
                <a:cubicBezTo>
                  <a:pt x="5523396" y="3153149"/>
                  <a:pt x="5529027" y="3157374"/>
                  <a:pt x="5532398" y="3158538"/>
                </a:cubicBezTo>
                <a:cubicBezTo>
                  <a:pt x="5539139" y="3160866"/>
                  <a:pt x="5538540" y="3154960"/>
                  <a:pt x="5549250" y="3164357"/>
                </a:cubicBezTo>
                <a:cubicBezTo>
                  <a:pt x="5557145" y="3171644"/>
                  <a:pt x="5564440" y="3173022"/>
                  <a:pt x="5572333" y="3180308"/>
                </a:cubicBezTo>
                <a:cubicBezTo>
                  <a:pt x="5577966" y="3184534"/>
                  <a:pt x="5586969" y="3189923"/>
                  <a:pt x="5591493" y="3196045"/>
                </a:cubicBezTo>
                <a:cubicBezTo>
                  <a:pt x="5593754" y="3199107"/>
                  <a:pt x="5597125" y="3200270"/>
                  <a:pt x="5602757" y="3204495"/>
                </a:cubicBezTo>
                <a:cubicBezTo>
                  <a:pt x="5601050" y="3200485"/>
                  <a:pt x="5595971" y="3195312"/>
                  <a:pt x="5596527" y="3194363"/>
                </a:cubicBezTo>
                <a:cubicBezTo>
                  <a:pt x="5594820" y="3190354"/>
                  <a:pt x="5598743" y="3190570"/>
                  <a:pt x="5604376" y="3194794"/>
                </a:cubicBezTo>
                <a:cubicBezTo>
                  <a:pt x="5610008" y="3199019"/>
                  <a:pt x="5618455" y="3205357"/>
                  <a:pt x="5620120" y="3202510"/>
                </a:cubicBezTo>
                <a:cubicBezTo>
                  <a:pt x="5620674" y="3201562"/>
                  <a:pt x="5626306" y="3205787"/>
                  <a:pt x="5629122" y="3207899"/>
                </a:cubicBezTo>
                <a:cubicBezTo>
                  <a:pt x="5641540" y="3221308"/>
                  <a:pt x="5657837" y="3228075"/>
                  <a:pt x="5669103" y="3236526"/>
                </a:cubicBezTo>
                <a:cubicBezTo>
                  <a:pt x="5672473" y="3237689"/>
                  <a:pt x="5675289" y="3239803"/>
                  <a:pt x="5675844" y="3238855"/>
                </a:cubicBezTo>
                <a:cubicBezTo>
                  <a:pt x="5676399" y="3237904"/>
                  <a:pt x="5674136" y="3234843"/>
                  <a:pt x="5671321" y="3232732"/>
                </a:cubicBezTo>
                <a:cubicBezTo>
                  <a:pt x="5658348" y="3220272"/>
                  <a:pt x="5645376" y="3207812"/>
                  <a:pt x="5636328" y="3195568"/>
                </a:cubicBezTo>
                <a:cubicBezTo>
                  <a:pt x="5631251" y="3190393"/>
                  <a:pt x="5627326" y="3190179"/>
                  <a:pt x="5626771" y="3191126"/>
                </a:cubicBezTo>
                <a:cubicBezTo>
                  <a:pt x="5625108" y="3193972"/>
                  <a:pt x="5621185" y="3193759"/>
                  <a:pt x="5611627" y="3189317"/>
                </a:cubicBezTo>
                <a:cubicBezTo>
                  <a:pt x="5608256" y="3188153"/>
                  <a:pt x="5605440" y="3186041"/>
                  <a:pt x="5602623" y="3183929"/>
                </a:cubicBezTo>
                <a:cubicBezTo>
                  <a:pt x="5595839" y="3174745"/>
                  <a:pt x="5580649" y="3166079"/>
                  <a:pt x="5573310" y="3157845"/>
                </a:cubicBezTo>
                <a:cubicBezTo>
                  <a:pt x="5568231" y="3152672"/>
                  <a:pt x="5562599" y="3148447"/>
                  <a:pt x="5554151" y="3142110"/>
                </a:cubicBezTo>
                <a:cubicBezTo>
                  <a:pt x="5548518" y="3137884"/>
                  <a:pt x="5544040" y="3138616"/>
                  <a:pt x="5540114" y="3138401"/>
                </a:cubicBezTo>
                <a:cubicBezTo>
                  <a:pt x="5532820" y="3137022"/>
                  <a:pt x="5521000" y="3129521"/>
                  <a:pt x="5517586" y="3121503"/>
                </a:cubicBezTo>
                <a:cubicBezTo>
                  <a:pt x="5518695" y="3119605"/>
                  <a:pt x="5516432" y="3116543"/>
                  <a:pt x="5514725" y="3112534"/>
                </a:cubicBezTo>
                <a:cubicBezTo>
                  <a:pt x="5515833" y="3110636"/>
                  <a:pt x="5510755" y="3105463"/>
                  <a:pt x="5502305" y="3099125"/>
                </a:cubicBezTo>
                <a:cubicBezTo>
                  <a:pt x="5496674" y="3094901"/>
                  <a:pt x="5491042" y="3090676"/>
                  <a:pt x="5486519" y="3084552"/>
                </a:cubicBezTo>
                <a:cubicBezTo>
                  <a:pt x="5478624" y="3077268"/>
                  <a:pt x="5469068" y="3072826"/>
                  <a:pt x="5461772" y="3071447"/>
                </a:cubicBezTo>
                <a:cubicBezTo>
                  <a:pt x="5449997" y="3070801"/>
                  <a:pt x="5433101" y="3058126"/>
                  <a:pt x="5417911" y="3049460"/>
                </a:cubicBezTo>
                <a:cubicBezTo>
                  <a:pt x="5411726" y="3046184"/>
                  <a:pt x="5407200" y="3040063"/>
                  <a:pt x="5399307" y="3032777"/>
                </a:cubicBezTo>
                <a:cubicBezTo>
                  <a:pt x="5390859" y="3026438"/>
                  <a:pt x="5383520" y="3018204"/>
                  <a:pt x="5378994" y="3012082"/>
                </a:cubicBezTo>
                <a:cubicBezTo>
                  <a:pt x="5364316" y="2995612"/>
                  <a:pt x="5361498" y="2993499"/>
                  <a:pt x="5347463" y="2989793"/>
                </a:cubicBezTo>
                <a:cubicBezTo>
                  <a:pt x="5344647" y="2987680"/>
                  <a:pt x="5343538" y="2989578"/>
                  <a:pt x="5340167" y="2988412"/>
                </a:cubicBezTo>
                <a:cubicBezTo>
                  <a:pt x="5326043" y="2970996"/>
                  <a:pt x="5311962" y="2960432"/>
                  <a:pt x="5295065" y="2947758"/>
                </a:cubicBezTo>
                <a:cubicBezTo>
                  <a:pt x="5283800" y="2939308"/>
                  <a:pt x="5275351" y="2932970"/>
                  <a:pt x="5264087" y="2924520"/>
                </a:cubicBezTo>
                <a:cubicBezTo>
                  <a:pt x="5241004" y="2908569"/>
                  <a:pt x="5220137" y="2888823"/>
                  <a:pt x="5194237" y="2870757"/>
                </a:cubicBezTo>
                <a:cubicBezTo>
                  <a:pt x="5185789" y="2864420"/>
                  <a:pt x="5185191" y="2858515"/>
                  <a:pt x="5175078" y="2855022"/>
                </a:cubicBezTo>
                <a:cubicBezTo>
                  <a:pt x="5165521" y="2850583"/>
                  <a:pt x="5158182" y="2842347"/>
                  <a:pt x="5151996" y="2839072"/>
                </a:cubicBezTo>
                <a:cubicBezTo>
                  <a:pt x="5143546" y="2832734"/>
                  <a:pt x="5135099" y="2826396"/>
                  <a:pt x="5126650" y="2820059"/>
                </a:cubicBezTo>
                <a:cubicBezTo>
                  <a:pt x="5119909" y="2817731"/>
                  <a:pt x="5124433" y="2823853"/>
                  <a:pt x="5120508" y="2823637"/>
                </a:cubicBezTo>
                <a:cubicBezTo>
                  <a:pt x="5109842" y="2821094"/>
                  <a:pt x="5098022" y="2813593"/>
                  <a:pt x="5085051" y="2801133"/>
                </a:cubicBezTo>
                <a:cubicBezTo>
                  <a:pt x="5082234" y="2799020"/>
                  <a:pt x="5082789" y="2798071"/>
                  <a:pt x="5077157" y="2793847"/>
                </a:cubicBezTo>
                <a:cubicBezTo>
                  <a:pt x="5074341" y="2791734"/>
                  <a:pt x="5070969" y="2790570"/>
                  <a:pt x="5069861" y="2792467"/>
                </a:cubicBezTo>
                <a:cubicBezTo>
                  <a:pt x="5069307" y="2793417"/>
                  <a:pt x="5068198" y="2795314"/>
                  <a:pt x="5073831" y="2799540"/>
                </a:cubicBezTo>
                <a:cubicBezTo>
                  <a:pt x="5082833" y="2804927"/>
                  <a:pt x="5090727" y="2812214"/>
                  <a:pt x="5096914" y="2815491"/>
                </a:cubicBezTo>
                <a:cubicBezTo>
                  <a:pt x="5108178" y="2823941"/>
                  <a:pt x="5112703" y="2830063"/>
                  <a:pt x="5121152" y="2836401"/>
                </a:cubicBezTo>
                <a:cubicBezTo>
                  <a:pt x="5126229" y="2841573"/>
                  <a:pt x="5127382" y="2846531"/>
                  <a:pt x="5126272" y="2848430"/>
                </a:cubicBezTo>
                <a:cubicBezTo>
                  <a:pt x="5130243" y="2855501"/>
                  <a:pt x="5129688" y="2856448"/>
                  <a:pt x="5139247" y="2860889"/>
                </a:cubicBezTo>
                <a:cubicBezTo>
                  <a:pt x="5151065" y="2868389"/>
                  <a:pt x="5162883" y="2875892"/>
                  <a:pt x="5175257" y="2882445"/>
                </a:cubicBezTo>
                <a:cubicBezTo>
                  <a:pt x="5178627" y="2883609"/>
                  <a:pt x="5183705" y="2888782"/>
                  <a:pt x="5189337" y="2893007"/>
                </a:cubicBezTo>
                <a:cubicBezTo>
                  <a:pt x="5192153" y="2895120"/>
                  <a:pt x="5191045" y="2897017"/>
                  <a:pt x="5193305" y="2900078"/>
                </a:cubicBezTo>
                <a:cubicBezTo>
                  <a:pt x="5197831" y="2906201"/>
                  <a:pt x="5191643" y="2902922"/>
                  <a:pt x="5187719" y="2902710"/>
                </a:cubicBezTo>
                <a:cubicBezTo>
                  <a:pt x="5183793" y="2902493"/>
                  <a:pt x="5175346" y="2896156"/>
                  <a:pt x="5168604" y="2893829"/>
                </a:cubicBezTo>
                <a:cubicBezTo>
                  <a:pt x="5165234" y="2892664"/>
                  <a:pt x="5165234" y="2892664"/>
                  <a:pt x="5164680" y="2893613"/>
                </a:cubicBezTo>
                <a:cubicBezTo>
                  <a:pt x="5164126" y="2894562"/>
                  <a:pt x="5166941" y="2896673"/>
                  <a:pt x="5169757" y="2898786"/>
                </a:cubicBezTo>
                <a:cubicBezTo>
                  <a:pt x="5178206" y="2905124"/>
                  <a:pt x="5188916" y="2914523"/>
                  <a:pt x="5198473" y="2918962"/>
                </a:cubicBezTo>
                <a:cubicBezTo>
                  <a:pt x="5199028" y="2918014"/>
                  <a:pt x="5201290" y="2921075"/>
                  <a:pt x="5201290" y="2921075"/>
                </a:cubicBezTo>
                <a:cubicBezTo>
                  <a:pt x="5206367" y="2926249"/>
                  <a:pt x="5200736" y="2922024"/>
                  <a:pt x="5200181" y="2922972"/>
                </a:cubicBezTo>
                <a:cubicBezTo>
                  <a:pt x="5196811" y="2921810"/>
                  <a:pt x="5195701" y="2923706"/>
                  <a:pt x="5201335" y="2927931"/>
                </a:cubicBezTo>
                <a:cubicBezTo>
                  <a:pt x="5206966" y="2932157"/>
                  <a:pt x="5212599" y="2936381"/>
                  <a:pt x="5221047" y="2942718"/>
                </a:cubicBezTo>
                <a:cubicBezTo>
                  <a:pt x="5211490" y="2938278"/>
                  <a:pt x="5203041" y="2931939"/>
                  <a:pt x="5194039" y="2926551"/>
                </a:cubicBezTo>
                <a:cubicBezTo>
                  <a:pt x="5187853" y="2923275"/>
                  <a:pt x="5187298" y="2924224"/>
                  <a:pt x="5189560" y="2927285"/>
                </a:cubicBezTo>
                <a:cubicBezTo>
                  <a:pt x="5190158" y="2933191"/>
                  <a:pt x="5189604" y="2934140"/>
                  <a:pt x="5177785" y="2926638"/>
                </a:cubicBezTo>
                <a:cubicBezTo>
                  <a:pt x="5174970" y="2924527"/>
                  <a:pt x="5169337" y="2920301"/>
                  <a:pt x="5166520" y="2918187"/>
                </a:cubicBezTo>
                <a:cubicBezTo>
                  <a:pt x="5165966" y="2919138"/>
                  <a:pt x="5165966" y="2919138"/>
                  <a:pt x="5165412" y="2920086"/>
                </a:cubicBezTo>
                <a:cubicBezTo>
                  <a:pt x="5165412" y="2920086"/>
                  <a:pt x="5164857" y="2921035"/>
                  <a:pt x="5164857" y="2921035"/>
                </a:cubicBezTo>
                <a:cubicBezTo>
                  <a:pt x="5185125" y="2934874"/>
                  <a:pt x="5196435" y="2950180"/>
                  <a:pt x="5216146" y="2964968"/>
                </a:cubicBezTo>
                <a:cubicBezTo>
                  <a:pt x="5227411" y="2973417"/>
                  <a:pt x="5237567" y="2983764"/>
                  <a:pt x="5247169" y="2995061"/>
                </a:cubicBezTo>
                <a:cubicBezTo>
                  <a:pt x="5246615" y="2996009"/>
                  <a:pt x="5252247" y="3000233"/>
                  <a:pt x="5251692" y="3001183"/>
                </a:cubicBezTo>
                <a:cubicBezTo>
                  <a:pt x="5250584" y="3003078"/>
                  <a:pt x="5244952" y="2998854"/>
                  <a:pt x="5242136" y="2996742"/>
                </a:cubicBezTo>
                <a:cubicBezTo>
                  <a:pt x="5233688" y="2990404"/>
                  <a:pt x="5225239" y="2984067"/>
                  <a:pt x="5216791" y="2977729"/>
                </a:cubicBezTo>
                <a:cubicBezTo>
                  <a:pt x="5213974" y="2975617"/>
                  <a:pt x="5211157" y="2973504"/>
                  <a:pt x="5210602" y="2974454"/>
                </a:cubicBezTo>
                <a:cubicBezTo>
                  <a:pt x="5210049" y="2975402"/>
                  <a:pt x="5209494" y="2976350"/>
                  <a:pt x="5212311" y="2978463"/>
                </a:cubicBezTo>
                <a:cubicBezTo>
                  <a:pt x="5217943" y="2982687"/>
                  <a:pt x="5219651" y="2986698"/>
                  <a:pt x="5228099" y="2993035"/>
                </a:cubicBezTo>
                <a:cubicBezTo>
                  <a:pt x="5236546" y="2999372"/>
                  <a:pt x="5244996" y="3005710"/>
                  <a:pt x="5253444" y="3012048"/>
                </a:cubicBezTo>
                <a:cubicBezTo>
                  <a:pt x="5258522" y="3017221"/>
                  <a:pt x="5254598" y="3017006"/>
                  <a:pt x="5254043" y="3017955"/>
                </a:cubicBezTo>
                <a:cubicBezTo>
                  <a:pt x="5253489" y="3018903"/>
                  <a:pt x="5252936" y="3019852"/>
                  <a:pt x="5252936" y="3019852"/>
                </a:cubicBezTo>
                <a:cubicBezTo>
                  <a:pt x="5235483" y="3008126"/>
                  <a:pt x="5224263" y="3006529"/>
                  <a:pt x="5207367" y="2993856"/>
                </a:cubicBezTo>
                <a:cubicBezTo>
                  <a:pt x="5173573" y="2968505"/>
                  <a:pt x="5144258" y="2942422"/>
                  <a:pt x="5109910" y="2918020"/>
                </a:cubicBezTo>
                <a:cubicBezTo>
                  <a:pt x="5103724" y="2914745"/>
                  <a:pt x="5096384" y="2906510"/>
                  <a:pt x="5094720" y="2909355"/>
                </a:cubicBezTo>
                <a:cubicBezTo>
                  <a:pt x="5089687" y="2911037"/>
                  <a:pt x="5102060" y="2917590"/>
                  <a:pt x="5107692" y="2921814"/>
                </a:cubicBezTo>
                <a:cubicBezTo>
                  <a:pt x="5119510" y="2929316"/>
                  <a:pt x="5129113" y="2940612"/>
                  <a:pt x="5140377" y="2949062"/>
                </a:cubicBezTo>
                <a:cubicBezTo>
                  <a:pt x="5152196" y="2956563"/>
                  <a:pt x="5166832" y="2966178"/>
                  <a:pt x="5176988" y="2976524"/>
                </a:cubicBezTo>
                <a:cubicBezTo>
                  <a:pt x="5195592" y="2993210"/>
                  <a:pt x="5215860" y="3007048"/>
                  <a:pt x="5232757" y="3019723"/>
                </a:cubicBezTo>
                <a:cubicBezTo>
                  <a:pt x="5268811" y="3048134"/>
                  <a:pt x="5300942" y="3076331"/>
                  <a:pt x="5321300" y="3103882"/>
                </a:cubicBezTo>
                <a:cubicBezTo>
                  <a:pt x="5330901" y="3115178"/>
                  <a:pt x="5342165" y="3123627"/>
                  <a:pt x="5353430" y="3132076"/>
                </a:cubicBezTo>
                <a:cubicBezTo>
                  <a:pt x="5356245" y="3134191"/>
                  <a:pt x="5365248" y="3139578"/>
                  <a:pt x="5364140" y="3141476"/>
                </a:cubicBezTo>
                <a:cubicBezTo>
                  <a:pt x="5361922" y="3145269"/>
                  <a:pt x="5354583" y="3137035"/>
                  <a:pt x="5351766" y="3134922"/>
                </a:cubicBezTo>
                <a:cubicBezTo>
                  <a:pt x="5303892" y="3099010"/>
                  <a:pt x="5256018" y="3063097"/>
                  <a:pt x="5205328" y="3025071"/>
                </a:cubicBezTo>
                <a:cubicBezTo>
                  <a:pt x="5188430" y="3012397"/>
                  <a:pt x="5174393" y="3008690"/>
                  <a:pt x="5157542" y="3002871"/>
                </a:cubicBezTo>
                <a:cubicBezTo>
                  <a:pt x="5157542" y="3002871"/>
                  <a:pt x="5156986" y="3003819"/>
                  <a:pt x="5156432" y="3004768"/>
                </a:cubicBezTo>
                <a:cubicBezTo>
                  <a:pt x="5160402" y="3011838"/>
                  <a:pt x="5162109" y="3015848"/>
                  <a:pt x="5163262" y="3020807"/>
                </a:cubicBezTo>
                <a:cubicBezTo>
                  <a:pt x="5161600" y="3023652"/>
                  <a:pt x="5168385" y="3032836"/>
                  <a:pt x="5176833" y="3039174"/>
                </a:cubicBezTo>
                <a:cubicBezTo>
                  <a:pt x="5199363" y="3056073"/>
                  <a:pt x="5195482" y="3062713"/>
                  <a:pt x="5195525" y="3069569"/>
                </a:cubicBezTo>
                <a:cubicBezTo>
                  <a:pt x="5194462" y="3078322"/>
                  <a:pt x="5205772" y="3093627"/>
                  <a:pt x="5217080" y="3108932"/>
                </a:cubicBezTo>
                <a:cubicBezTo>
                  <a:pt x="5218788" y="3112942"/>
                  <a:pt x="5224975" y="3116219"/>
                  <a:pt x="5227790" y="3118331"/>
                </a:cubicBezTo>
                <a:cubicBezTo>
                  <a:pt x="5239055" y="3126781"/>
                  <a:pt x="5250875" y="3134283"/>
                  <a:pt x="5257659" y="3143466"/>
                </a:cubicBezTo>
                <a:cubicBezTo>
                  <a:pt x="5259921" y="3146527"/>
                  <a:pt x="5262738" y="3148640"/>
                  <a:pt x="5268370" y="3152865"/>
                </a:cubicBezTo>
                <a:cubicBezTo>
                  <a:pt x="5276818" y="3159202"/>
                  <a:pt x="5285267" y="3165540"/>
                  <a:pt x="5290900" y="3169765"/>
                </a:cubicBezTo>
                <a:cubicBezTo>
                  <a:pt x="5304426" y="3181277"/>
                  <a:pt x="5319061" y="3190889"/>
                  <a:pt x="5331989" y="3196495"/>
                </a:cubicBezTo>
                <a:cubicBezTo>
                  <a:pt x="5342100" y="3199985"/>
                  <a:pt x="5352811" y="3209385"/>
                  <a:pt x="5359596" y="3218567"/>
                </a:cubicBezTo>
                <a:cubicBezTo>
                  <a:pt x="5371459" y="3232925"/>
                  <a:pt x="5391172" y="3247713"/>
                  <a:pt x="5403590" y="3261121"/>
                </a:cubicBezTo>
                <a:cubicBezTo>
                  <a:pt x="5405851" y="3264182"/>
                  <a:pt x="5457053" y="3294403"/>
                  <a:pt x="5457606" y="3293455"/>
                </a:cubicBezTo>
                <a:cubicBezTo>
                  <a:pt x="5465455" y="3293886"/>
                  <a:pt x="5477275" y="3301387"/>
                  <a:pt x="5485723" y="3307724"/>
                </a:cubicBezTo>
                <a:cubicBezTo>
                  <a:pt x="5494726" y="3313113"/>
                  <a:pt x="5501512" y="3322297"/>
                  <a:pt x="5508852" y="3330531"/>
                </a:cubicBezTo>
                <a:cubicBezTo>
                  <a:pt x="5508297" y="3331480"/>
                  <a:pt x="5507743" y="3332429"/>
                  <a:pt x="5510559" y="3334542"/>
                </a:cubicBezTo>
                <a:cubicBezTo>
                  <a:pt x="5527456" y="3347216"/>
                  <a:pt x="5536502" y="3359460"/>
                  <a:pt x="5550029" y="3370972"/>
                </a:cubicBezTo>
                <a:cubicBezTo>
                  <a:pt x="5557924" y="3378258"/>
                  <a:pt x="5562957" y="3376577"/>
                  <a:pt x="5570297" y="3384810"/>
                </a:cubicBezTo>
                <a:cubicBezTo>
                  <a:pt x="5573113" y="3386924"/>
                  <a:pt x="5598414" y="3399080"/>
                  <a:pt x="5602339" y="3399295"/>
                </a:cubicBezTo>
                <a:cubicBezTo>
                  <a:pt x="5605710" y="3400459"/>
                  <a:pt x="5609080" y="3401623"/>
                  <a:pt x="5612450" y="3402787"/>
                </a:cubicBezTo>
                <a:cubicBezTo>
                  <a:pt x="5628195" y="3410504"/>
                  <a:pt x="5639459" y="3418954"/>
                  <a:pt x="5648506" y="3431199"/>
                </a:cubicBezTo>
                <a:cubicBezTo>
                  <a:pt x="5650768" y="3434259"/>
                  <a:pt x="5653030" y="3437321"/>
                  <a:pt x="5658107" y="3442494"/>
                </a:cubicBezTo>
                <a:cubicBezTo>
                  <a:pt x="5657553" y="3443443"/>
                  <a:pt x="5659815" y="3446504"/>
                  <a:pt x="5659815" y="3446504"/>
                </a:cubicBezTo>
                <a:cubicBezTo>
                  <a:pt x="5673896" y="3457067"/>
                  <a:pt x="5683497" y="3468362"/>
                  <a:pt x="5695317" y="3475864"/>
                </a:cubicBezTo>
                <a:cubicBezTo>
                  <a:pt x="5707136" y="3483365"/>
                  <a:pt x="5718955" y="3490867"/>
                  <a:pt x="5728513" y="3495306"/>
                </a:cubicBezTo>
                <a:cubicBezTo>
                  <a:pt x="5747625" y="3504188"/>
                  <a:pt x="5756074" y="3510526"/>
                  <a:pt x="5767939" y="3524883"/>
                </a:cubicBezTo>
                <a:cubicBezTo>
                  <a:pt x="5772462" y="3531004"/>
                  <a:pt x="5778094" y="3535230"/>
                  <a:pt x="5786542" y="3541568"/>
                </a:cubicBezTo>
                <a:lnTo>
                  <a:pt x="5795997" y="3548660"/>
                </a:lnTo>
                <a:lnTo>
                  <a:pt x="5799257" y="3552318"/>
                </a:lnTo>
                <a:cubicBezTo>
                  <a:pt x="5800964" y="3556327"/>
                  <a:pt x="5806042" y="3561501"/>
                  <a:pt x="5799301" y="3559174"/>
                </a:cubicBezTo>
                <a:cubicBezTo>
                  <a:pt x="5795931" y="3558009"/>
                  <a:pt x="5794822" y="3559906"/>
                  <a:pt x="5792007" y="3557794"/>
                </a:cubicBezTo>
                <a:cubicBezTo>
                  <a:pt x="5786374" y="3553569"/>
                  <a:pt x="5780188" y="3550292"/>
                  <a:pt x="5777927" y="3547231"/>
                </a:cubicBezTo>
                <a:cubicBezTo>
                  <a:pt x="5767769" y="3536884"/>
                  <a:pt x="5757059" y="3527485"/>
                  <a:pt x="5746350" y="3518088"/>
                </a:cubicBezTo>
                <a:cubicBezTo>
                  <a:pt x="5739010" y="3509851"/>
                  <a:pt x="5738455" y="3510801"/>
                  <a:pt x="5731160" y="3509421"/>
                </a:cubicBezTo>
                <a:cubicBezTo>
                  <a:pt x="5730050" y="3511318"/>
                  <a:pt x="5725572" y="3512052"/>
                  <a:pt x="5719386" y="3508775"/>
                </a:cubicBezTo>
                <a:cubicBezTo>
                  <a:pt x="5710936" y="3502438"/>
                  <a:pt x="5704196" y="3500110"/>
                  <a:pt x="5692931" y="3491660"/>
                </a:cubicBezTo>
                <a:cubicBezTo>
                  <a:pt x="5687853" y="3486487"/>
                  <a:pt x="5678850" y="3481098"/>
                  <a:pt x="5670956" y="3473812"/>
                </a:cubicBezTo>
                <a:cubicBezTo>
                  <a:pt x="5665323" y="3469586"/>
                  <a:pt x="5664215" y="3471483"/>
                  <a:pt x="5663661" y="3472432"/>
                </a:cubicBezTo>
                <a:cubicBezTo>
                  <a:pt x="5662552" y="3474329"/>
                  <a:pt x="5664814" y="3477390"/>
                  <a:pt x="5667631" y="3479503"/>
                </a:cubicBezTo>
                <a:cubicBezTo>
                  <a:pt x="5673262" y="3483728"/>
                  <a:pt x="5673816" y="3482779"/>
                  <a:pt x="5676633" y="3484891"/>
                </a:cubicBezTo>
                <a:cubicBezTo>
                  <a:pt x="5691823" y="3493556"/>
                  <a:pt x="5702533" y="3502956"/>
                  <a:pt x="5708764" y="3513088"/>
                </a:cubicBezTo>
                <a:cubicBezTo>
                  <a:pt x="5710471" y="3517098"/>
                  <a:pt x="5703730" y="3514769"/>
                  <a:pt x="5708253" y="3520892"/>
                </a:cubicBezTo>
                <a:cubicBezTo>
                  <a:pt x="5716702" y="3527230"/>
                  <a:pt x="5725152" y="3533567"/>
                  <a:pt x="5733600" y="3539904"/>
                </a:cubicBezTo>
                <a:cubicBezTo>
                  <a:pt x="5738677" y="3545078"/>
                  <a:pt x="5748236" y="3549518"/>
                  <a:pt x="5755573" y="3557753"/>
                </a:cubicBezTo>
                <a:cubicBezTo>
                  <a:pt x="5762359" y="3566937"/>
                  <a:pt x="5767393" y="3565255"/>
                  <a:pt x="5775841" y="3571593"/>
                </a:cubicBezTo>
                <a:cubicBezTo>
                  <a:pt x="5800631" y="3591553"/>
                  <a:pt x="5824825" y="3605608"/>
                  <a:pt x="5846800" y="3623456"/>
                </a:cubicBezTo>
                <a:cubicBezTo>
                  <a:pt x="5858064" y="3631906"/>
                  <a:pt x="5866513" y="3638244"/>
                  <a:pt x="5877777" y="3646694"/>
                </a:cubicBezTo>
                <a:cubicBezTo>
                  <a:pt x="5894675" y="3659368"/>
                  <a:pt x="5908756" y="3669932"/>
                  <a:pt x="5928423" y="3677864"/>
                </a:cubicBezTo>
                <a:cubicBezTo>
                  <a:pt x="5930685" y="3680925"/>
                  <a:pt x="5929576" y="3682822"/>
                  <a:pt x="5932392" y="3684935"/>
                </a:cubicBezTo>
                <a:cubicBezTo>
                  <a:pt x="5940885" y="3698128"/>
                  <a:pt x="5943702" y="3700240"/>
                  <a:pt x="5962816" y="3709120"/>
                </a:cubicBezTo>
                <a:lnTo>
                  <a:pt x="5968331" y="3712041"/>
                </a:lnTo>
                <a:lnTo>
                  <a:pt x="5970061" y="3714396"/>
                </a:lnTo>
                <a:cubicBezTo>
                  <a:pt x="5984880" y="3732406"/>
                  <a:pt x="6001366" y="3749882"/>
                  <a:pt x="6020840" y="3766688"/>
                </a:cubicBezTo>
                <a:cubicBezTo>
                  <a:pt x="6048659" y="3787694"/>
                  <a:pt x="6070915" y="3816053"/>
                  <a:pt x="6091315" y="3847039"/>
                </a:cubicBezTo>
                <a:lnTo>
                  <a:pt x="6096922" y="3856116"/>
                </a:lnTo>
                <a:lnTo>
                  <a:pt x="6084222" y="3847949"/>
                </a:lnTo>
                <a:cubicBezTo>
                  <a:pt x="6049918" y="3830402"/>
                  <a:pt x="6014461" y="3807897"/>
                  <a:pt x="5980667" y="3782546"/>
                </a:cubicBezTo>
                <a:cubicBezTo>
                  <a:pt x="5960954" y="3767759"/>
                  <a:pt x="5944058" y="3755085"/>
                  <a:pt x="5924345" y="3740297"/>
                </a:cubicBezTo>
                <a:cubicBezTo>
                  <a:pt x="5921528" y="3738184"/>
                  <a:pt x="5916450" y="3733011"/>
                  <a:pt x="5912525" y="3732796"/>
                </a:cubicBezTo>
                <a:cubicBezTo>
                  <a:pt x="5908600" y="3732580"/>
                  <a:pt x="5913126" y="3738703"/>
                  <a:pt x="5915940" y="3740815"/>
                </a:cubicBezTo>
                <a:cubicBezTo>
                  <a:pt x="5926650" y="3750213"/>
                  <a:pt x="5933991" y="3758448"/>
                  <a:pt x="5944701" y="3767846"/>
                </a:cubicBezTo>
                <a:cubicBezTo>
                  <a:pt x="5958227" y="3779357"/>
                  <a:pt x="5972309" y="3789921"/>
                  <a:pt x="5984725" y="3803329"/>
                </a:cubicBezTo>
                <a:cubicBezTo>
                  <a:pt x="5978540" y="3800053"/>
                  <a:pt x="5977431" y="3801949"/>
                  <a:pt x="5971798" y="3797724"/>
                </a:cubicBezTo>
                <a:cubicBezTo>
                  <a:pt x="5960534" y="3789274"/>
                  <a:pt x="5950422" y="3785783"/>
                  <a:pt x="5941419" y="3780393"/>
                </a:cubicBezTo>
                <a:cubicBezTo>
                  <a:pt x="5938603" y="3778281"/>
                  <a:pt x="5934679" y="3778067"/>
                  <a:pt x="5934124" y="3779014"/>
                </a:cubicBezTo>
                <a:cubicBezTo>
                  <a:pt x="5935831" y="3783025"/>
                  <a:pt x="5939202" y="3784189"/>
                  <a:pt x="5942019" y="3786300"/>
                </a:cubicBezTo>
                <a:cubicBezTo>
                  <a:pt x="5944835" y="3788413"/>
                  <a:pt x="5947650" y="3790525"/>
                  <a:pt x="5953283" y="3794750"/>
                </a:cubicBezTo>
                <a:cubicBezTo>
                  <a:pt x="5966254" y="3807210"/>
                  <a:pt x="5982554" y="3813978"/>
                  <a:pt x="5998895" y="3827602"/>
                </a:cubicBezTo>
                <a:cubicBezTo>
                  <a:pt x="6007344" y="3833940"/>
                  <a:pt x="6018608" y="3842390"/>
                  <a:pt x="6027057" y="3848727"/>
                </a:cubicBezTo>
                <a:cubicBezTo>
                  <a:pt x="6036060" y="3854118"/>
                  <a:pt x="6040029" y="3861187"/>
                  <a:pt x="6051294" y="3869637"/>
                </a:cubicBezTo>
                <a:cubicBezTo>
                  <a:pt x="6080564" y="3888864"/>
                  <a:pt x="6106509" y="3913785"/>
                  <a:pt x="6135224" y="3933962"/>
                </a:cubicBezTo>
                <a:cubicBezTo>
                  <a:pt x="6138040" y="3936074"/>
                  <a:pt x="6140856" y="3938186"/>
                  <a:pt x="6143118" y="3941248"/>
                </a:cubicBezTo>
                <a:cubicBezTo>
                  <a:pt x="6145379" y="3944309"/>
                  <a:pt x="6148196" y="3946422"/>
                  <a:pt x="6148196" y="3946422"/>
                </a:cubicBezTo>
                <a:lnTo>
                  <a:pt x="6158748" y="3952738"/>
                </a:lnTo>
                <a:lnTo>
                  <a:pt x="6170136" y="3966251"/>
                </a:lnTo>
                <a:cubicBezTo>
                  <a:pt x="6176628" y="3971502"/>
                  <a:pt x="6184046" y="3974654"/>
                  <a:pt x="6195174" y="3976755"/>
                </a:cubicBezTo>
                <a:lnTo>
                  <a:pt x="6199917" y="3978154"/>
                </a:lnTo>
                <a:lnTo>
                  <a:pt x="6205877" y="3982016"/>
                </a:lnTo>
                <a:cubicBezTo>
                  <a:pt x="6212495" y="3987151"/>
                  <a:pt x="6218278" y="3992852"/>
                  <a:pt x="6222524" y="3999449"/>
                </a:cubicBezTo>
                <a:cubicBezTo>
                  <a:pt x="6225341" y="4001561"/>
                  <a:pt x="6225341" y="4001561"/>
                  <a:pt x="6228157" y="4003675"/>
                </a:cubicBezTo>
                <a:lnTo>
                  <a:pt x="6240586" y="4012998"/>
                </a:lnTo>
                <a:lnTo>
                  <a:pt x="6232264" y="4039775"/>
                </a:lnTo>
                <a:cubicBezTo>
                  <a:pt x="6224849" y="4052379"/>
                  <a:pt x="6235975" y="4069185"/>
                  <a:pt x="6247101" y="4064982"/>
                </a:cubicBezTo>
                <a:cubicBezTo>
                  <a:pt x="6299031" y="4043975"/>
                  <a:pt x="6310160" y="4094391"/>
                  <a:pt x="6336124" y="4119601"/>
                </a:cubicBezTo>
                <a:cubicBezTo>
                  <a:pt x="6354667" y="4140608"/>
                  <a:pt x="6369506" y="4161612"/>
                  <a:pt x="6384342" y="4182620"/>
                </a:cubicBezTo>
                <a:cubicBezTo>
                  <a:pt x="6406599" y="4224634"/>
                  <a:pt x="6399180" y="4241439"/>
                  <a:pt x="6358378" y="4245639"/>
                </a:cubicBezTo>
                <a:cubicBezTo>
                  <a:pt x="6347250" y="4249842"/>
                  <a:pt x="6339831" y="4245639"/>
                  <a:pt x="6332414" y="4258243"/>
                </a:cubicBezTo>
                <a:cubicBezTo>
                  <a:pt x="6313868" y="4304459"/>
                  <a:pt x="6276777" y="4325464"/>
                  <a:pt x="6239685" y="4296054"/>
                </a:cubicBezTo>
                <a:cubicBezTo>
                  <a:pt x="6172917" y="4249842"/>
                  <a:pt x="6106153" y="4203626"/>
                  <a:pt x="6061642" y="4128002"/>
                </a:cubicBezTo>
                <a:cubicBezTo>
                  <a:pt x="6050514" y="4106996"/>
                  <a:pt x="6039389" y="4085991"/>
                  <a:pt x="6020840" y="4077587"/>
                </a:cubicBezTo>
                <a:cubicBezTo>
                  <a:pt x="5935528" y="4035575"/>
                  <a:pt x="5865053" y="3964150"/>
                  <a:pt x="5798288" y="3896929"/>
                </a:cubicBezTo>
                <a:lnTo>
                  <a:pt x="5786159" y="3884415"/>
                </a:lnTo>
                <a:lnTo>
                  <a:pt x="5776155" y="3893232"/>
                </a:lnTo>
                <a:cubicBezTo>
                  <a:pt x="5765637" y="3898782"/>
                  <a:pt x="5755479" y="3893126"/>
                  <a:pt x="5743556" y="3880664"/>
                </a:cubicBezTo>
                <a:lnTo>
                  <a:pt x="5701894" y="3841647"/>
                </a:lnTo>
                <a:lnTo>
                  <a:pt x="5672176" y="3846514"/>
                </a:lnTo>
                <a:cubicBezTo>
                  <a:pt x="5653631" y="3850714"/>
                  <a:pt x="5635084" y="3838111"/>
                  <a:pt x="5620246" y="3821306"/>
                </a:cubicBezTo>
                <a:cubicBezTo>
                  <a:pt x="5616538" y="3812902"/>
                  <a:pt x="5609120" y="3808701"/>
                  <a:pt x="5601699" y="3817105"/>
                </a:cubicBezTo>
                <a:lnTo>
                  <a:pt x="5601701" y="3822079"/>
                </a:lnTo>
                <a:lnTo>
                  <a:pt x="5633563" y="3855295"/>
                </a:lnTo>
                <a:cubicBezTo>
                  <a:pt x="5642471" y="3864555"/>
                  <a:pt x="5649425" y="3874679"/>
                  <a:pt x="5654461" y="3885319"/>
                </a:cubicBezTo>
                <a:cubicBezTo>
                  <a:pt x="5655699" y="3889688"/>
                  <a:pt x="5656939" y="3894056"/>
                  <a:pt x="5658179" y="3898424"/>
                </a:cubicBezTo>
                <a:lnTo>
                  <a:pt x="5666613" y="3907431"/>
                </a:lnTo>
                <a:cubicBezTo>
                  <a:pt x="5687013" y="3931590"/>
                  <a:pt x="5705560" y="3957850"/>
                  <a:pt x="5720396" y="3989359"/>
                </a:cubicBezTo>
                <a:cubicBezTo>
                  <a:pt x="5813125" y="4014565"/>
                  <a:pt x="5853926" y="4119601"/>
                  <a:pt x="5931822" y="4170016"/>
                </a:cubicBezTo>
                <a:cubicBezTo>
                  <a:pt x="5935528" y="4174217"/>
                  <a:pt x="5939238" y="4174217"/>
                  <a:pt x="5942949" y="4178417"/>
                </a:cubicBezTo>
                <a:cubicBezTo>
                  <a:pt x="5954076" y="4199426"/>
                  <a:pt x="5987460" y="4212028"/>
                  <a:pt x="5968912" y="4245640"/>
                </a:cubicBezTo>
                <a:cubicBezTo>
                  <a:pt x="5950365" y="4279249"/>
                  <a:pt x="5924402" y="4258243"/>
                  <a:pt x="5902147" y="4249842"/>
                </a:cubicBezTo>
                <a:cubicBezTo>
                  <a:pt x="5868764" y="4241439"/>
                  <a:pt x="5839091" y="4220433"/>
                  <a:pt x="5816835" y="4191022"/>
                </a:cubicBezTo>
                <a:cubicBezTo>
                  <a:pt x="5772325" y="4146908"/>
                  <a:pt x="5719467" y="4116973"/>
                  <a:pt x="5670785" y="4081720"/>
                </a:cubicBezTo>
                <a:lnTo>
                  <a:pt x="5633513" y="4051679"/>
                </a:lnTo>
                <a:lnTo>
                  <a:pt x="5632591" y="4064493"/>
                </a:lnTo>
                <a:cubicBezTo>
                  <a:pt x="5631686" y="4072585"/>
                  <a:pt x="5630173" y="4080386"/>
                  <a:pt x="5627136" y="4087834"/>
                </a:cubicBezTo>
                <a:cubicBezTo>
                  <a:pt x="5594011" y="4158800"/>
                  <a:pt x="5666350" y="4123788"/>
                  <a:pt x="5673069" y="4152202"/>
                </a:cubicBezTo>
                <a:cubicBezTo>
                  <a:pt x="5679533" y="4163294"/>
                  <a:pt x="5688617" y="4169238"/>
                  <a:pt x="5695077" y="4180327"/>
                </a:cubicBezTo>
                <a:cubicBezTo>
                  <a:pt x="5723548" y="4219542"/>
                  <a:pt x="5751056" y="4254700"/>
                  <a:pt x="5794556" y="4276301"/>
                </a:cubicBezTo>
                <a:cubicBezTo>
                  <a:pt x="5808180" y="4285215"/>
                  <a:pt x="5815604" y="4300366"/>
                  <a:pt x="5829227" y="4309281"/>
                </a:cubicBezTo>
                <a:cubicBezTo>
                  <a:pt x="5884690" y="4349002"/>
                  <a:pt x="5885278" y="4448891"/>
                  <a:pt x="5956729" y="4475058"/>
                </a:cubicBezTo>
                <a:cubicBezTo>
                  <a:pt x="5961271" y="4478029"/>
                  <a:pt x="5966776" y="4485062"/>
                  <a:pt x="5964150" y="4490207"/>
                </a:cubicBezTo>
                <a:cubicBezTo>
                  <a:pt x="5954884" y="4532179"/>
                  <a:pt x="5990259" y="4551893"/>
                  <a:pt x="6005102" y="4582192"/>
                </a:cubicBezTo>
                <a:cubicBezTo>
                  <a:pt x="6012524" y="4597343"/>
                  <a:pt x="6028070" y="4614377"/>
                  <a:pt x="6013742" y="4618728"/>
                </a:cubicBezTo>
                <a:cubicBezTo>
                  <a:pt x="5984128" y="4623366"/>
                  <a:pt x="5975817" y="4669396"/>
                  <a:pt x="5942362" y="4657800"/>
                </a:cubicBezTo>
                <a:cubicBezTo>
                  <a:pt x="5936862" y="4650768"/>
                  <a:pt x="5931360" y="4643738"/>
                  <a:pt x="5937562" y="4637503"/>
                </a:cubicBezTo>
                <a:cubicBezTo>
                  <a:pt x="5975745" y="4604158"/>
                  <a:pt x="5938709" y="4593649"/>
                  <a:pt x="5920542" y="4581760"/>
                </a:cubicBezTo>
                <a:cubicBezTo>
                  <a:pt x="5902373" y="4569874"/>
                  <a:pt x="5899493" y="4557695"/>
                  <a:pt x="5901858" y="4535223"/>
                </a:cubicBezTo>
                <a:cubicBezTo>
                  <a:pt x="5902300" y="4504636"/>
                  <a:pt x="5854004" y="4462737"/>
                  <a:pt x="5830850" y="4478468"/>
                </a:cubicBezTo>
                <a:cubicBezTo>
                  <a:pt x="5817484" y="4486875"/>
                  <a:pt x="5794329" y="4502606"/>
                  <a:pt x="5822540" y="4524497"/>
                </a:cubicBezTo>
                <a:cubicBezTo>
                  <a:pt x="5840709" y="4536384"/>
                  <a:pt x="5837385" y="4554797"/>
                  <a:pt x="5838604" y="4576179"/>
                </a:cubicBezTo>
                <a:cubicBezTo>
                  <a:pt x="5842959" y="4627067"/>
                  <a:pt x="5875971" y="4669254"/>
                  <a:pt x="5894654" y="4715791"/>
                </a:cubicBezTo>
                <a:cubicBezTo>
                  <a:pt x="5903997" y="4739057"/>
                  <a:pt x="5934313" y="4721153"/>
                  <a:pt x="5955102" y="4727894"/>
                </a:cubicBezTo>
                <a:cubicBezTo>
                  <a:pt x="6020090" y="4742971"/>
                  <a:pt x="6031351" y="4774358"/>
                  <a:pt x="5989146" y="4839380"/>
                </a:cubicBezTo>
                <a:cubicBezTo>
                  <a:pt x="5989146" y="4839380"/>
                  <a:pt x="5987483" y="4848586"/>
                  <a:pt x="5983902" y="4849672"/>
                </a:cubicBezTo>
                <a:cubicBezTo>
                  <a:pt x="6002069" y="4861561"/>
                  <a:pt x="6009936" y="4846122"/>
                  <a:pt x="6015178" y="4835827"/>
                </a:cubicBezTo>
                <a:cubicBezTo>
                  <a:pt x="6026625" y="4819300"/>
                  <a:pt x="6039292" y="4824157"/>
                  <a:pt x="6050296" y="4838217"/>
                </a:cubicBezTo>
                <a:cubicBezTo>
                  <a:pt x="6062258" y="4856341"/>
                  <a:pt x="6076143" y="4882580"/>
                  <a:pt x="6055611" y="4893165"/>
                </a:cubicBezTo>
                <a:cubicBezTo>
                  <a:pt x="6018132" y="4913243"/>
                  <a:pt x="6024851" y="4941660"/>
                  <a:pt x="6038735" y="4967899"/>
                </a:cubicBezTo>
                <a:cubicBezTo>
                  <a:pt x="6056202" y="4993052"/>
                  <a:pt x="6041430" y="5027991"/>
                  <a:pt x="6060557" y="5043940"/>
                </a:cubicBezTo>
                <a:cubicBezTo>
                  <a:pt x="6122480" y="5094749"/>
                  <a:pt x="6170336" y="5167237"/>
                  <a:pt x="6235843" y="5216963"/>
                </a:cubicBezTo>
                <a:cubicBezTo>
                  <a:pt x="6266676" y="5233706"/>
                  <a:pt x="6292263" y="5260744"/>
                  <a:pt x="6308069" y="5295104"/>
                </a:cubicBezTo>
                <a:cubicBezTo>
                  <a:pt x="6320991" y="5317284"/>
                  <a:pt x="6345620" y="5340262"/>
                  <a:pt x="6321766" y="5369257"/>
                </a:cubicBezTo>
                <a:cubicBezTo>
                  <a:pt x="6309838" y="5383756"/>
                  <a:pt x="6299029" y="5382687"/>
                  <a:pt x="6288602" y="5377151"/>
                </a:cubicBezTo>
                <a:lnTo>
                  <a:pt x="6280447" y="5371730"/>
                </a:lnTo>
                <a:lnTo>
                  <a:pt x="6265258" y="5359081"/>
                </a:lnTo>
                <a:cubicBezTo>
                  <a:pt x="6243927" y="5340293"/>
                  <a:pt x="6225261" y="5323850"/>
                  <a:pt x="6206596" y="5307410"/>
                </a:cubicBezTo>
                <a:cubicBezTo>
                  <a:pt x="6203929" y="5305060"/>
                  <a:pt x="6198597" y="5300364"/>
                  <a:pt x="6195315" y="5298914"/>
                </a:cubicBezTo>
                <a:cubicBezTo>
                  <a:pt x="6192648" y="5296565"/>
                  <a:pt x="6186699" y="5292765"/>
                  <a:pt x="6185467" y="5294561"/>
                </a:cubicBezTo>
                <a:lnTo>
                  <a:pt x="6186881" y="5297109"/>
                </a:lnTo>
                <a:lnTo>
                  <a:pt x="6136704" y="5264462"/>
                </a:lnTo>
                <a:lnTo>
                  <a:pt x="6107651" y="5242155"/>
                </a:lnTo>
                <a:lnTo>
                  <a:pt x="6088928" y="5222495"/>
                </a:lnTo>
                <a:lnTo>
                  <a:pt x="6066568" y="5201412"/>
                </a:lnTo>
                <a:lnTo>
                  <a:pt x="6038954" y="5163615"/>
                </a:lnTo>
                <a:lnTo>
                  <a:pt x="6011992" y="5153847"/>
                </a:lnTo>
                <a:lnTo>
                  <a:pt x="5976655" y="5125041"/>
                </a:lnTo>
                <a:cubicBezTo>
                  <a:pt x="5964757" y="5117441"/>
                  <a:pt x="5961474" y="5115992"/>
                  <a:pt x="5967008" y="5126630"/>
                </a:cubicBezTo>
                <a:cubicBezTo>
                  <a:pt x="5969059" y="5129876"/>
                  <a:pt x="5971724" y="5132226"/>
                  <a:pt x="5968441" y="5130775"/>
                </a:cubicBezTo>
                <a:cubicBezTo>
                  <a:pt x="5954493" y="5119930"/>
                  <a:pt x="5940343" y="5103143"/>
                  <a:pt x="5926597" y="5098239"/>
                </a:cubicBezTo>
                <a:lnTo>
                  <a:pt x="5943791" y="5117987"/>
                </a:lnTo>
                <a:lnTo>
                  <a:pt x="5879288" y="5072864"/>
                </a:lnTo>
                <a:cubicBezTo>
                  <a:pt x="5874745" y="5069893"/>
                  <a:pt x="5867583" y="5072067"/>
                  <a:pt x="5861378" y="5078301"/>
                </a:cubicBezTo>
                <a:lnTo>
                  <a:pt x="5860591" y="5090523"/>
                </a:lnTo>
                <a:lnTo>
                  <a:pt x="5845132" y="5079798"/>
                </a:lnTo>
                <a:cubicBezTo>
                  <a:pt x="5842465" y="5077450"/>
                  <a:pt x="5833849" y="5071303"/>
                  <a:pt x="5831799" y="5068055"/>
                </a:cubicBezTo>
                <a:cubicBezTo>
                  <a:pt x="5825649" y="5058315"/>
                  <a:pt x="5816417" y="5053066"/>
                  <a:pt x="5811700" y="5047469"/>
                </a:cubicBezTo>
                <a:cubicBezTo>
                  <a:pt x="5803701" y="5040424"/>
                  <a:pt x="5797753" y="5036625"/>
                  <a:pt x="5796520" y="5038421"/>
                </a:cubicBezTo>
                <a:cubicBezTo>
                  <a:pt x="5795288" y="5040217"/>
                  <a:pt x="5796720" y="5044362"/>
                  <a:pt x="5802054" y="5049059"/>
                </a:cubicBezTo>
                <a:cubicBezTo>
                  <a:pt x="5812104" y="5059353"/>
                  <a:pt x="5819486" y="5067297"/>
                  <a:pt x="5830152" y="5076691"/>
                </a:cubicBezTo>
                <a:cubicBezTo>
                  <a:pt x="5846150" y="5090783"/>
                  <a:pt x="5859482" y="5102528"/>
                  <a:pt x="5878148" y="5118968"/>
                </a:cubicBezTo>
                <a:cubicBezTo>
                  <a:pt x="5868916" y="5113719"/>
                  <a:pt x="5861532" y="5105775"/>
                  <a:pt x="5854967" y="5102873"/>
                </a:cubicBezTo>
                <a:cubicBezTo>
                  <a:pt x="5854350" y="5103772"/>
                  <a:pt x="5849018" y="5099075"/>
                  <a:pt x="5848401" y="5099973"/>
                </a:cubicBezTo>
                <a:cubicBezTo>
                  <a:pt x="5849834" y="5104116"/>
                  <a:pt x="5852501" y="5106467"/>
                  <a:pt x="5855168" y="5108815"/>
                </a:cubicBezTo>
                <a:cubicBezTo>
                  <a:pt x="5865834" y="5118210"/>
                  <a:pt x="5877115" y="5126706"/>
                  <a:pt x="5888397" y="5135202"/>
                </a:cubicBezTo>
                <a:lnTo>
                  <a:pt x="5904893" y="5149733"/>
                </a:lnTo>
                <a:lnTo>
                  <a:pt x="5905833" y="5158694"/>
                </a:lnTo>
                <a:lnTo>
                  <a:pt x="5876083" y="5134443"/>
                </a:lnTo>
                <a:cubicBezTo>
                  <a:pt x="5873417" y="5132095"/>
                  <a:pt x="5870752" y="5129747"/>
                  <a:pt x="5868085" y="5127398"/>
                </a:cubicBezTo>
                <a:cubicBezTo>
                  <a:pt x="5866235" y="5130092"/>
                  <a:pt x="5869103" y="5138382"/>
                  <a:pt x="5855155" y="5127536"/>
                </a:cubicBezTo>
                <a:cubicBezTo>
                  <a:pt x="5855155" y="5127536"/>
                  <a:pt x="5854540" y="5128435"/>
                  <a:pt x="5853923" y="5129334"/>
                </a:cubicBezTo>
                <a:cubicBezTo>
                  <a:pt x="5855973" y="5132581"/>
                  <a:pt x="5859254" y="5134029"/>
                  <a:pt x="5861305" y="5137277"/>
                </a:cubicBezTo>
                <a:cubicBezTo>
                  <a:pt x="5869305" y="5144324"/>
                  <a:pt x="5880586" y="5152820"/>
                  <a:pt x="5887969" y="5160764"/>
                </a:cubicBezTo>
                <a:cubicBezTo>
                  <a:pt x="5887969" y="5160764"/>
                  <a:pt x="5890019" y="5164012"/>
                  <a:pt x="5889404" y="5164910"/>
                </a:cubicBezTo>
                <a:cubicBezTo>
                  <a:pt x="5886737" y="5162561"/>
                  <a:pt x="5886120" y="5163459"/>
                  <a:pt x="5886120" y="5163459"/>
                </a:cubicBezTo>
                <a:cubicBezTo>
                  <a:pt x="5878121" y="5156412"/>
                  <a:pt x="5867456" y="5147017"/>
                  <a:pt x="5859456" y="5139972"/>
                </a:cubicBezTo>
                <a:cubicBezTo>
                  <a:pt x="5851457" y="5132927"/>
                  <a:pt x="5840792" y="5123531"/>
                  <a:pt x="5832792" y="5116485"/>
                </a:cubicBezTo>
                <a:cubicBezTo>
                  <a:pt x="5827459" y="5111788"/>
                  <a:pt x="5822126" y="5107090"/>
                  <a:pt x="5819459" y="5104740"/>
                </a:cubicBezTo>
                <a:cubicBezTo>
                  <a:pt x="5810228" y="5099491"/>
                  <a:pt x="5803663" y="5096590"/>
                  <a:pt x="5795046" y="5090442"/>
                </a:cubicBezTo>
                <a:cubicBezTo>
                  <a:pt x="5783764" y="5081946"/>
                  <a:pt x="5771867" y="5074348"/>
                  <a:pt x="5760585" y="5065850"/>
                </a:cubicBezTo>
                <a:cubicBezTo>
                  <a:pt x="5752586" y="5058805"/>
                  <a:pt x="5751969" y="5059702"/>
                  <a:pt x="5750737" y="5061500"/>
                </a:cubicBezTo>
                <a:cubicBezTo>
                  <a:pt x="5749505" y="5063295"/>
                  <a:pt x="5752170" y="5065643"/>
                  <a:pt x="5757503" y="5070341"/>
                </a:cubicBezTo>
                <a:cubicBezTo>
                  <a:pt x="5764886" y="5078286"/>
                  <a:pt x="5764886" y="5078286"/>
                  <a:pt x="5758320" y="5075383"/>
                </a:cubicBezTo>
                <a:cubicBezTo>
                  <a:pt x="5754421" y="5074832"/>
                  <a:pt x="5745807" y="5068685"/>
                  <a:pt x="5758521" y="5081325"/>
                </a:cubicBezTo>
                <a:cubicBezTo>
                  <a:pt x="5761188" y="5083674"/>
                  <a:pt x="5757289" y="5083123"/>
                  <a:pt x="5756673" y="5084021"/>
                </a:cubicBezTo>
                <a:cubicBezTo>
                  <a:pt x="5756673" y="5084021"/>
                  <a:pt x="5756673" y="5084021"/>
                  <a:pt x="5754006" y="5081671"/>
                </a:cubicBezTo>
                <a:cubicBezTo>
                  <a:pt x="5743541" y="5078220"/>
                  <a:pt x="5743541" y="5078220"/>
                  <a:pt x="5749691" y="5087958"/>
                </a:cubicBezTo>
                <a:cubicBezTo>
                  <a:pt x="5753792" y="5094453"/>
                  <a:pt x="5763842" y="5104745"/>
                  <a:pt x="5766709" y="5113036"/>
                </a:cubicBezTo>
                <a:cubicBezTo>
                  <a:pt x="5758093" y="5106887"/>
                  <a:pt x="5745377" y="5094246"/>
                  <a:pt x="5738195" y="5092242"/>
                </a:cubicBezTo>
                <a:cubicBezTo>
                  <a:pt x="5738195" y="5092242"/>
                  <a:pt x="5737579" y="5093141"/>
                  <a:pt x="5740246" y="5095490"/>
                </a:cubicBezTo>
                <a:cubicBezTo>
                  <a:pt x="5774909" y="5126023"/>
                  <a:pt x="5809573" y="5156558"/>
                  <a:pt x="5846903" y="5189439"/>
                </a:cubicBezTo>
                <a:cubicBezTo>
                  <a:pt x="5848952" y="5192686"/>
                  <a:pt x="5843620" y="5187988"/>
                  <a:pt x="5848952" y="5192686"/>
                </a:cubicBezTo>
                <a:cubicBezTo>
                  <a:pt x="5843620" y="5187988"/>
                  <a:pt x="5838287" y="5183290"/>
                  <a:pt x="5835005" y="5181840"/>
                </a:cubicBezTo>
                <a:cubicBezTo>
                  <a:pt x="5827005" y="5174793"/>
                  <a:pt x="5815724" y="5166298"/>
                  <a:pt x="5810591" y="5167541"/>
                </a:cubicBezTo>
                <a:cubicBezTo>
                  <a:pt x="5808126" y="5171134"/>
                  <a:pt x="5806075" y="5167888"/>
                  <a:pt x="5798076" y="5160841"/>
                </a:cubicBezTo>
                <a:cubicBezTo>
                  <a:pt x="5787411" y="5151447"/>
                  <a:pt x="5777362" y="5141151"/>
                  <a:pt x="5767514" y="5136802"/>
                </a:cubicBezTo>
                <a:cubicBezTo>
                  <a:pt x="5764847" y="5134452"/>
                  <a:pt x="5761564" y="5133002"/>
                  <a:pt x="5760948" y="5133901"/>
                </a:cubicBezTo>
                <a:cubicBezTo>
                  <a:pt x="5759716" y="5135696"/>
                  <a:pt x="5762998" y="5137146"/>
                  <a:pt x="5765664" y="5139495"/>
                </a:cubicBezTo>
                <a:cubicBezTo>
                  <a:pt x="5786996" y="5158285"/>
                  <a:pt x="5808328" y="5177074"/>
                  <a:pt x="5829658" y="5195864"/>
                </a:cubicBezTo>
                <a:cubicBezTo>
                  <a:pt x="5832325" y="5198213"/>
                  <a:pt x="5837659" y="5202912"/>
                  <a:pt x="5837042" y="5203809"/>
                </a:cubicBezTo>
                <a:cubicBezTo>
                  <a:pt x="5839092" y="5207057"/>
                  <a:pt x="5837859" y="5208852"/>
                  <a:pt x="5839909" y="5212099"/>
                </a:cubicBezTo>
                <a:cubicBezTo>
                  <a:pt x="5836626" y="5210649"/>
                  <a:pt x="5833343" y="5209198"/>
                  <a:pt x="5825344" y="5202151"/>
                </a:cubicBezTo>
                <a:cubicBezTo>
                  <a:pt x="5814679" y="5192757"/>
                  <a:pt x="5804830" y="5188405"/>
                  <a:pt x="5794781" y="5178113"/>
                </a:cubicBezTo>
                <a:cubicBezTo>
                  <a:pt x="5784316" y="5174658"/>
                  <a:pt x="5773450" y="5159323"/>
                  <a:pt x="5762986" y="5155870"/>
                </a:cubicBezTo>
                <a:cubicBezTo>
                  <a:pt x="5752320" y="5146474"/>
                  <a:pt x="5741655" y="5137080"/>
                  <a:pt x="5730989" y="5127684"/>
                </a:cubicBezTo>
                <a:cubicBezTo>
                  <a:pt x="5722989" y="5120639"/>
                  <a:pt x="5714990" y="5113593"/>
                  <a:pt x="5707606" y="5105648"/>
                </a:cubicBezTo>
                <a:cubicBezTo>
                  <a:pt x="5702274" y="5100951"/>
                  <a:pt x="5698375" y="5100397"/>
                  <a:pt x="5695092" y="5098947"/>
                </a:cubicBezTo>
                <a:cubicBezTo>
                  <a:pt x="5694476" y="5099846"/>
                  <a:pt x="5693859" y="5100743"/>
                  <a:pt x="5695910" y="5103992"/>
                </a:cubicBezTo>
                <a:cubicBezTo>
                  <a:pt x="5701242" y="5108688"/>
                  <a:pt x="5703908" y="5111036"/>
                  <a:pt x="5709242" y="5115735"/>
                </a:cubicBezTo>
                <a:cubicBezTo>
                  <a:pt x="5719907" y="5125130"/>
                  <a:pt x="5732623" y="5137771"/>
                  <a:pt x="5744522" y="5145369"/>
                </a:cubicBezTo>
                <a:cubicBezTo>
                  <a:pt x="5759086" y="5155316"/>
                  <a:pt x="5767286" y="5168304"/>
                  <a:pt x="5778569" y="5176802"/>
                </a:cubicBezTo>
                <a:cubicBezTo>
                  <a:pt x="5781851" y="5178251"/>
                  <a:pt x="5787184" y="5182949"/>
                  <a:pt x="5788617" y="5187095"/>
                </a:cubicBezTo>
                <a:cubicBezTo>
                  <a:pt x="5766670" y="5169203"/>
                  <a:pt x="5741439" y="5149861"/>
                  <a:pt x="5718059" y="5127825"/>
                </a:cubicBezTo>
                <a:cubicBezTo>
                  <a:pt x="5715393" y="5125476"/>
                  <a:pt x="5709443" y="5121676"/>
                  <a:pt x="5707394" y="5118428"/>
                </a:cubicBezTo>
                <a:cubicBezTo>
                  <a:pt x="5702677" y="5112832"/>
                  <a:pt x="5697544" y="5114077"/>
                  <a:pt x="5692828" y="5108481"/>
                </a:cubicBezTo>
                <a:cubicBezTo>
                  <a:pt x="5690162" y="5106132"/>
                  <a:pt x="5688929" y="5107929"/>
                  <a:pt x="5688312" y="5108827"/>
                </a:cubicBezTo>
                <a:cubicBezTo>
                  <a:pt x="5687079" y="5110624"/>
                  <a:pt x="5689745" y="5112972"/>
                  <a:pt x="5692412" y="5115322"/>
                </a:cubicBezTo>
                <a:cubicBezTo>
                  <a:pt x="5705744" y="5127065"/>
                  <a:pt x="5719077" y="5138808"/>
                  <a:pt x="5732408" y="5150553"/>
                </a:cubicBezTo>
                <a:cubicBezTo>
                  <a:pt x="5718460" y="5139707"/>
                  <a:pt x="5703280" y="5130658"/>
                  <a:pt x="5687281" y="5116564"/>
                </a:cubicBezTo>
                <a:cubicBezTo>
                  <a:pt x="5685231" y="5113317"/>
                  <a:pt x="5679898" y="5108620"/>
                  <a:pt x="5678049" y="5111316"/>
                </a:cubicBezTo>
                <a:cubicBezTo>
                  <a:pt x="5676816" y="5113111"/>
                  <a:pt x="5682765" y="5116911"/>
                  <a:pt x="5688098" y="5121609"/>
                </a:cubicBezTo>
                <a:cubicBezTo>
                  <a:pt x="5709431" y="5140398"/>
                  <a:pt x="5730760" y="5159188"/>
                  <a:pt x="5754758" y="5180326"/>
                </a:cubicBezTo>
                <a:cubicBezTo>
                  <a:pt x="5757426" y="5182676"/>
                  <a:pt x="5763374" y="5186475"/>
                  <a:pt x="5764192" y="5191518"/>
                </a:cubicBezTo>
                <a:cubicBezTo>
                  <a:pt x="5758858" y="5186819"/>
                  <a:pt x="5748810" y="5176527"/>
                  <a:pt x="5745528" y="5175076"/>
                </a:cubicBezTo>
                <a:cubicBezTo>
                  <a:pt x="5735680" y="5170725"/>
                  <a:pt x="5728912" y="5161883"/>
                  <a:pt x="5719681" y="5156632"/>
                </a:cubicBezTo>
                <a:cubicBezTo>
                  <a:pt x="5713733" y="5152833"/>
                  <a:pt x="5703682" y="5142540"/>
                  <a:pt x="5695682" y="5135494"/>
                </a:cubicBezTo>
                <a:cubicBezTo>
                  <a:pt x="5690350" y="5130796"/>
                  <a:pt x="5687067" y="5129346"/>
                  <a:pt x="5685835" y="5131143"/>
                </a:cubicBezTo>
                <a:cubicBezTo>
                  <a:pt x="5685219" y="5132040"/>
                  <a:pt x="5686652" y="5136185"/>
                  <a:pt x="5691984" y="5140884"/>
                </a:cubicBezTo>
                <a:cubicBezTo>
                  <a:pt x="5711265" y="5156427"/>
                  <a:pt x="5729931" y="5172868"/>
                  <a:pt x="5747979" y="5190206"/>
                </a:cubicBezTo>
                <a:cubicBezTo>
                  <a:pt x="5755978" y="5197251"/>
                  <a:pt x="5761929" y="5201052"/>
                  <a:pt x="5771361" y="5212243"/>
                </a:cubicBezTo>
                <a:cubicBezTo>
                  <a:pt x="5758029" y="5200499"/>
                  <a:pt x="5749413" y="5194352"/>
                  <a:pt x="5742031" y="5186408"/>
                </a:cubicBezTo>
                <a:cubicBezTo>
                  <a:pt x="5731365" y="5177012"/>
                  <a:pt x="5727466" y="5176460"/>
                  <a:pt x="5720899" y="5173558"/>
                </a:cubicBezTo>
                <a:cubicBezTo>
                  <a:pt x="5717617" y="5172108"/>
                  <a:pt x="5717001" y="5173006"/>
                  <a:pt x="5719051" y="5176252"/>
                </a:cubicBezTo>
                <a:cubicBezTo>
                  <a:pt x="5721101" y="5179500"/>
                  <a:pt x="5723152" y="5182747"/>
                  <a:pt x="5728483" y="5187444"/>
                </a:cubicBezTo>
                <a:cubicBezTo>
                  <a:pt x="5742432" y="5198290"/>
                  <a:pt x="5752482" y="5208583"/>
                  <a:pt x="5761915" y="5219775"/>
                </a:cubicBezTo>
                <a:cubicBezTo>
                  <a:pt x="5776681" y="5235663"/>
                  <a:pt x="5790629" y="5246508"/>
                  <a:pt x="5806628" y="5260601"/>
                </a:cubicBezTo>
                <a:cubicBezTo>
                  <a:pt x="5830625" y="5281740"/>
                  <a:pt x="5854623" y="5302877"/>
                  <a:pt x="5881288" y="5326364"/>
                </a:cubicBezTo>
                <a:cubicBezTo>
                  <a:pt x="5883337" y="5329611"/>
                  <a:pt x="5892569" y="5334861"/>
                  <a:pt x="5894003" y="5339006"/>
                </a:cubicBezTo>
                <a:cubicBezTo>
                  <a:pt x="5890721" y="5337555"/>
                  <a:pt x="5884772" y="5333756"/>
                  <a:pt x="5883539" y="5335552"/>
                </a:cubicBezTo>
                <a:cubicBezTo>
                  <a:pt x="5878408" y="5336795"/>
                  <a:pt x="5870408" y="5329751"/>
                  <a:pt x="5859742" y="5320355"/>
                </a:cubicBezTo>
                <a:cubicBezTo>
                  <a:pt x="5854410" y="5315658"/>
                  <a:pt x="5847026" y="5307713"/>
                  <a:pt x="5837178" y="5303362"/>
                </a:cubicBezTo>
                <a:cubicBezTo>
                  <a:pt x="5824463" y="5290721"/>
                  <a:pt x="5807230" y="5278424"/>
                  <a:pt x="5795131" y="5264885"/>
                </a:cubicBezTo>
                <a:cubicBezTo>
                  <a:pt x="5788365" y="5256042"/>
                  <a:pt x="5779750" y="5249894"/>
                  <a:pt x="5771750" y="5242847"/>
                </a:cubicBezTo>
                <a:cubicBezTo>
                  <a:pt x="5769083" y="5240499"/>
                  <a:pt x="5762519" y="5237598"/>
                  <a:pt x="5761286" y="5239394"/>
                </a:cubicBezTo>
                <a:cubicBezTo>
                  <a:pt x="5762720" y="5243540"/>
                  <a:pt x="5766002" y="5244989"/>
                  <a:pt x="5771335" y="5249687"/>
                </a:cubicBezTo>
                <a:cubicBezTo>
                  <a:pt x="5802717" y="5278770"/>
                  <a:pt x="5835329" y="5306056"/>
                  <a:pt x="5866093" y="5336038"/>
                </a:cubicBezTo>
                <a:cubicBezTo>
                  <a:pt x="5894808" y="5362773"/>
                  <a:pt x="5927422" y="5390058"/>
                  <a:pt x="5956753" y="5415895"/>
                </a:cubicBezTo>
                <a:cubicBezTo>
                  <a:pt x="5959418" y="5418244"/>
                  <a:pt x="5964751" y="5422941"/>
                  <a:pt x="5965367" y="5422042"/>
                </a:cubicBezTo>
                <a:cubicBezTo>
                  <a:pt x="5966600" y="5420247"/>
                  <a:pt x="5963934" y="5417897"/>
                  <a:pt x="5961267" y="5415549"/>
                </a:cubicBezTo>
                <a:cubicBezTo>
                  <a:pt x="5956551" y="5409953"/>
                  <a:pt x="5954500" y="5406706"/>
                  <a:pt x="5949784" y="5401111"/>
                </a:cubicBezTo>
                <a:cubicBezTo>
                  <a:pt x="5947118" y="5398762"/>
                  <a:pt x="5948350" y="5396965"/>
                  <a:pt x="5951017" y="5399314"/>
                </a:cubicBezTo>
                <a:cubicBezTo>
                  <a:pt x="5959016" y="5406361"/>
                  <a:pt x="5963532" y="5406014"/>
                  <a:pt x="5968248" y="5411610"/>
                </a:cubicBezTo>
                <a:cubicBezTo>
                  <a:pt x="5972348" y="5418103"/>
                  <a:pt x="5983014" y="5427498"/>
                  <a:pt x="5983832" y="5432542"/>
                </a:cubicBezTo>
                <a:cubicBezTo>
                  <a:pt x="5986700" y="5440832"/>
                  <a:pt x="5995315" y="5446980"/>
                  <a:pt x="6003314" y="5454026"/>
                </a:cubicBezTo>
                <a:cubicBezTo>
                  <a:pt x="6013979" y="5463421"/>
                  <a:pt x="6021161" y="5465423"/>
                  <a:pt x="6032443" y="5473920"/>
                </a:cubicBezTo>
                <a:cubicBezTo>
                  <a:pt x="6044141" y="5475578"/>
                  <a:pt x="6059523" y="5490568"/>
                  <a:pt x="6074704" y="5499617"/>
                </a:cubicBezTo>
                <a:cubicBezTo>
                  <a:pt x="6077371" y="5501966"/>
                  <a:pt x="6082704" y="5506663"/>
                  <a:pt x="6082087" y="5507561"/>
                </a:cubicBezTo>
                <a:cubicBezTo>
                  <a:pt x="6084137" y="5510808"/>
                  <a:pt x="6082904" y="5512604"/>
                  <a:pt x="6077570" y="5507908"/>
                </a:cubicBezTo>
                <a:cubicBezTo>
                  <a:pt x="6072238" y="5503209"/>
                  <a:pt x="6065673" y="5500309"/>
                  <a:pt x="6068340" y="5502657"/>
                </a:cubicBezTo>
                <a:cubicBezTo>
                  <a:pt x="6069772" y="5506803"/>
                  <a:pt x="6070591" y="5511846"/>
                  <a:pt x="6078590" y="5518892"/>
                </a:cubicBezTo>
                <a:cubicBezTo>
                  <a:pt x="6084539" y="5522691"/>
                  <a:pt x="6089255" y="5528288"/>
                  <a:pt x="6095205" y="5532085"/>
                </a:cubicBezTo>
                <a:cubicBezTo>
                  <a:pt x="6125566" y="5550185"/>
                  <a:pt x="6153666" y="5577816"/>
                  <a:pt x="6181561" y="5599508"/>
                </a:cubicBezTo>
                <a:cubicBezTo>
                  <a:pt x="6204125" y="5616500"/>
                  <a:pt x="6225658" y="5641232"/>
                  <a:pt x="6247606" y="5659123"/>
                </a:cubicBezTo>
                <a:cubicBezTo>
                  <a:pt x="6250273" y="5661472"/>
                  <a:pt x="6249657" y="5662370"/>
                  <a:pt x="6251706" y="5665616"/>
                </a:cubicBezTo>
                <a:cubicBezTo>
                  <a:pt x="6259088" y="5673561"/>
                  <a:pt x="6267705" y="5679709"/>
                  <a:pt x="6269554" y="5677015"/>
                </a:cubicBezTo>
                <a:cubicBezTo>
                  <a:pt x="6277967" y="5677222"/>
                  <a:pt x="6294582" y="5690415"/>
                  <a:pt x="6303199" y="5696565"/>
                </a:cubicBezTo>
                <a:cubicBezTo>
                  <a:pt x="6317147" y="5707408"/>
                  <a:pt x="6331095" y="5718255"/>
                  <a:pt x="6336014" y="5729791"/>
                </a:cubicBezTo>
                <a:cubicBezTo>
                  <a:pt x="6338063" y="5733039"/>
                  <a:pt x="6340114" y="5736286"/>
                  <a:pt x="6342780" y="5738633"/>
                </a:cubicBezTo>
                <a:lnTo>
                  <a:pt x="6361825" y="5758293"/>
                </a:lnTo>
                <a:lnTo>
                  <a:pt x="6351655" y="5754938"/>
                </a:lnTo>
                <a:cubicBezTo>
                  <a:pt x="6350423" y="5756735"/>
                  <a:pt x="6355140" y="5762329"/>
                  <a:pt x="6363139" y="5769376"/>
                </a:cubicBezTo>
                <a:cubicBezTo>
                  <a:pt x="6369088" y="5773176"/>
                  <a:pt x="6375855" y="5782018"/>
                  <a:pt x="6385703" y="5786369"/>
                </a:cubicBezTo>
                <a:cubicBezTo>
                  <a:pt x="6388986" y="5787820"/>
                  <a:pt x="6396369" y="5795764"/>
                  <a:pt x="6399036" y="5798113"/>
                </a:cubicBezTo>
                <a:lnTo>
                  <a:pt x="6423997" y="5823336"/>
                </a:lnTo>
                <a:lnTo>
                  <a:pt x="6424013" y="5823664"/>
                </a:lnTo>
                <a:lnTo>
                  <a:pt x="6419785" y="5833946"/>
                </a:lnTo>
                <a:lnTo>
                  <a:pt x="6411738" y="5829477"/>
                </a:lnTo>
                <a:cubicBezTo>
                  <a:pt x="6407840" y="5828926"/>
                  <a:pt x="6409889" y="5832172"/>
                  <a:pt x="6414606" y="5837768"/>
                </a:cubicBezTo>
                <a:lnTo>
                  <a:pt x="6416470" y="5840323"/>
                </a:lnTo>
                <a:lnTo>
                  <a:pt x="6414349" y="5841030"/>
                </a:lnTo>
                <a:lnTo>
                  <a:pt x="6412756" y="5840462"/>
                </a:lnTo>
                <a:cubicBezTo>
                  <a:pt x="6408140" y="5837837"/>
                  <a:pt x="6405833" y="5836524"/>
                  <a:pt x="6405602" y="5836862"/>
                </a:cubicBezTo>
                <a:lnTo>
                  <a:pt x="6410263" y="5842393"/>
                </a:lnTo>
                <a:lnTo>
                  <a:pt x="6401428" y="5845340"/>
                </a:lnTo>
                <a:cubicBezTo>
                  <a:pt x="6394528" y="5845328"/>
                  <a:pt x="6385956" y="5843578"/>
                  <a:pt x="6375562" y="5840208"/>
                </a:cubicBezTo>
                <a:cubicBezTo>
                  <a:pt x="6353810" y="5829409"/>
                  <a:pt x="6332063" y="5818607"/>
                  <a:pt x="6309353" y="5803749"/>
                </a:cubicBezTo>
                <a:cubicBezTo>
                  <a:pt x="6281141" y="5781859"/>
                  <a:pt x="6235279" y="5782729"/>
                  <a:pt x="6239747" y="5720462"/>
                </a:cubicBezTo>
                <a:cubicBezTo>
                  <a:pt x="6240452" y="5707196"/>
                  <a:pt x="6223243" y="5699370"/>
                  <a:pt x="6214418" y="5710748"/>
                </a:cubicBezTo>
                <a:cubicBezTo>
                  <a:pt x="6175535" y="5757360"/>
                  <a:pt x="6164014" y="5708647"/>
                  <a:pt x="6151089" y="5686468"/>
                </a:cubicBezTo>
                <a:cubicBezTo>
                  <a:pt x="6141749" y="5663198"/>
                  <a:pt x="6132664" y="5657255"/>
                  <a:pt x="6110915" y="5646455"/>
                </a:cubicBezTo>
                <a:cubicBezTo>
                  <a:pt x="6046626" y="5618112"/>
                  <a:pt x="5977097" y="5600064"/>
                  <a:pt x="5926878" y="5550049"/>
                </a:cubicBezTo>
                <a:cubicBezTo>
                  <a:pt x="5849408" y="5482203"/>
                  <a:pt x="5756209" y="5445236"/>
                  <a:pt x="5670873" y="5392829"/>
                </a:cubicBezTo>
                <a:cubicBezTo>
                  <a:pt x="5629998" y="5366082"/>
                  <a:pt x="5586499" y="5344480"/>
                  <a:pt x="5543001" y="5322880"/>
                </a:cubicBezTo>
                <a:cubicBezTo>
                  <a:pt x="5534877" y="5320998"/>
                  <a:pt x="5527456" y="5305847"/>
                  <a:pt x="5517927" y="5330492"/>
                </a:cubicBezTo>
                <a:cubicBezTo>
                  <a:pt x="5500792" y="5387902"/>
                  <a:pt x="5475719" y="5395514"/>
                  <a:pt x="5436506" y="5359561"/>
                </a:cubicBezTo>
                <a:cubicBezTo>
                  <a:pt x="5411876" y="5336583"/>
                  <a:pt x="5391087" y="5329843"/>
                  <a:pt x="5366272" y="5354779"/>
                </a:cubicBezTo>
                <a:cubicBezTo>
                  <a:pt x="5352903" y="5363187"/>
                  <a:pt x="5340496" y="5375657"/>
                  <a:pt x="5324953" y="5358621"/>
                </a:cubicBezTo>
                <a:cubicBezTo>
                  <a:pt x="5273772" y="5304545"/>
                  <a:pt x="5206163" y="5294616"/>
                  <a:pt x="5145457" y="5265188"/>
                </a:cubicBezTo>
                <a:cubicBezTo>
                  <a:pt x="5127289" y="5253300"/>
                  <a:pt x="5107459" y="5250620"/>
                  <a:pt x="5111487" y="5218942"/>
                </a:cubicBezTo>
                <a:cubicBezTo>
                  <a:pt x="5118390" y="5199444"/>
                  <a:pt x="5098560" y="5196760"/>
                  <a:pt x="5086856" y="5195962"/>
                </a:cubicBezTo>
                <a:cubicBezTo>
                  <a:pt x="5070608" y="5192194"/>
                  <a:pt x="5056281" y="5196545"/>
                  <a:pt x="5045793" y="5217131"/>
                </a:cubicBezTo>
                <a:cubicBezTo>
                  <a:pt x="5043173" y="5222279"/>
                  <a:pt x="5039851" y="5240690"/>
                  <a:pt x="5043432" y="5239603"/>
                </a:cubicBezTo>
                <a:cubicBezTo>
                  <a:pt x="5090254" y="5242791"/>
                  <a:pt x="5080282" y="5298026"/>
                  <a:pt x="5108494" y="5319918"/>
                </a:cubicBezTo>
                <a:cubicBezTo>
                  <a:pt x="5172078" y="5361525"/>
                  <a:pt x="5224217" y="5419656"/>
                  <a:pt x="5273733" y="5482936"/>
                </a:cubicBezTo>
                <a:cubicBezTo>
                  <a:pt x="5291199" y="5508093"/>
                  <a:pt x="5309366" y="5519980"/>
                  <a:pt x="5332260" y="5486923"/>
                </a:cubicBezTo>
                <a:cubicBezTo>
                  <a:pt x="5337506" y="5476631"/>
                  <a:pt x="5345370" y="5461189"/>
                  <a:pt x="5359956" y="5474165"/>
                </a:cubicBezTo>
                <a:cubicBezTo>
                  <a:pt x="5369041" y="5480109"/>
                  <a:pt x="5368337" y="5493375"/>
                  <a:pt x="5363094" y="5503669"/>
                </a:cubicBezTo>
                <a:cubicBezTo>
                  <a:pt x="5346402" y="5530489"/>
                  <a:pt x="5356448" y="5540491"/>
                  <a:pt x="5379157" y="5555351"/>
                </a:cubicBezTo>
                <a:cubicBezTo>
                  <a:pt x="5406408" y="5573183"/>
                  <a:pt x="5433658" y="5591015"/>
                  <a:pt x="5466854" y="5585289"/>
                </a:cubicBezTo>
                <a:cubicBezTo>
                  <a:pt x="5478559" y="5586084"/>
                  <a:pt x="5496467" y="5580646"/>
                  <a:pt x="5500308" y="5596885"/>
                </a:cubicBezTo>
                <a:cubicBezTo>
                  <a:pt x="5510869" y="5641538"/>
                  <a:pt x="5547906" y="5652046"/>
                  <a:pt x="5576116" y="5673937"/>
                </a:cubicBezTo>
                <a:cubicBezTo>
                  <a:pt x="5610791" y="5706920"/>
                  <a:pt x="5618027" y="5769983"/>
                  <a:pt x="5591550" y="5804125"/>
                </a:cubicBezTo>
                <a:cubicBezTo>
                  <a:pt x="5577481" y="5825799"/>
                  <a:pt x="5582281" y="5846097"/>
                  <a:pt x="5571793" y="5866683"/>
                </a:cubicBezTo>
                <a:cubicBezTo>
                  <a:pt x="5554587" y="5858852"/>
                  <a:pt x="5540961" y="5849938"/>
                  <a:pt x="5525674" y="5850229"/>
                </a:cubicBezTo>
                <a:cubicBezTo>
                  <a:pt x="5422948" y="5837907"/>
                  <a:pt x="5351421" y="5746503"/>
                  <a:pt x="5261803" y="5708448"/>
                </a:cubicBezTo>
                <a:cubicBezTo>
                  <a:pt x="5198476" y="5684167"/>
                  <a:pt x="5151582" y="5615739"/>
                  <a:pt x="5075145" y="5617189"/>
                </a:cubicBezTo>
                <a:cubicBezTo>
                  <a:pt x="5067021" y="5615305"/>
                  <a:pt x="5054356" y="5610449"/>
                  <a:pt x="5055058" y="5597184"/>
                </a:cubicBezTo>
                <a:cubicBezTo>
                  <a:pt x="5060743" y="5556300"/>
                  <a:pt x="5036631" y="5567971"/>
                  <a:pt x="5017763" y="5569349"/>
                </a:cubicBezTo>
                <a:cubicBezTo>
                  <a:pt x="5007017" y="5572611"/>
                  <a:pt x="4992690" y="5576961"/>
                  <a:pt x="4983606" y="5571014"/>
                </a:cubicBezTo>
                <a:cubicBezTo>
                  <a:pt x="4929804" y="5522088"/>
                  <a:pt x="4855991" y="5518393"/>
                  <a:pt x="4802190" y="5469465"/>
                </a:cubicBezTo>
                <a:cubicBezTo>
                  <a:pt x="4767572" y="5450245"/>
                  <a:pt x="4721538" y="5421982"/>
                  <a:pt x="4677926" y="5396518"/>
                </a:cubicBezTo>
                <a:lnTo>
                  <a:pt x="4673381" y="5393975"/>
                </a:lnTo>
                <a:lnTo>
                  <a:pt x="4588341" y="5331789"/>
                </a:lnTo>
                <a:cubicBezTo>
                  <a:pt x="4554492" y="5306509"/>
                  <a:pt x="4523463" y="5283335"/>
                  <a:pt x="4489614" y="5258055"/>
                </a:cubicBezTo>
                <a:cubicBezTo>
                  <a:pt x="4483972" y="5253842"/>
                  <a:pt x="4477720" y="5250678"/>
                  <a:pt x="4471468" y="5247516"/>
                </a:cubicBezTo>
                <a:cubicBezTo>
                  <a:pt x="4468646" y="5245408"/>
                  <a:pt x="4467048" y="5241201"/>
                  <a:pt x="4461406" y="5236989"/>
                </a:cubicBezTo>
                <a:cubicBezTo>
                  <a:pt x="4444481" y="5224348"/>
                  <a:pt x="4426946" y="5212758"/>
                  <a:pt x="4411621" y="5204324"/>
                </a:cubicBezTo>
                <a:cubicBezTo>
                  <a:pt x="4405979" y="5200111"/>
                  <a:pt x="4396905" y="5194841"/>
                  <a:pt x="4391875" y="5189578"/>
                </a:cubicBezTo>
                <a:cubicBezTo>
                  <a:pt x="4384635" y="5181158"/>
                  <a:pt x="4372742" y="5173781"/>
                  <a:pt x="4364278" y="5167461"/>
                </a:cubicBezTo>
                <a:cubicBezTo>
                  <a:pt x="4355816" y="5161142"/>
                  <a:pt x="4345754" y="5150614"/>
                  <a:pt x="4335459" y="5147443"/>
                </a:cubicBezTo>
                <a:cubicBezTo>
                  <a:pt x="4328597" y="5145331"/>
                  <a:pt x="4327607" y="5140075"/>
                  <a:pt x="4321967" y="5135861"/>
                </a:cubicBezTo>
                <a:cubicBezTo>
                  <a:pt x="4288118" y="5110580"/>
                  <a:pt x="4251448" y="5083194"/>
                  <a:pt x="4214778" y="5055807"/>
                </a:cubicBezTo>
                <a:cubicBezTo>
                  <a:pt x="4190379" y="5042102"/>
                  <a:pt x="4169034" y="5023150"/>
                  <a:pt x="4146468" y="5006296"/>
                </a:cubicBezTo>
                <a:cubicBezTo>
                  <a:pt x="4140826" y="5002082"/>
                  <a:pt x="4134574" y="4998919"/>
                  <a:pt x="4130532" y="4998913"/>
                </a:cubicBezTo>
                <a:cubicBezTo>
                  <a:pt x="4138382" y="5006283"/>
                  <a:pt x="4146235" y="5013653"/>
                  <a:pt x="4154697" y="5019973"/>
                </a:cubicBezTo>
                <a:cubicBezTo>
                  <a:pt x="4165979" y="5028400"/>
                  <a:pt x="4177263" y="5036827"/>
                  <a:pt x="4188546" y="5045252"/>
                </a:cubicBezTo>
                <a:cubicBezTo>
                  <a:pt x="4194187" y="5049466"/>
                  <a:pt x="4205470" y="5057893"/>
                  <a:pt x="4200205" y="5059987"/>
                </a:cubicBezTo>
                <a:cubicBezTo>
                  <a:pt x="4198984" y="5062087"/>
                  <a:pt x="4204626" y="5066300"/>
                  <a:pt x="4207446" y="5068406"/>
                </a:cubicBezTo>
                <a:cubicBezTo>
                  <a:pt x="4224371" y="5081047"/>
                  <a:pt x="4241296" y="5093687"/>
                  <a:pt x="4258220" y="5106328"/>
                </a:cubicBezTo>
                <a:cubicBezTo>
                  <a:pt x="4261041" y="5108433"/>
                  <a:pt x="4263862" y="5110541"/>
                  <a:pt x="4266682" y="5112648"/>
                </a:cubicBezTo>
                <a:cubicBezTo>
                  <a:pt x="4269504" y="5114754"/>
                  <a:pt x="4268892" y="5115805"/>
                  <a:pt x="4268282" y="5116854"/>
                </a:cubicBezTo>
                <a:cubicBezTo>
                  <a:pt x="4268282" y="5116854"/>
                  <a:pt x="4268282" y="5116854"/>
                  <a:pt x="4267670" y="5117904"/>
                </a:cubicBezTo>
                <a:cubicBezTo>
                  <a:pt x="4267670" y="5117904"/>
                  <a:pt x="4264849" y="5115798"/>
                  <a:pt x="4264849" y="5115798"/>
                </a:cubicBezTo>
                <a:cubicBezTo>
                  <a:pt x="4245715" y="5100001"/>
                  <a:pt x="4224748" y="5087353"/>
                  <a:pt x="4204392" y="5073657"/>
                </a:cubicBezTo>
                <a:cubicBezTo>
                  <a:pt x="4190288" y="5063123"/>
                  <a:pt x="4179005" y="5054697"/>
                  <a:pt x="4163679" y="5046263"/>
                </a:cubicBezTo>
                <a:cubicBezTo>
                  <a:pt x="4160248" y="5045206"/>
                  <a:pt x="4157427" y="5043100"/>
                  <a:pt x="4157427" y="5043100"/>
                </a:cubicBezTo>
                <a:cubicBezTo>
                  <a:pt x="4142334" y="5027310"/>
                  <a:pt x="4127009" y="5018877"/>
                  <a:pt x="4110696" y="5005186"/>
                </a:cubicBezTo>
                <a:cubicBezTo>
                  <a:pt x="4105054" y="5000973"/>
                  <a:pt x="4095980" y="4995702"/>
                  <a:pt x="4088740" y="4987282"/>
                </a:cubicBezTo>
                <a:cubicBezTo>
                  <a:pt x="4083710" y="4982020"/>
                  <a:pt x="4077457" y="4978856"/>
                  <a:pt x="4072803" y="4979898"/>
                </a:cubicBezTo>
                <a:cubicBezTo>
                  <a:pt x="4064717" y="4979886"/>
                  <a:pt x="4064108" y="4980936"/>
                  <a:pt x="4074779" y="4990414"/>
                </a:cubicBezTo>
                <a:cubicBezTo>
                  <a:pt x="4085451" y="4999890"/>
                  <a:pt x="4086440" y="5005147"/>
                  <a:pt x="4098334" y="5012522"/>
                </a:cubicBezTo>
                <a:cubicBezTo>
                  <a:pt x="4107407" y="5017793"/>
                  <a:pt x="4115259" y="5025163"/>
                  <a:pt x="4123721" y="5031484"/>
                </a:cubicBezTo>
                <a:cubicBezTo>
                  <a:pt x="4126541" y="5033590"/>
                  <a:pt x="4129363" y="5035698"/>
                  <a:pt x="4134393" y="5040961"/>
                </a:cubicBezTo>
                <a:cubicBezTo>
                  <a:pt x="4123110" y="5032534"/>
                  <a:pt x="4114036" y="5027263"/>
                  <a:pt x="4105575" y="5020944"/>
                </a:cubicBezTo>
                <a:cubicBezTo>
                  <a:pt x="4104352" y="5023043"/>
                  <a:pt x="4100310" y="5023036"/>
                  <a:pt x="4106939" y="5032507"/>
                </a:cubicBezTo>
                <a:cubicBezTo>
                  <a:pt x="4108539" y="5036713"/>
                  <a:pt x="4114180" y="5040927"/>
                  <a:pt x="4122642" y="5047248"/>
                </a:cubicBezTo>
                <a:cubicBezTo>
                  <a:pt x="4125463" y="5049353"/>
                  <a:pt x="4127673" y="5052511"/>
                  <a:pt x="4123630" y="5052504"/>
                </a:cubicBezTo>
                <a:cubicBezTo>
                  <a:pt x="4120809" y="5050398"/>
                  <a:pt x="4120198" y="5051449"/>
                  <a:pt x="4117378" y="5049340"/>
                </a:cubicBezTo>
                <a:cubicBezTo>
                  <a:pt x="4103275" y="5038808"/>
                  <a:pt x="4087948" y="5030374"/>
                  <a:pt x="4078498" y="5018798"/>
                </a:cubicBezTo>
                <a:cubicBezTo>
                  <a:pt x="4071258" y="5010377"/>
                  <a:pt x="4059974" y="5001950"/>
                  <a:pt x="4053111" y="4999837"/>
                </a:cubicBezTo>
                <a:cubicBezTo>
                  <a:pt x="4045637" y="4998773"/>
                  <a:pt x="4037174" y="4992453"/>
                  <a:pt x="4025891" y="4984027"/>
                </a:cubicBezTo>
                <a:cubicBezTo>
                  <a:pt x="4017429" y="4977706"/>
                  <a:pt x="4008967" y="4971386"/>
                  <a:pt x="4005912" y="4976637"/>
                </a:cubicBezTo>
                <a:cubicBezTo>
                  <a:pt x="4004690" y="4978736"/>
                  <a:pt x="3996227" y="4972416"/>
                  <a:pt x="3989975" y="4969253"/>
                </a:cubicBezTo>
                <a:cubicBezTo>
                  <a:pt x="3984334" y="4965040"/>
                  <a:pt x="3978692" y="4960826"/>
                  <a:pt x="3975871" y="4958720"/>
                </a:cubicBezTo>
                <a:cubicBezTo>
                  <a:pt x="3970231" y="4954506"/>
                  <a:pt x="3966399" y="4952399"/>
                  <a:pt x="3964806" y="4952527"/>
                </a:cubicBezTo>
                <a:cubicBezTo>
                  <a:pt x="3963214" y="4952656"/>
                  <a:pt x="3963860" y="4955022"/>
                  <a:pt x="3967175" y="4959757"/>
                </a:cubicBezTo>
                <a:cubicBezTo>
                  <a:pt x="3968774" y="4963963"/>
                  <a:pt x="3969763" y="4969220"/>
                  <a:pt x="3978836" y="4974491"/>
                </a:cubicBezTo>
                <a:cubicBezTo>
                  <a:pt x="3990730" y="4981866"/>
                  <a:pt x="4002013" y="4990294"/>
                  <a:pt x="4012684" y="4999771"/>
                </a:cubicBezTo>
                <a:cubicBezTo>
                  <a:pt x="4026177" y="5011354"/>
                  <a:pt x="4038071" y="5018731"/>
                  <a:pt x="4049354" y="5027157"/>
                </a:cubicBezTo>
                <a:cubicBezTo>
                  <a:pt x="4060638" y="5035585"/>
                  <a:pt x="4067878" y="5044004"/>
                  <a:pt x="4079162" y="5052431"/>
                </a:cubicBezTo>
                <a:cubicBezTo>
                  <a:pt x="4087624" y="5058751"/>
                  <a:pt x="4088612" y="5064008"/>
                  <a:pt x="4085557" y="5069258"/>
                </a:cubicBezTo>
                <a:cubicBezTo>
                  <a:pt x="4081514" y="5069251"/>
                  <a:pt x="4090355" y="5081879"/>
                  <a:pt x="4096606" y="5085042"/>
                </a:cubicBezTo>
                <a:cubicBezTo>
                  <a:pt x="4107890" y="5093469"/>
                  <a:pt x="4115130" y="5101889"/>
                  <a:pt x="4128245" y="5107165"/>
                </a:cubicBezTo>
                <a:cubicBezTo>
                  <a:pt x="4134498" y="5110328"/>
                  <a:pt x="4142350" y="5117699"/>
                  <a:pt x="4141127" y="5119799"/>
                </a:cubicBezTo>
                <a:cubicBezTo>
                  <a:pt x="4138684" y="5123998"/>
                  <a:pt x="4144937" y="5127162"/>
                  <a:pt x="4151190" y="5130326"/>
                </a:cubicBezTo>
                <a:cubicBezTo>
                  <a:pt x="4168724" y="5141916"/>
                  <a:pt x="4168724" y="5141916"/>
                  <a:pt x="4185039" y="5155606"/>
                </a:cubicBezTo>
                <a:cubicBezTo>
                  <a:pt x="4195710" y="5165082"/>
                  <a:pt x="4206382" y="5174560"/>
                  <a:pt x="4217665" y="5182985"/>
                </a:cubicBezTo>
                <a:cubicBezTo>
                  <a:pt x="4231159" y="5194570"/>
                  <a:pt x="4247472" y="5208260"/>
                  <a:pt x="4261576" y="5218793"/>
                </a:cubicBezTo>
                <a:cubicBezTo>
                  <a:pt x="4264397" y="5220900"/>
                  <a:pt x="4264397" y="5220900"/>
                  <a:pt x="4267217" y="5223006"/>
                </a:cubicBezTo>
                <a:cubicBezTo>
                  <a:pt x="4270038" y="5225113"/>
                  <a:pt x="4265385" y="5226158"/>
                  <a:pt x="4271026" y="5230370"/>
                </a:cubicBezTo>
                <a:cubicBezTo>
                  <a:pt x="4277280" y="5233533"/>
                  <a:pt x="4280710" y="5234590"/>
                  <a:pt x="4283531" y="5236698"/>
                </a:cubicBezTo>
                <a:cubicBezTo>
                  <a:pt x="4291993" y="5243017"/>
                  <a:pt x="4296414" y="5249330"/>
                  <a:pt x="4302055" y="5253545"/>
                </a:cubicBezTo>
                <a:cubicBezTo>
                  <a:pt x="4310516" y="5259863"/>
                  <a:pt x="4316770" y="5263027"/>
                  <a:pt x="4321800" y="5268290"/>
                </a:cubicBezTo>
                <a:cubicBezTo>
                  <a:pt x="4326830" y="5273555"/>
                  <a:pt x="4329651" y="5275661"/>
                  <a:pt x="4335293" y="5279875"/>
                </a:cubicBezTo>
                <a:cubicBezTo>
                  <a:pt x="4346577" y="5288301"/>
                  <a:pt x="4356638" y="5298828"/>
                  <a:pt x="4367920" y="5307254"/>
                </a:cubicBezTo>
                <a:cubicBezTo>
                  <a:pt x="4369520" y="5311461"/>
                  <a:pt x="4378592" y="5316731"/>
                  <a:pt x="4384234" y="5320945"/>
                </a:cubicBezTo>
                <a:cubicBezTo>
                  <a:pt x="4387056" y="5323052"/>
                  <a:pt x="4389876" y="5325158"/>
                  <a:pt x="4389876" y="5325158"/>
                </a:cubicBezTo>
                <a:cubicBezTo>
                  <a:pt x="4409622" y="5339905"/>
                  <a:pt x="4429367" y="5354652"/>
                  <a:pt x="4448501" y="5370449"/>
                </a:cubicBezTo>
                <a:cubicBezTo>
                  <a:pt x="4467635" y="5386246"/>
                  <a:pt x="4484561" y="5398885"/>
                  <a:pt x="4504305" y="5413632"/>
                </a:cubicBezTo>
                <a:lnTo>
                  <a:pt x="4519074" y="5424662"/>
                </a:lnTo>
                <a:lnTo>
                  <a:pt x="4519081" y="5424891"/>
                </a:lnTo>
                <a:cubicBezTo>
                  <a:pt x="4528293" y="5439497"/>
                  <a:pt x="4539887" y="5447942"/>
                  <a:pt x="4552464" y="5454456"/>
                </a:cubicBezTo>
                <a:lnTo>
                  <a:pt x="4568754" y="5461914"/>
                </a:lnTo>
                <a:lnTo>
                  <a:pt x="4588335" y="5476902"/>
                </a:lnTo>
                <a:lnTo>
                  <a:pt x="4583821" y="5482802"/>
                </a:lnTo>
                <a:cubicBezTo>
                  <a:pt x="4573051" y="5492801"/>
                  <a:pt x="4559355" y="5501853"/>
                  <a:pt x="4593226" y="5511148"/>
                </a:cubicBezTo>
                <a:cubicBezTo>
                  <a:pt x="4613056" y="5513832"/>
                  <a:pt x="4619516" y="5524921"/>
                  <a:pt x="4605448" y="5546596"/>
                </a:cubicBezTo>
                <a:cubicBezTo>
                  <a:pt x="4600205" y="5556888"/>
                  <a:pt x="4594961" y="5567182"/>
                  <a:pt x="4608586" y="5576098"/>
                </a:cubicBezTo>
                <a:cubicBezTo>
                  <a:pt x="4618629" y="5586100"/>
                  <a:pt x="4627456" y="5574720"/>
                  <a:pt x="4637241" y="5567399"/>
                </a:cubicBezTo>
                <a:cubicBezTo>
                  <a:pt x="4661096" y="5538402"/>
                  <a:pt x="4692631" y="5541883"/>
                  <a:pt x="4704852" y="5577328"/>
                </a:cubicBezTo>
                <a:cubicBezTo>
                  <a:pt x="4709651" y="5597624"/>
                  <a:pt x="4719696" y="5607627"/>
                  <a:pt x="4734984" y="5607338"/>
                </a:cubicBezTo>
                <a:lnTo>
                  <a:pt x="4763677" y="5611862"/>
                </a:lnTo>
                <a:lnTo>
                  <a:pt x="4793012" y="5633772"/>
                </a:lnTo>
                <a:cubicBezTo>
                  <a:pt x="4805894" y="5646405"/>
                  <a:pt x="4820609" y="5655888"/>
                  <a:pt x="4834101" y="5667471"/>
                </a:cubicBezTo>
                <a:lnTo>
                  <a:pt x="4954061" y="5757062"/>
                </a:lnTo>
                <a:lnTo>
                  <a:pt x="4937260" y="5780871"/>
                </a:lnTo>
                <a:cubicBezTo>
                  <a:pt x="4927476" y="5788189"/>
                  <a:pt x="4925814" y="5797397"/>
                  <a:pt x="4928693" y="5809574"/>
                </a:cubicBezTo>
                <a:cubicBezTo>
                  <a:pt x="4928251" y="5840163"/>
                  <a:pt x="4913923" y="5844514"/>
                  <a:pt x="4889551" y="5838860"/>
                </a:cubicBezTo>
                <a:cubicBezTo>
                  <a:pt x="4820019" y="5820812"/>
                  <a:pt x="4753813" y="5784353"/>
                  <a:pt x="4687606" y="5747891"/>
                </a:cubicBezTo>
                <a:cubicBezTo>
                  <a:pt x="4660354" y="5730062"/>
                  <a:pt x="4630481" y="5717376"/>
                  <a:pt x="4607587" y="5750432"/>
                </a:cubicBezTo>
                <a:cubicBezTo>
                  <a:pt x="4590896" y="5777251"/>
                  <a:pt x="4616485" y="5804289"/>
                  <a:pt x="4632991" y="5825381"/>
                </a:cubicBezTo>
                <a:cubicBezTo>
                  <a:pt x="4663122" y="5855392"/>
                  <a:pt x="4666259" y="5884893"/>
                  <a:pt x="4648866" y="5924978"/>
                </a:cubicBezTo>
                <a:cubicBezTo>
                  <a:pt x="4639341" y="5949627"/>
                  <a:pt x="4623611" y="5980505"/>
                  <a:pt x="4632953" y="6003775"/>
                </a:cubicBezTo>
                <a:cubicBezTo>
                  <a:pt x="4666220" y="6063285"/>
                  <a:pt x="4640004" y="6114753"/>
                  <a:pt x="4630031" y="6169988"/>
                </a:cubicBezTo>
                <a:cubicBezTo>
                  <a:pt x="4623385" y="6206811"/>
                  <a:pt x="4600231" y="6222543"/>
                  <a:pt x="4580143" y="6202536"/>
                </a:cubicBezTo>
                <a:cubicBezTo>
                  <a:pt x="4522763" y="6154695"/>
                  <a:pt x="4446584" y="6173472"/>
                  <a:pt x="4397069" y="6110189"/>
                </a:cubicBezTo>
                <a:cubicBezTo>
                  <a:pt x="4371477" y="6083156"/>
                  <a:pt x="4333480" y="6068584"/>
                  <a:pt x="4332707" y="6016610"/>
                </a:cubicBezTo>
                <a:cubicBezTo>
                  <a:pt x="4334368" y="6007405"/>
                  <a:pt x="4327907" y="5996315"/>
                  <a:pt x="4319782" y="5994429"/>
                </a:cubicBezTo>
                <a:cubicBezTo>
                  <a:pt x="4281083" y="5993127"/>
                  <a:pt x="4248332" y="5968264"/>
                  <a:pt x="4205536" y="5933398"/>
                </a:cubicBezTo>
                <a:cubicBezTo>
                  <a:pt x="4223516" y="5993198"/>
                  <a:pt x="4251986" y="6032415"/>
                  <a:pt x="4256344" y="6083300"/>
                </a:cubicBezTo>
                <a:cubicBezTo>
                  <a:pt x="4259225" y="6095478"/>
                  <a:pt x="4257563" y="6104683"/>
                  <a:pt x="4246816" y="6107945"/>
                </a:cubicBezTo>
                <a:cubicBezTo>
                  <a:pt x="4236070" y="6111208"/>
                  <a:pt x="4226988" y="6105265"/>
                  <a:pt x="4223148" y="6089028"/>
                </a:cubicBezTo>
                <a:cubicBezTo>
                  <a:pt x="4215724" y="6073878"/>
                  <a:pt x="4233375" y="6051116"/>
                  <a:pt x="4209004" y="6045463"/>
                </a:cubicBezTo>
                <a:cubicBezTo>
                  <a:pt x="4205423" y="6046550"/>
                  <a:pt x="4205423" y="6046550"/>
                  <a:pt x="4202802" y="6051698"/>
                </a:cubicBezTo>
                <a:cubicBezTo>
                  <a:pt x="4195196" y="6084461"/>
                  <a:pt x="4224624" y="6127737"/>
                  <a:pt x="4186441" y="6161081"/>
                </a:cubicBezTo>
                <a:cubicBezTo>
                  <a:pt x="4186441" y="6161081"/>
                  <a:pt x="4193161" y="6189495"/>
                  <a:pt x="4209150" y="6175940"/>
                </a:cubicBezTo>
                <a:cubicBezTo>
                  <a:pt x="4225138" y="6162383"/>
                  <a:pt x="4233263" y="6164269"/>
                  <a:pt x="4241645" y="6183480"/>
                </a:cubicBezTo>
                <a:cubicBezTo>
                  <a:pt x="4256489" y="6213779"/>
                  <a:pt x="4273954" y="6238932"/>
                  <a:pt x="4260143" y="6277932"/>
                </a:cubicBezTo>
                <a:cubicBezTo>
                  <a:pt x="4256819" y="6296342"/>
                  <a:pt x="4259699" y="6308520"/>
                  <a:pt x="4283111" y="6310113"/>
                </a:cubicBezTo>
                <a:cubicBezTo>
                  <a:pt x="4293856" y="6306851"/>
                  <a:pt x="4304603" y="6303589"/>
                  <a:pt x="4305821" y="6324974"/>
                </a:cubicBezTo>
                <a:cubicBezTo>
                  <a:pt x="4306078" y="6342298"/>
                  <a:pt x="4297252" y="6353678"/>
                  <a:pt x="4283886" y="6362087"/>
                </a:cubicBezTo>
                <a:cubicBezTo>
                  <a:pt x="4270516" y="6370497"/>
                  <a:pt x="4261436" y="6364551"/>
                  <a:pt x="4254972" y="6353462"/>
                </a:cubicBezTo>
                <a:cubicBezTo>
                  <a:pt x="4237507" y="6328308"/>
                  <a:pt x="4227205" y="6300982"/>
                  <a:pt x="4187547" y="6295619"/>
                </a:cubicBezTo>
                <a:cubicBezTo>
                  <a:pt x="4224656" y="6371367"/>
                  <a:pt x="4262468" y="6433849"/>
                  <a:pt x="4334178" y="6477341"/>
                </a:cubicBezTo>
                <a:cubicBezTo>
                  <a:pt x="4332000" y="6451899"/>
                  <a:pt x="4317414" y="6438925"/>
                  <a:pt x="4313571" y="6422687"/>
                </a:cubicBezTo>
                <a:cubicBezTo>
                  <a:pt x="4305191" y="6403478"/>
                  <a:pt x="4288685" y="6382384"/>
                  <a:pt x="4311838" y="6366653"/>
                </a:cubicBezTo>
                <a:cubicBezTo>
                  <a:pt x="4331411" y="6352012"/>
                  <a:pt x="4349577" y="6363899"/>
                  <a:pt x="4362501" y="6386080"/>
                </a:cubicBezTo>
                <a:lnTo>
                  <a:pt x="4496093" y="6658775"/>
                </a:lnTo>
                <a:cubicBezTo>
                  <a:pt x="4505435" y="6682042"/>
                  <a:pt x="4471869" y="6783599"/>
                  <a:pt x="4453960" y="6789036"/>
                </a:cubicBezTo>
                <a:cubicBezTo>
                  <a:pt x="4424346" y="6793674"/>
                  <a:pt x="4393771" y="6794256"/>
                  <a:pt x="4374384" y="6760985"/>
                </a:cubicBezTo>
                <a:cubicBezTo>
                  <a:pt x="4366963" y="6745836"/>
                  <a:pt x="4356218" y="6749098"/>
                  <a:pt x="4344511" y="6748299"/>
                </a:cubicBezTo>
                <a:cubicBezTo>
                  <a:pt x="4292448" y="6755404"/>
                  <a:pt x="4262315" y="6725394"/>
                  <a:pt x="4239089" y="6675887"/>
                </a:cubicBezTo>
                <a:cubicBezTo>
                  <a:pt x="4221366" y="6633410"/>
                  <a:pt x="4196480" y="6593109"/>
                  <a:pt x="4185918" y="6548453"/>
                </a:cubicBezTo>
                <a:cubicBezTo>
                  <a:pt x="4183039" y="6536275"/>
                  <a:pt x="4175617" y="6521126"/>
                  <a:pt x="4157706" y="6526563"/>
                </a:cubicBezTo>
                <a:cubicBezTo>
                  <a:pt x="4154385" y="6544975"/>
                  <a:pt x="4160845" y="6556065"/>
                  <a:pt x="4167307" y="6567157"/>
                </a:cubicBezTo>
                <a:cubicBezTo>
                  <a:pt x="4172810" y="6574187"/>
                  <a:pt x="4179273" y="6585278"/>
                  <a:pt x="4169485" y="6592600"/>
                </a:cubicBezTo>
                <a:cubicBezTo>
                  <a:pt x="4159699" y="6599923"/>
                  <a:pt x="4153239" y="6588831"/>
                  <a:pt x="4147737" y="6581799"/>
                </a:cubicBezTo>
                <a:cubicBezTo>
                  <a:pt x="4116389" y="6530407"/>
                  <a:pt x="4115871" y="6495758"/>
                  <a:pt x="4152133" y="6454293"/>
                </a:cubicBezTo>
                <a:cubicBezTo>
                  <a:pt x="4110813" y="6458136"/>
                  <a:pt x="4083562" y="6440305"/>
                  <a:pt x="4066797" y="6401889"/>
                </a:cubicBezTo>
                <a:cubicBezTo>
                  <a:pt x="4041653" y="6344261"/>
                  <a:pt x="3975519" y="6373039"/>
                  <a:pt x="3948711" y="6324618"/>
                </a:cubicBezTo>
                <a:cubicBezTo>
                  <a:pt x="3947751" y="6320559"/>
                  <a:pt x="3944168" y="6321646"/>
                  <a:pt x="3940587" y="6322732"/>
                </a:cubicBezTo>
                <a:cubicBezTo>
                  <a:pt x="3883277" y="6340131"/>
                  <a:pt x="3874710" y="6368836"/>
                  <a:pt x="3911563" y="6427260"/>
                </a:cubicBezTo>
                <a:lnTo>
                  <a:pt x="3928065" y="6448354"/>
                </a:lnTo>
                <a:cubicBezTo>
                  <a:pt x="3946750" y="6494891"/>
                  <a:pt x="3995048" y="6536789"/>
                  <a:pt x="3938257" y="6588835"/>
                </a:cubicBezTo>
                <a:cubicBezTo>
                  <a:pt x="3934676" y="6589923"/>
                  <a:pt x="3933012" y="6599129"/>
                  <a:pt x="3933971" y="6603188"/>
                </a:cubicBezTo>
                <a:cubicBezTo>
                  <a:pt x="3935708" y="6659219"/>
                  <a:pt x="3917097" y="6677924"/>
                  <a:pt x="3867395" y="6662557"/>
                </a:cubicBezTo>
                <a:cubicBezTo>
                  <a:pt x="3859272" y="6660671"/>
                  <a:pt x="3846605" y="6655814"/>
                  <a:pt x="3842321" y="6670170"/>
                </a:cubicBezTo>
                <a:cubicBezTo>
                  <a:pt x="3837337" y="6697786"/>
                  <a:pt x="3820128" y="6689959"/>
                  <a:pt x="3802921" y="6682131"/>
                </a:cubicBezTo>
                <a:lnTo>
                  <a:pt x="3801960" y="6681709"/>
                </a:lnTo>
                <a:lnTo>
                  <a:pt x="3792202" y="6673520"/>
                </a:lnTo>
                <a:cubicBezTo>
                  <a:pt x="3792202" y="6673520"/>
                  <a:pt x="3789755" y="6670884"/>
                  <a:pt x="3787307" y="6668247"/>
                </a:cubicBezTo>
                <a:cubicBezTo>
                  <a:pt x="3777144" y="6652589"/>
                  <a:pt x="3762138" y="6642704"/>
                  <a:pt x="3750591" y="6628695"/>
                </a:cubicBezTo>
                <a:cubicBezTo>
                  <a:pt x="3739045" y="6614686"/>
                  <a:pt x="3726807" y="6601504"/>
                  <a:pt x="3713876" y="6589144"/>
                </a:cubicBezTo>
                <a:cubicBezTo>
                  <a:pt x="3675085" y="6552067"/>
                  <a:pt x="3642201" y="6513503"/>
                  <a:pt x="3604795" y="6474775"/>
                </a:cubicBezTo>
                <a:cubicBezTo>
                  <a:pt x="3604795" y="6474775"/>
                  <a:pt x="3605486" y="6473952"/>
                  <a:pt x="3603039" y="6471314"/>
                </a:cubicBezTo>
                <a:cubicBezTo>
                  <a:pt x="3606870" y="6472302"/>
                  <a:pt x="3608626" y="6475764"/>
                  <a:pt x="3613521" y="6481037"/>
                </a:cubicBezTo>
                <a:cubicBezTo>
                  <a:pt x="3615968" y="6483674"/>
                  <a:pt x="3616661" y="6482849"/>
                  <a:pt x="3616661" y="6482849"/>
                </a:cubicBezTo>
                <a:cubicBezTo>
                  <a:pt x="3617353" y="6482024"/>
                  <a:pt x="3618736" y="6480377"/>
                  <a:pt x="3615597" y="6478563"/>
                </a:cubicBezTo>
                <a:cubicBezTo>
                  <a:pt x="3613149" y="6475928"/>
                  <a:pt x="3612085" y="6471641"/>
                  <a:pt x="3609638" y="6469005"/>
                </a:cubicBezTo>
                <a:cubicBezTo>
                  <a:pt x="3594259" y="6454009"/>
                  <a:pt x="3584097" y="6438352"/>
                  <a:pt x="3569410" y="6422531"/>
                </a:cubicBezTo>
                <a:cubicBezTo>
                  <a:pt x="3525351" y="6375069"/>
                  <a:pt x="3478846" y="6324971"/>
                  <a:pt x="3434788" y="6277510"/>
                </a:cubicBezTo>
                <a:cubicBezTo>
                  <a:pt x="3420103" y="6261689"/>
                  <a:pt x="3408556" y="6247681"/>
                  <a:pt x="3404671" y="6235649"/>
                </a:cubicBezTo>
                <a:cubicBezTo>
                  <a:pt x="3408503" y="6236636"/>
                  <a:pt x="3413399" y="6241910"/>
                  <a:pt x="3416538" y="6243722"/>
                </a:cubicBezTo>
                <a:cubicBezTo>
                  <a:pt x="3432609" y="6257893"/>
                  <a:pt x="3437504" y="6263167"/>
                  <a:pt x="3438248" y="6273387"/>
                </a:cubicBezTo>
                <a:cubicBezTo>
                  <a:pt x="3439312" y="6277674"/>
                  <a:pt x="3441759" y="6280310"/>
                  <a:pt x="3444899" y="6282122"/>
                </a:cubicBezTo>
                <a:cubicBezTo>
                  <a:pt x="3453625" y="6288383"/>
                  <a:pt x="3462725" y="6299755"/>
                  <a:pt x="3470068" y="6307664"/>
                </a:cubicBezTo>
                <a:cubicBezTo>
                  <a:pt x="3484753" y="6323484"/>
                  <a:pt x="3496992" y="6336669"/>
                  <a:pt x="3513755" y="6350016"/>
                </a:cubicBezTo>
                <a:cubicBezTo>
                  <a:pt x="3519341" y="6354466"/>
                  <a:pt x="3529824" y="6364188"/>
                  <a:pt x="3531579" y="6367648"/>
                </a:cubicBezTo>
                <a:cubicBezTo>
                  <a:pt x="3539295" y="6380670"/>
                  <a:pt x="3552917" y="6392204"/>
                  <a:pt x="3558876" y="6401763"/>
                </a:cubicBezTo>
                <a:cubicBezTo>
                  <a:pt x="3563080" y="6407862"/>
                  <a:pt x="3567974" y="6413135"/>
                  <a:pt x="3573561" y="6417584"/>
                </a:cubicBezTo>
                <a:cubicBezTo>
                  <a:pt x="3584737" y="6426483"/>
                  <a:pt x="3592080" y="6434392"/>
                  <a:pt x="3600487" y="6446589"/>
                </a:cubicBezTo>
                <a:cubicBezTo>
                  <a:pt x="3607138" y="6455323"/>
                  <a:pt x="3612033" y="6460596"/>
                  <a:pt x="3620760" y="6466859"/>
                </a:cubicBezTo>
                <a:cubicBezTo>
                  <a:pt x="3636458" y="6475919"/>
                  <a:pt x="3654284" y="6493552"/>
                  <a:pt x="3670725" y="6512833"/>
                </a:cubicBezTo>
                <a:cubicBezTo>
                  <a:pt x="3675621" y="6518107"/>
                  <a:pt x="3679825" y="6524205"/>
                  <a:pt x="3681580" y="6527666"/>
                </a:cubicBezTo>
                <a:cubicBezTo>
                  <a:pt x="3691051" y="6544148"/>
                  <a:pt x="3702598" y="6558156"/>
                  <a:pt x="3714836" y="6571340"/>
                </a:cubicBezTo>
                <a:cubicBezTo>
                  <a:pt x="3727075" y="6584523"/>
                  <a:pt x="3741760" y="6600344"/>
                  <a:pt x="3753999" y="6613527"/>
                </a:cubicBezTo>
                <a:cubicBezTo>
                  <a:pt x="3768685" y="6629349"/>
                  <a:pt x="3786511" y="6646981"/>
                  <a:pt x="3803273" y="6660328"/>
                </a:cubicBezTo>
                <a:cubicBezTo>
                  <a:pt x="3808168" y="6665602"/>
                  <a:pt x="3813063" y="6670875"/>
                  <a:pt x="3815512" y="6673513"/>
                </a:cubicBezTo>
                <a:cubicBezTo>
                  <a:pt x="3822854" y="6681422"/>
                  <a:pt x="3825994" y="6683235"/>
                  <a:pt x="3829825" y="6684222"/>
                </a:cubicBezTo>
                <a:cubicBezTo>
                  <a:pt x="3812000" y="6666588"/>
                  <a:pt x="3801837" y="6650932"/>
                  <a:pt x="3787150" y="6635111"/>
                </a:cubicBezTo>
                <a:cubicBezTo>
                  <a:pt x="3768261" y="6613193"/>
                  <a:pt x="3749371" y="6591275"/>
                  <a:pt x="3733622" y="6571169"/>
                </a:cubicBezTo>
                <a:cubicBezTo>
                  <a:pt x="3722075" y="6557160"/>
                  <a:pt x="3710528" y="6543153"/>
                  <a:pt x="3698982" y="6529144"/>
                </a:cubicBezTo>
                <a:cubicBezTo>
                  <a:pt x="3684987" y="6512498"/>
                  <a:pt x="3671366" y="6500964"/>
                  <a:pt x="3659819" y="6486955"/>
                </a:cubicBezTo>
                <a:cubicBezTo>
                  <a:pt x="3650720" y="6475584"/>
                  <a:pt x="3641301" y="6470147"/>
                  <a:pt x="3629063" y="6456965"/>
                </a:cubicBezTo>
                <a:cubicBezTo>
                  <a:pt x="3622411" y="6448229"/>
                  <a:pt x="3611929" y="6438507"/>
                  <a:pt x="3602138" y="6427960"/>
                </a:cubicBezTo>
                <a:cubicBezTo>
                  <a:pt x="3599690" y="6425323"/>
                  <a:pt x="3599690" y="6425323"/>
                  <a:pt x="3597243" y="6422687"/>
                </a:cubicBezTo>
                <a:cubicBezTo>
                  <a:pt x="3583993" y="6416261"/>
                  <a:pt x="3572447" y="6402254"/>
                  <a:pt x="3561591" y="6387421"/>
                </a:cubicBezTo>
                <a:cubicBezTo>
                  <a:pt x="3553184" y="6375225"/>
                  <a:pt x="3542702" y="6365502"/>
                  <a:pt x="3534987" y="6352481"/>
                </a:cubicBezTo>
                <a:cubicBezTo>
                  <a:pt x="3534987" y="6352481"/>
                  <a:pt x="3532539" y="6349845"/>
                  <a:pt x="3529400" y="6348033"/>
                </a:cubicBezTo>
                <a:cubicBezTo>
                  <a:pt x="3526260" y="6346221"/>
                  <a:pt x="3523812" y="6343583"/>
                  <a:pt x="3521365" y="6340948"/>
                </a:cubicBezTo>
                <a:cubicBezTo>
                  <a:pt x="3497579" y="6313755"/>
                  <a:pt x="3470336" y="6290686"/>
                  <a:pt x="3447243" y="6262669"/>
                </a:cubicBezTo>
                <a:cubicBezTo>
                  <a:pt x="3437452" y="6252122"/>
                  <a:pt x="3430481" y="6249322"/>
                  <a:pt x="3423829" y="6240587"/>
                </a:cubicBezTo>
                <a:cubicBezTo>
                  <a:pt x="3416486" y="6232677"/>
                  <a:pt x="3406695" y="6222130"/>
                  <a:pt x="3399352" y="6214219"/>
                </a:cubicBezTo>
                <a:cubicBezTo>
                  <a:pt x="3383975" y="6199224"/>
                  <a:pt x="3374504" y="6182742"/>
                  <a:pt x="3360882" y="6171208"/>
                </a:cubicBezTo>
                <a:cubicBezTo>
                  <a:pt x="3355986" y="6165934"/>
                  <a:pt x="3353538" y="6163298"/>
                  <a:pt x="3351091" y="6160661"/>
                </a:cubicBezTo>
                <a:cubicBezTo>
                  <a:pt x="3348643" y="6158023"/>
                  <a:pt x="3346888" y="6154562"/>
                  <a:pt x="3343057" y="6153575"/>
                </a:cubicBezTo>
                <a:cubicBezTo>
                  <a:pt x="3342365" y="6154399"/>
                  <a:pt x="3343428" y="6158685"/>
                  <a:pt x="3345875" y="6161321"/>
                </a:cubicBezTo>
                <a:cubicBezTo>
                  <a:pt x="3352527" y="6170057"/>
                  <a:pt x="3357794" y="6180440"/>
                  <a:pt x="3367584" y="6190988"/>
                </a:cubicBezTo>
                <a:cubicBezTo>
                  <a:pt x="3372481" y="6196261"/>
                  <a:pt x="3371097" y="6197910"/>
                  <a:pt x="3375300" y="6204007"/>
                </a:cubicBezTo>
                <a:cubicBezTo>
                  <a:pt x="3360985" y="6193297"/>
                  <a:pt x="3348747" y="6180115"/>
                  <a:pt x="3335817" y="6167754"/>
                </a:cubicBezTo>
                <a:cubicBezTo>
                  <a:pt x="3325334" y="6158031"/>
                  <a:pt x="3316607" y="6151770"/>
                  <a:pt x="3306125" y="6142047"/>
                </a:cubicBezTo>
                <a:cubicBezTo>
                  <a:pt x="3303677" y="6139411"/>
                  <a:pt x="3297399" y="6135788"/>
                  <a:pt x="3298462" y="6140072"/>
                </a:cubicBezTo>
                <a:cubicBezTo>
                  <a:pt x="3299525" y="6144358"/>
                  <a:pt x="3305113" y="6148807"/>
                  <a:pt x="3307560" y="6151444"/>
                </a:cubicBezTo>
                <a:cubicBezTo>
                  <a:pt x="3324695" y="6169902"/>
                  <a:pt x="3339380" y="6185722"/>
                  <a:pt x="3356513" y="6204180"/>
                </a:cubicBezTo>
                <a:cubicBezTo>
                  <a:pt x="3385886" y="6235820"/>
                  <a:pt x="3413183" y="6269934"/>
                  <a:pt x="3435957" y="6303886"/>
                </a:cubicBezTo>
                <a:cubicBezTo>
                  <a:pt x="3444363" y="6316081"/>
                  <a:pt x="3457293" y="6328441"/>
                  <a:pt x="3465700" y="6340636"/>
                </a:cubicBezTo>
                <a:cubicBezTo>
                  <a:pt x="3474799" y="6352008"/>
                  <a:pt x="3487730" y="6364367"/>
                  <a:pt x="3500659" y="6376726"/>
                </a:cubicBezTo>
                <a:cubicBezTo>
                  <a:pt x="3511834" y="6385624"/>
                  <a:pt x="3527212" y="6400620"/>
                  <a:pt x="3539450" y="6413805"/>
                </a:cubicBezTo>
                <a:cubicBezTo>
                  <a:pt x="3558340" y="6435721"/>
                  <a:pt x="3579305" y="6455168"/>
                  <a:pt x="3596811" y="6478735"/>
                </a:cubicBezTo>
                <a:cubicBezTo>
                  <a:pt x="3598567" y="6482197"/>
                  <a:pt x="3601015" y="6484833"/>
                  <a:pt x="3604154" y="6486646"/>
                </a:cubicBezTo>
                <a:cubicBezTo>
                  <a:pt x="3625811" y="6505266"/>
                  <a:pt x="3644009" y="6528009"/>
                  <a:pt x="3663591" y="6549103"/>
                </a:cubicBezTo>
                <a:cubicBezTo>
                  <a:pt x="3686312" y="6572009"/>
                  <a:pt x="3706585" y="6592278"/>
                  <a:pt x="3727231" y="6617658"/>
                </a:cubicBezTo>
                <a:lnTo>
                  <a:pt x="3773911" y="6669390"/>
                </a:lnTo>
                <a:lnTo>
                  <a:pt x="3767043" y="6666373"/>
                </a:lnTo>
                <a:cubicBezTo>
                  <a:pt x="3754705" y="6660874"/>
                  <a:pt x="3742695" y="6654731"/>
                  <a:pt x="3733131" y="6646757"/>
                </a:cubicBezTo>
                <a:lnTo>
                  <a:pt x="3643075" y="6575667"/>
                </a:lnTo>
                <a:lnTo>
                  <a:pt x="3622560" y="6553568"/>
                </a:lnTo>
                <a:lnTo>
                  <a:pt x="3630978" y="6566537"/>
                </a:lnTo>
                <a:lnTo>
                  <a:pt x="3543875" y="6501902"/>
                </a:lnTo>
                <a:lnTo>
                  <a:pt x="3454606" y="6429900"/>
                </a:lnTo>
                <a:lnTo>
                  <a:pt x="3445895" y="6419772"/>
                </a:lnTo>
                <a:cubicBezTo>
                  <a:pt x="3442755" y="6417959"/>
                  <a:pt x="3437860" y="6412686"/>
                  <a:pt x="3436796" y="6408399"/>
                </a:cubicBezTo>
                <a:cubicBezTo>
                  <a:pt x="3435041" y="6404939"/>
                  <a:pt x="3432593" y="6402301"/>
                  <a:pt x="3429453" y="6400489"/>
                </a:cubicBezTo>
                <a:cubicBezTo>
                  <a:pt x="3415139" y="6389780"/>
                  <a:pt x="3401837" y="6372310"/>
                  <a:pt x="3389599" y="6359126"/>
                </a:cubicBezTo>
                <a:cubicBezTo>
                  <a:pt x="3388215" y="6360775"/>
                  <a:pt x="3389970" y="6364236"/>
                  <a:pt x="3384383" y="6359788"/>
                </a:cubicBezTo>
                <a:cubicBezTo>
                  <a:pt x="3381936" y="6357151"/>
                  <a:pt x="3377041" y="6351877"/>
                  <a:pt x="3380872" y="6352865"/>
                </a:cubicBezTo>
                <a:cubicBezTo>
                  <a:pt x="3375976" y="6347591"/>
                  <a:pt x="3371081" y="6342317"/>
                  <a:pt x="3366186" y="6337044"/>
                </a:cubicBezTo>
                <a:cubicBezTo>
                  <a:pt x="3365840" y="6337457"/>
                  <a:pt x="3365932" y="6338734"/>
                  <a:pt x="3365413" y="6339353"/>
                </a:cubicBezTo>
                <a:lnTo>
                  <a:pt x="3362538" y="6338286"/>
                </a:lnTo>
                <a:lnTo>
                  <a:pt x="3360079" y="6335948"/>
                </a:lnTo>
                <a:lnTo>
                  <a:pt x="3357459" y="6330784"/>
                </a:lnTo>
                <a:cubicBezTo>
                  <a:pt x="3352563" y="6325510"/>
                  <a:pt x="3347668" y="6320236"/>
                  <a:pt x="3345220" y="6317600"/>
                </a:cubicBezTo>
                <a:cubicBezTo>
                  <a:pt x="3342080" y="6315787"/>
                  <a:pt x="3343145" y="6320072"/>
                  <a:pt x="3338249" y="6314799"/>
                </a:cubicBezTo>
                <a:cubicBezTo>
                  <a:pt x="3335801" y="6312163"/>
                  <a:pt x="3330215" y="6307714"/>
                  <a:pt x="3329151" y="6303428"/>
                </a:cubicBezTo>
                <a:cubicBezTo>
                  <a:pt x="3324946" y="6297330"/>
                  <a:pt x="3315528" y="6291893"/>
                  <a:pt x="3311325" y="6285795"/>
                </a:cubicBezTo>
                <a:cubicBezTo>
                  <a:pt x="3305366" y="6276237"/>
                  <a:pt x="3299779" y="6271786"/>
                  <a:pt x="3294883" y="6266513"/>
                </a:cubicBezTo>
                <a:cubicBezTo>
                  <a:pt x="3290679" y="6260415"/>
                  <a:pt x="3287541" y="6258603"/>
                  <a:pt x="3282645" y="6253329"/>
                </a:cubicBezTo>
                <a:cubicBezTo>
                  <a:pt x="3273917" y="6247069"/>
                  <a:pt x="3261679" y="6233884"/>
                  <a:pt x="3253272" y="6221688"/>
                </a:cubicBezTo>
                <a:cubicBezTo>
                  <a:pt x="3245930" y="6213778"/>
                  <a:pt x="3236511" y="6208341"/>
                  <a:pt x="3228103" y="6196146"/>
                </a:cubicBezTo>
                <a:cubicBezTo>
                  <a:pt x="3227411" y="6196970"/>
                  <a:pt x="3217993" y="6191533"/>
                  <a:pt x="3214853" y="6189721"/>
                </a:cubicBezTo>
                <a:cubicBezTo>
                  <a:pt x="3202986" y="6181647"/>
                  <a:pt x="3202986" y="6181647"/>
                  <a:pt x="3198411" y="6170439"/>
                </a:cubicBezTo>
                <a:cubicBezTo>
                  <a:pt x="3196655" y="6166978"/>
                  <a:pt x="3194900" y="6163517"/>
                  <a:pt x="3198039" y="6165329"/>
                </a:cubicBezTo>
                <a:cubicBezTo>
                  <a:pt x="3201178" y="6167142"/>
                  <a:pt x="3201871" y="6166316"/>
                  <a:pt x="3206767" y="6171590"/>
                </a:cubicBezTo>
                <a:cubicBezTo>
                  <a:pt x="3214110" y="6179500"/>
                  <a:pt x="3221452" y="6187411"/>
                  <a:pt x="3228795" y="6195320"/>
                </a:cubicBezTo>
                <a:cubicBezTo>
                  <a:pt x="3238906" y="6199933"/>
                  <a:pt x="3250080" y="6208831"/>
                  <a:pt x="3264767" y="6224652"/>
                </a:cubicBezTo>
                <a:cubicBezTo>
                  <a:pt x="3269662" y="6229926"/>
                  <a:pt x="3274558" y="6235200"/>
                  <a:pt x="3279452" y="6240473"/>
                </a:cubicBezTo>
                <a:cubicBezTo>
                  <a:pt x="3303237" y="6267665"/>
                  <a:pt x="3329790" y="6291558"/>
                  <a:pt x="3354959" y="6317103"/>
                </a:cubicBezTo>
                <a:cubicBezTo>
                  <a:pt x="3357407" y="6319738"/>
                  <a:pt x="3361239" y="6320726"/>
                  <a:pt x="3366826" y="6325175"/>
                </a:cubicBezTo>
                <a:cubicBezTo>
                  <a:pt x="3352831" y="6308531"/>
                  <a:pt x="3338145" y="6292710"/>
                  <a:pt x="3325906" y="6279525"/>
                </a:cubicBezTo>
                <a:cubicBezTo>
                  <a:pt x="3325906" y="6279525"/>
                  <a:pt x="3326599" y="6278701"/>
                  <a:pt x="3326599" y="6278701"/>
                </a:cubicBezTo>
                <a:cubicBezTo>
                  <a:pt x="3341285" y="6294522"/>
                  <a:pt x="3355971" y="6310342"/>
                  <a:pt x="3368210" y="6323526"/>
                </a:cubicBezTo>
                <a:cubicBezTo>
                  <a:pt x="3382896" y="6339347"/>
                  <a:pt x="3395134" y="6352530"/>
                  <a:pt x="3407373" y="6365714"/>
                </a:cubicBezTo>
                <a:cubicBezTo>
                  <a:pt x="3409819" y="6368352"/>
                  <a:pt x="3414715" y="6373625"/>
                  <a:pt x="3417855" y="6375437"/>
                </a:cubicBezTo>
                <a:cubicBezTo>
                  <a:pt x="3424134" y="6379061"/>
                  <a:pt x="3424454" y="6373126"/>
                  <a:pt x="3433552" y="6384497"/>
                </a:cubicBezTo>
                <a:cubicBezTo>
                  <a:pt x="3440203" y="6393233"/>
                  <a:pt x="3447175" y="6396033"/>
                  <a:pt x="3453826" y="6404767"/>
                </a:cubicBezTo>
                <a:cubicBezTo>
                  <a:pt x="3458722" y="6410041"/>
                  <a:pt x="3466756" y="6417126"/>
                  <a:pt x="3470268" y="6424049"/>
                </a:cubicBezTo>
                <a:cubicBezTo>
                  <a:pt x="3472023" y="6427510"/>
                  <a:pt x="3475163" y="6429322"/>
                  <a:pt x="3480059" y="6434595"/>
                </a:cubicBezTo>
                <a:cubicBezTo>
                  <a:pt x="3478994" y="6430310"/>
                  <a:pt x="3474791" y="6424212"/>
                  <a:pt x="3475483" y="6423388"/>
                </a:cubicBezTo>
                <a:cubicBezTo>
                  <a:pt x="3474419" y="6419102"/>
                  <a:pt x="3478250" y="6420090"/>
                  <a:pt x="3483146" y="6425363"/>
                </a:cubicBezTo>
                <a:cubicBezTo>
                  <a:pt x="3488042" y="6430637"/>
                  <a:pt x="3495385" y="6438547"/>
                  <a:pt x="3497460" y="6436073"/>
                </a:cubicBezTo>
                <a:cubicBezTo>
                  <a:pt x="3498152" y="6435249"/>
                  <a:pt x="3503047" y="6440522"/>
                  <a:pt x="3505495" y="6443159"/>
                </a:cubicBezTo>
                <a:cubicBezTo>
                  <a:pt x="3515658" y="6458816"/>
                  <a:pt x="3530664" y="6468701"/>
                  <a:pt x="3540455" y="6479249"/>
                </a:cubicBezTo>
                <a:cubicBezTo>
                  <a:pt x="3543595" y="6481061"/>
                  <a:pt x="3546042" y="6483698"/>
                  <a:pt x="3546734" y="6482873"/>
                </a:cubicBezTo>
                <a:cubicBezTo>
                  <a:pt x="3547427" y="6482049"/>
                  <a:pt x="3545670" y="6478588"/>
                  <a:pt x="3543223" y="6475951"/>
                </a:cubicBezTo>
                <a:cubicBezTo>
                  <a:pt x="3532368" y="6461119"/>
                  <a:pt x="3521513" y="6446286"/>
                  <a:pt x="3514490" y="6432441"/>
                </a:cubicBezTo>
                <a:cubicBezTo>
                  <a:pt x="3510287" y="6426343"/>
                  <a:pt x="3506455" y="6425355"/>
                  <a:pt x="3505763" y="6426179"/>
                </a:cubicBezTo>
                <a:cubicBezTo>
                  <a:pt x="3503687" y="6428653"/>
                  <a:pt x="3499856" y="6427666"/>
                  <a:pt x="3491129" y="6421403"/>
                </a:cubicBezTo>
                <a:cubicBezTo>
                  <a:pt x="3487989" y="6419591"/>
                  <a:pt x="3485542" y="6416955"/>
                  <a:pt x="3483093" y="6414318"/>
                </a:cubicBezTo>
                <a:cubicBezTo>
                  <a:pt x="3477827" y="6403935"/>
                  <a:pt x="3464204" y="6392399"/>
                  <a:pt x="3458245" y="6382841"/>
                </a:cubicBezTo>
                <a:cubicBezTo>
                  <a:pt x="3454041" y="6376743"/>
                  <a:pt x="3449146" y="6371469"/>
                  <a:pt x="3441803" y="6363558"/>
                </a:cubicBezTo>
                <a:cubicBezTo>
                  <a:pt x="3436908" y="6358285"/>
                  <a:pt x="3432385" y="6358121"/>
                  <a:pt x="3428552" y="6357135"/>
                </a:cubicBezTo>
                <a:cubicBezTo>
                  <a:pt x="3421582" y="6354334"/>
                  <a:pt x="3411100" y="6344611"/>
                  <a:pt x="3408973" y="6336040"/>
                </a:cubicBezTo>
                <a:cubicBezTo>
                  <a:pt x="3410357" y="6334391"/>
                  <a:pt x="3408600" y="6330930"/>
                  <a:pt x="3407536" y="6326645"/>
                </a:cubicBezTo>
                <a:cubicBezTo>
                  <a:pt x="3408920" y="6324996"/>
                  <a:pt x="3404716" y="6318898"/>
                  <a:pt x="3397373" y="6310987"/>
                </a:cubicBezTo>
                <a:cubicBezTo>
                  <a:pt x="3392478" y="6305715"/>
                  <a:pt x="3387583" y="6300440"/>
                  <a:pt x="3384071" y="6293517"/>
                </a:cubicBezTo>
                <a:cubicBezTo>
                  <a:pt x="3377420" y="6284783"/>
                  <a:pt x="3368694" y="6278522"/>
                  <a:pt x="3361722" y="6275721"/>
                </a:cubicBezTo>
                <a:cubicBezTo>
                  <a:pt x="3350227" y="6272758"/>
                  <a:pt x="3335542" y="6256938"/>
                  <a:pt x="3321919" y="6245403"/>
                </a:cubicBezTo>
                <a:cubicBezTo>
                  <a:pt x="3316331" y="6240954"/>
                  <a:pt x="3312821" y="6234031"/>
                  <a:pt x="3306169" y="6225297"/>
                </a:cubicBezTo>
                <a:cubicBezTo>
                  <a:pt x="3298826" y="6217387"/>
                  <a:pt x="3292868" y="6207827"/>
                  <a:pt x="3289355" y="6200905"/>
                </a:cubicBezTo>
                <a:cubicBezTo>
                  <a:pt x="3277436" y="6181787"/>
                  <a:pt x="3274989" y="6179149"/>
                  <a:pt x="3261739" y="6172726"/>
                </a:cubicBezTo>
                <a:cubicBezTo>
                  <a:pt x="3259292" y="6170088"/>
                  <a:pt x="3257908" y="6171738"/>
                  <a:pt x="3254768" y="6169925"/>
                </a:cubicBezTo>
                <a:cubicBezTo>
                  <a:pt x="3243541" y="6149982"/>
                  <a:pt x="3231302" y="6136799"/>
                  <a:pt x="3216617" y="6120978"/>
                </a:cubicBezTo>
                <a:cubicBezTo>
                  <a:pt x="3206826" y="6110431"/>
                  <a:pt x="3199483" y="6102521"/>
                  <a:pt x="3189692" y="6091974"/>
                </a:cubicBezTo>
                <a:cubicBezTo>
                  <a:pt x="3169419" y="6071705"/>
                  <a:pt x="3151913" y="6048138"/>
                  <a:pt x="3129192" y="6025230"/>
                </a:cubicBezTo>
                <a:cubicBezTo>
                  <a:pt x="3121849" y="6017320"/>
                  <a:pt x="3122169" y="6011386"/>
                  <a:pt x="3112750" y="6005949"/>
                </a:cubicBezTo>
                <a:cubicBezTo>
                  <a:pt x="3104023" y="5999687"/>
                  <a:pt x="3098064" y="5990129"/>
                  <a:pt x="3092477" y="5985679"/>
                </a:cubicBezTo>
                <a:cubicBezTo>
                  <a:pt x="3085133" y="5977768"/>
                  <a:pt x="3077791" y="5969859"/>
                  <a:pt x="3070448" y="5961948"/>
                </a:cubicBezTo>
                <a:cubicBezTo>
                  <a:pt x="3064168" y="5958324"/>
                  <a:pt x="3067681" y="5965247"/>
                  <a:pt x="3063848" y="5964259"/>
                </a:cubicBezTo>
                <a:cubicBezTo>
                  <a:pt x="3053737" y="5959646"/>
                  <a:pt x="3043254" y="5949924"/>
                  <a:pt x="3032401" y="5935092"/>
                </a:cubicBezTo>
                <a:cubicBezTo>
                  <a:pt x="3029953" y="5932454"/>
                  <a:pt x="3030645" y="5931630"/>
                  <a:pt x="3025749" y="5926357"/>
                </a:cubicBezTo>
                <a:cubicBezTo>
                  <a:pt x="3023302" y="5923720"/>
                  <a:pt x="3020162" y="5921908"/>
                  <a:pt x="3018778" y="5923557"/>
                </a:cubicBezTo>
                <a:cubicBezTo>
                  <a:pt x="3018086" y="5924381"/>
                  <a:pt x="3016702" y="5926030"/>
                  <a:pt x="3021598" y="5931304"/>
                </a:cubicBezTo>
                <a:cubicBezTo>
                  <a:pt x="3029633" y="5938389"/>
                  <a:pt x="3036284" y="5947125"/>
                  <a:pt x="3041871" y="5951573"/>
                </a:cubicBezTo>
                <a:cubicBezTo>
                  <a:pt x="3051662" y="5962119"/>
                  <a:pt x="3055174" y="5969042"/>
                  <a:pt x="3062516" y="5976953"/>
                </a:cubicBezTo>
                <a:cubicBezTo>
                  <a:pt x="3066720" y="5983051"/>
                  <a:pt x="3067092" y="5988161"/>
                  <a:pt x="3065708" y="5989810"/>
                </a:cubicBezTo>
                <a:cubicBezTo>
                  <a:pt x="3068527" y="5997556"/>
                  <a:pt x="3067836" y="5998381"/>
                  <a:pt x="3076564" y="6004642"/>
                </a:cubicBezTo>
                <a:cubicBezTo>
                  <a:pt x="3087046" y="6014365"/>
                  <a:pt x="3097528" y="6024088"/>
                  <a:pt x="3108703" y="6032985"/>
                </a:cubicBezTo>
                <a:cubicBezTo>
                  <a:pt x="3111842" y="6034798"/>
                  <a:pt x="3116046" y="6040896"/>
                  <a:pt x="3120941" y="6046170"/>
                </a:cubicBezTo>
                <a:cubicBezTo>
                  <a:pt x="3123389" y="6048806"/>
                  <a:pt x="3122005" y="6050455"/>
                  <a:pt x="3123761" y="6053916"/>
                </a:cubicBezTo>
                <a:cubicBezTo>
                  <a:pt x="3127273" y="6060839"/>
                  <a:pt x="3121685" y="6056390"/>
                  <a:pt x="3117854" y="6055402"/>
                </a:cubicBezTo>
                <a:cubicBezTo>
                  <a:pt x="3114023" y="6054415"/>
                  <a:pt x="3106679" y="6046504"/>
                  <a:pt x="3100399" y="6042880"/>
                </a:cubicBezTo>
                <a:cubicBezTo>
                  <a:pt x="3097261" y="6041068"/>
                  <a:pt x="3097261" y="6041068"/>
                  <a:pt x="3096569" y="6041891"/>
                </a:cubicBezTo>
                <a:cubicBezTo>
                  <a:pt x="3095876" y="6042717"/>
                  <a:pt x="3098324" y="6045353"/>
                  <a:pt x="3100772" y="6047990"/>
                </a:cubicBezTo>
                <a:cubicBezTo>
                  <a:pt x="3108114" y="6055901"/>
                  <a:pt x="3117213" y="6067272"/>
                  <a:pt x="3125940" y="6073532"/>
                </a:cubicBezTo>
                <a:cubicBezTo>
                  <a:pt x="3126632" y="6072708"/>
                  <a:pt x="3128388" y="6076169"/>
                  <a:pt x="3128388" y="6076169"/>
                </a:cubicBezTo>
                <a:cubicBezTo>
                  <a:pt x="3132591" y="6082268"/>
                  <a:pt x="3127696" y="6076994"/>
                  <a:pt x="3127004" y="6077818"/>
                </a:cubicBezTo>
                <a:cubicBezTo>
                  <a:pt x="3123865" y="6076005"/>
                  <a:pt x="3122481" y="6077655"/>
                  <a:pt x="3127376" y="6082928"/>
                </a:cubicBezTo>
                <a:cubicBezTo>
                  <a:pt x="3132271" y="6088203"/>
                  <a:pt x="3137167" y="6093476"/>
                  <a:pt x="3144510" y="6101386"/>
                </a:cubicBezTo>
                <a:cubicBezTo>
                  <a:pt x="3135784" y="6095125"/>
                  <a:pt x="3128440" y="6087214"/>
                  <a:pt x="3120406" y="6080129"/>
                </a:cubicBezTo>
                <a:cubicBezTo>
                  <a:pt x="3114818" y="6075679"/>
                  <a:pt x="3114126" y="6076504"/>
                  <a:pt x="3115882" y="6079966"/>
                </a:cubicBezTo>
                <a:cubicBezTo>
                  <a:pt x="3115562" y="6085900"/>
                  <a:pt x="3114870" y="6086724"/>
                  <a:pt x="3104388" y="6077001"/>
                </a:cubicBezTo>
                <a:cubicBezTo>
                  <a:pt x="3101940" y="6074366"/>
                  <a:pt x="3097044" y="6069091"/>
                  <a:pt x="3094597" y="6066455"/>
                </a:cubicBezTo>
                <a:cubicBezTo>
                  <a:pt x="3093904" y="6067279"/>
                  <a:pt x="3093904" y="6067279"/>
                  <a:pt x="3093213" y="6068104"/>
                </a:cubicBezTo>
                <a:cubicBezTo>
                  <a:pt x="3093213" y="6068104"/>
                  <a:pt x="3092521" y="6068928"/>
                  <a:pt x="3092521" y="6068928"/>
                </a:cubicBezTo>
                <a:cubicBezTo>
                  <a:pt x="3110347" y="6086562"/>
                  <a:pt x="3119126" y="6103868"/>
                  <a:pt x="3136259" y="6122325"/>
                </a:cubicBezTo>
                <a:cubicBezTo>
                  <a:pt x="3146050" y="6132872"/>
                  <a:pt x="3154457" y="6145067"/>
                  <a:pt x="3162172" y="6158088"/>
                </a:cubicBezTo>
                <a:cubicBezTo>
                  <a:pt x="3161480" y="6158912"/>
                  <a:pt x="3166376" y="6164185"/>
                  <a:pt x="3165683" y="6165011"/>
                </a:cubicBezTo>
                <a:cubicBezTo>
                  <a:pt x="3164300" y="6166659"/>
                  <a:pt x="3159404" y="6161387"/>
                  <a:pt x="3156957" y="6158749"/>
                </a:cubicBezTo>
                <a:cubicBezTo>
                  <a:pt x="3149614" y="6150838"/>
                  <a:pt x="3142271" y="6142929"/>
                  <a:pt x="3134927" y="6135019"/>
                </a:cubicBezTo>
                <a:cubicBezTo>
                  <a:pt x="3132480" y="6132382"/>
                  <a:pt x="3130032" y="6129745"/>
                  <a:pt x="3129340" y="6130570"/>
                </a:cubicBezTo>
                <a:cubicBezTo>
                  <a:pt x="3128648" y="6131394"/>
                  <a:pt x="3127956" y="6132219"/>
                  <a:pt x="3130405" y="6134855"/>
                </a:cubicBezTo>
                <a:cubicBezTo>
                  <a:pt x="3135299" y="6140128"/>
                  <a:pt x="3136362" y="6144416"/>
                  <a:pt x="3143706" y="6152325"/>
                </a:cubicBezTo>
                <a:cubicBezTo>
                  <a:pt x="3151049" y="6160235"/>
                  <a:pt x="3158392" y="6168146"/>
                  <a:pt x="3165735" y="6176055"/>
                </a:cubicBezTo>
                <a:cubicBezTo>
                  <a:pt x="3169939" y="6182153"/>
                  <a:pt x="3166108" y="6181166"/>
                  <a:pt x="3165416" y="6181991"/>
                </a:cubicBezTo>
                <a:cubicBezTo>
                  <a:pt x="3164724" y="6182815"/>
                  <a:pt x="3164032" y="6183639"/>
                  <a:pt x="3164032" y="6183639"/>
                </a:cubicBezTo>
                <a:cubicBezTo>
                  <a:pt x="3148653" y="6168643"/>
                  <a:pt x="3137852" y="6164855"/>
                  <a:pt x="3123165" y="6149035"/>
                </a:cubicBezTo>
                <a:cubicBezTo>
                  <a:pt x="3093793" y="6117393"/>
                  <a:pt x="3068945" y="6085916"/>
                  <a:pt x="3038880" y="6055101"/>
                </a:cubicBezTo>
                <a:cubicBezTo>
                  <a:pt x="3033293" y="6050651"/>
                  <a:pt x="3027334" y="6041091"/>
                  <a:pt x="3025258" y="6043565"/>
                </a:cubicBezTo>
                <a:cubicBezTo>
                  <a:pt x="3020043" y="6044225"/>
                  <a:pt x="3031217" y="6053124"/>
                  <a:pt x="3036112" y="6058397"/>
                </a:cubicBezTo>
                <a:cubicBezTo>
                  <a:pt x="3046594" y="6068120"/>
                  <a:pt x="3054310" y="6081140"/>
                  <a:pt x="3064101" y="6091687"/>
                </a:cubicBezTo>
                <a:cubicBezTo>
                  <a:pt x="3074584" y="6101410"/>
                  <a:pt x="3087514" y="6113770"/>
                  <a:pt x="3095921" y="6125964"/>
                </a:cubicBezTo>
                <a:cubicBezTo>
                  <a:pt x="3111671" y="6146072"/>
                  <a:pt x="3129496" y="6163704"/>
                  <a:pt x="3144182" y="6179525"/>
                </a:cubicBezTo>
                <a:cubicBezTo>
                  <a:pt x="3175310" y="6214626"/>
                  <a:pt x="3202607" y="6248741"/>
                  <a:pt x="3218410" y="6279893"/>
                </a:cubicBezTo>
                <a:cubicBezTo>
                  <a:pt x="3226124" y="6292913"/>
                  <a:pt x="3235914" y="6303460"/>
                  <a:pt x="3245705" y="6314007"/>
                </a:cubicBezTo>
                <a:cubicBezTo>
                  <a:pt x="3246929" y="6315326"/>
                  <a:pt x="3249549" y="6317757"/>
                  <a:pt x="3251691" y="6320063"/>
                </a:cubicBezTo>
                <a:lnTo>
                  <a:pt x="3253815" y="6323689"/>
                </a:lnTo>
                <a:lnTo>
                  <a:pt x="3254672" y="6325327"/>
                </a:lnTo>
                <a:lnTo>
                  <a:pt x="3249098" y="6323154"/>
                </a:lnTo>
                <a:cubicBezTo>
                  <a:pt x="3246956" y="6320848"/>
                  <a:pt x="3244854" y="6317799"/>
                  <a:pt x="3243630" y="6316480"/>
                </a:cubicBezTo>
                <a:cubicBezTo>
                  <a:pt x="3202019" y="6271656"/>
                  <a:pt x="3160409" y="6226830"/>
                  <a:pt x="3116351" y="6179370"/>
                </a:cubicBezTo>
                <a:cubicBezTo>
                  <a:pt x="3101664" y="6163548"/>
                  <a:pt x="3088414" y="6157125"/>
                  <a:pt x="3072716" y="6148063"/>
                </a:cubicBezTo>
                <a:cubicBezTo>
                  <a:pt x="3072716" y="6148063"/>
                  <a:pt x="3072024" y="6148888"/>
                  <a:pt x="3071332" y="6149712"/>
                </a:cubicBezTo>
                <a:cubicBezTo>
                  <a:pt x="3074152" y="6157459"/>
                  <a:pt x="3075215" y="6161745"/>
                  <a:pt x="3075589" y="6166854"/>
                </a:cubicBezTo>
                <a:cubicBezTo>
                  <a:pt x="3073513" y="6169329"/>
                  <a:pt x="3078779" y="6179712"/>
                  <a:pt x="3086123" y="6187622"/>
                </a:cubicBezTo>
                <a:cubicBezTo>
                  <a:pt x="3105704" y="6208716"/>
                  <a:pt x="3100861" y="6214487"/>
                  <a:pt x="3099848" y="6221246"/>
                </a:cubicBezTo>
                <a:cubicBezTo>
                  <a:pt x="3097452" y="6229654"/>
                  <a:pt x="3106233" y="6246961"/>
                  <a:pt x="3115011" y="6264268"/>
                </a:cubicBezTo>
                <a:cubicBezTo>
                  <a:pt x="3116075" y="6268552"/>
                  <a:pt x="3121662" y="6273002"/>
                  <a:pt x="3124110" y="6275638"/>
                </a:cubicBezTo>
                <a:cubicBezTo>
                  <a:pt x="3133900" y="6286186"/>
                  <a:pt x="3144383" y="6295908"/>
                  <a:pt x="3149650" y="6306291"/>
                </a:cubicBezTo>
                <a:cubicBezTo>
                  <a:pt x="3151406" y="6309753"/>
                  <a:pt x="3153854" y="6312391"/>
                  <a:pt x="3158750" y="6317663"/>
                </a:cubicBezTo>
                <a:cubicBezTo>
                  <a:pt x="3166092" y="6325574"/>
                  <a:pt x="3173436" y="6333484"/>
                  <a:pt x="3178330" y="6338757"/>
                </a:cubicBezTo>
                <a:cubicBezTo>
                  <a:pt x="3189878" y="6352766"/>
                  <a:pt x="3202807" y="6365125"/>
                  <a:pt x="3214674" y="6373199"/>
                </a:cubicBezTo>
                <a:cubicBezTo>
                  <a:pt x="3224093" y="6378635"/>
                  <a:pt x="3233191" y="6390006"/>
                  <a:pt x="3238459" y="6400390"/>
                </a:cubicBezTo>
                <a:cubicBezTo>
                  <a:pt x="3247929" y="6416872"/>
                  <a:pt x="3265063" y="6435329"/>
                  <a:pt x="3275226" y="6450987"/>
                </a:cubicBezTo>
                <a:cubicBezTo>
                  <a:pt x="3276982" y="6454447"/>
                  <a:pt x="3322744" y="6494326"/>
                  <a:pt x="3323436" y="6493501"/>
                </a:cubicBezTo>
                <a:lnTo>
                  <a:pt x="3327061" y="6495637"/>
                </a:lnTo>
                <a:lnTo>
                  <a:pt x="3332637" y="6511649"/>
                </a:lnTo>
                <a:cubicBezTo>
                  <a:pt x="3341276" y="6548180"/>
                  <a:pt x="3326247" y="6565795"/>
                  <a:pt x="3305973" y="6593704"/>
                </a:cubicBezTo>
                <a:cubicBezTo>
                  <a:pt x="3253020" y="6661989"/>
                  <a:pt x="3199222" y="6613060"/>
                  <a:pt x="3148560" y="6593635"/>
                </a:cubicBezTo>
                <a:cubicBezTo>
                  <a:pt x="3101480" y="6573121"/>
                  <a:pt x="3061305" y="6533108"/>
                  <a:pt x="3036158" y="6475482"/>
                </a:cubicBezTo>
                <a:cubicBezTo>
                  <a:pt x="3029698" y="6464391"/>
                  <a:pt x="3017732" y="6446269"/>
                  <a:pt x="3006988" y="6449530"/>
                </a:cubicBezTo>
                <a:cubicBezTo>
                  <a:pt x="2949677" y="6466929"/>
                  <a:pt x="2921909" y="6414450"/>
                  <a:pt x="2881035" y="6387703"/>
                </a:cubicBezTo>
                <a:cubicBezTo>
                  <a:pt x="2781114" y="6322320"/>
                  <a:pt x="2675951" y="6267231"/>
                  <a:pt x="2601545" y="6163648"/>
                </a:cubicBezTo>
                <a:lnTo>
                  <a:pt x="2600585" y="6159591"/>
                </a:lnTo>
                <a:cubicBezTo>
                  <a:pt x="2570455" y="6129580"/>
                  <a:pt x="2540841" y="6134219"/>
                  <a:pt x="2522487" y="6170247"/>
                </a:cubicBezTo>
                <a:cubicBezTo>
                  <a:pt x="2501513" y="6211419"/>
                  <a:pt x="2478102" y="6209826"/>
                  <a:pt x="2448931" y="6183875"/>
                </a:cubicBezTo>
                <a:cubicBezTo>
                  <a:pt x="2438887" y="6173874"/>
                  <a:pt x="2429803" y="6167928"/>
                  <a:pt x="2419759" y="6157925"/>
                </a:cubicBezTo>
                <a:cubicBezTo>
                  <a:pt x="2410676" y="6151982"/>
                  <a:pt x="2409457" y="6130598"/>
                  <a:pt x="2396091" y="6139007"/>
                </a:cubicBezTo>
                <a:cubicBezTo>
                  <a:pt x="2388927" y="6141182"/>
                  <a:pt x="2383683" y="6151474"/>
                  <a:pt x="2382022" y="6160681"/>
                </a:cubicBezTo>
                <a:cubicBezTo>
                  <a:pt x="2381321" y="6173946"/>
                  <a:pt x="2393984" y="6178802"/>
                  <a:pt x="2406651" y="6183659"/>
                </a:cubicBezTo>
                <a:cubicBezTo>
                  <a:pt x="2419317" y="6188515"/>
                  <a:pt x="2436525" y="6196345"/>
                  <a:pt x="2430579" y="6219902"/>
                </a:cubicBezTo>
                <a:cubicBezTo>
                  <a:pt x="2427256" y="6238313"/>
                  <a:pt x="2414848" y="6250783"/>
                  <a:pt x="2395978" y="6252159"/>
                </a:cubicBezTo>
                <a:cubicBezTo>
                  <a:pt x="2381650" y="6256510"/>
                  <a:pt x="2368987" y="6251652"/>
                  <a:pt x="2358240" y="6254914"/>
                </a:cubicBezTo>
                <a:cubicBezTo>
                  <a:pt x="2329586" y="6263614"/>
                  <a:pt x="2301891" y="6276371"/>
                  <a:pt x="2305988" y="6309935"/>
                </a:cubicBezTo>
                <a:cubicBezTo>
                  <a:pt x="2305804" y="6357848"/>
                  <a:pt x="2282391" y="6356256"/>
                  <a:pt x="2255398" y="6355747"/>
                </a:cubicBezTo>
                <a:cubicBezTo>
                  <a:pt x="2181585" y="6352051"/>
                  <a:pt x="2104890" y="6336178"/>
                  <a:pt x="2032996" y="6340601"/>
                </a:cubicBezTo>
                <a:cubicBezTo>
                  <a:pt x="2021288" y="6339804"/>
                  <a:pt x="2013167" y="6337921"/>
                  <a:pt x="2012908" y="6320596"/>
                </a:cubicBezTo>
                <a:cubicBezTo>
                  <a:pt x="2048469" y="6292397"/>
                  <a:pt x="2092926" y="6318055"/>
                  <a:pt x="2127785" y="6303125"/>
                </a:cubicBezTo>
                <a:cubicBezTo>
                  <a:pt x="2166225" y="6287103"/>
                  <a:pt x="2194362" y="6243754"/>
                  <a:pt x="2231843" y="6223676"/>
                </a:cubicBezTo>
                <a:cubicBezTo>
                  <a:pt x="2248792" y="6214179"/>
                  <a:pt x="2263118" y="6209830"/>
                  <a:pt x="2279365" y="6213598"/>
                </a:cubicBezTo>
                <a:cubicBezTo>
                  <a:pt x="2332392" y="6210555"/>
                  <a:pt x="2309166" y="6161045"/>
                  <a:pt x="2314152" y="6133427"/>
                </a:cubicBezTo>
                <a:cubicBezTo>
                  <a:pt x="2323422" y="6091457"/>
                  <a:pt x="2293105" y="6109362"/>
                  <a:pt x="2277818" y="6109652"/>
                </a:cubicBezTo>
                <a:cubicBezTo>
                  <a:pt x="2236498" y="6113494"/>
                  <a:pt x="2192556" y="6122484"/>
                  <a:pt x="2157180" y="6102766"/>
                </a:cubicBezTo>
                <a:cubicBezTo>
                  <a:pt x="2113682" y="6081168"/>
                  <a:pt x="2073323" y="6089069"/>
                  <a:pt x="2033218" y="6114297"/>
                </a:cubicBezTo>
                <a:cubicBezTo>
                  <a:pt x="1975208" y="6144958"/>
                  <a:pt x="1914318" y="6163443"/>
                  <a:pt x="1852209" y="6160547"/>
                </a:cubicBezTo>
                <a:cubicBezTo>
                  <a:pt x="1774813" y="6157938"/>
                  <a:pt x="1697158" y="6138006"/>
                  <a:pt x="1620979" y="6156781"/>
                </a:cubicBezTo>
                <a:cubicBezTo>
                  <a:pt x="1606653" y="6161130"/>
                  <a:pt x="1581580" y="6168742"/>
                  <a:pt x="1575819" y="6144386"/>
                </a:cubicBezTo>
                <a:cubicBezTo>
                  <a:pt x="1570059" y="6120031"/>
                  <a:pt x="1605433" y="6139745"/>
                  <a:pt x="1606836" y="6113217"/>
                </a:cubicBezTo>
                <a:cubicBezTo>
                  <a:pt x="1436128" y="6186795"/>
                  <a:pt x="1265530" y="6147219"/>
                  <a:pt x="1084447" y="6128232"/>
                </a:cubicBezTo>
                <a:cubicBezTo>
                  <a:pt x="1153646" y="6063715"/>
                  <a:pt x="1217160" y="6040083"/>
                  <a:pt x="1292192" y="6065165"/>
                </a:cubicBezTo>
                <a:cubicBezTo>
                  <a:pt x="1358616" y="6045724"/>
                  <a:pt x="1454261" y="6025390"/>
                  <a:pt x="1482990" y="6011592"/>
                </a:cubicBezTo>
                <a:cubicBezTo>
                  <a:pt x="1473906" y="6005647"/>
                  <a:pt x="1458617" y="6005937"/>
                  <a:pt x="1464564" y="5982380"/>
                </a:cubicBezTo>
                <a:cubicBezTo>
                  <a:pt x="1467890" y="5963967"/>
                  <a:pt x="1479592" y="5964763"/>
                  <a:pt x="1495840" y="5968533"/>
                </a:cubicBezTo>
                <a:cubicBezTo>
                  <a:pt x="1512086" y="5972302"/>
                  <a:pt x="1527374" y="5972012"/>
                  <a:pt x="1543621" y="5975782"/>
                </a:cubicBezTo>
                <a:cubicBezTo>
                  <a:pt x="1575157" y="5979261"/>
                  <a:pt x="1582321" y="5977086"/>
                  <a:pt x="1605214" y="5944029"/>
                </a:cubicBezTo>
                <a:cubicBezTo>
                  <a:pt x="1550269" y="5938958"/>
                  <a:pt x="1493662" y="5943091"/>
                  <a:pt x="1439418" y="5924753"/>
                </a:cubicBezTo>
                <a:cubicBezTo>
                  <a:pt x="1448945" y="5900106"/>
                  <a:pt x="1461610" y="5904961"/>
                  <a:pt x="1476898" y="5904672"/>
                </a:cubicBezTo>
                <a:cubicBezTo>
                  <a:pt x="1533505" y="5900537"/>
                  <a:pt x="1587490" y="5901553"/>
                  <a:pt x="1642437" y="5906626"/>
                </a:cubicBezTo>
                <a:cubicBezTo>
                  <a:pt x="1710048" y="5916555"/>
                  <a:pt x="1772602" y="5888865"/>
                  <a:pt x="1804063" y="5827103"/>
                </a:cubicBezTo>
                <a:cubicBezTo>
                  <a:pt x="1703327" y="5888140"/>
                  <a:pt x="1606989" y="5821671"/>
                  <a:pt x="1510980" y="5837767"/>
                </a:cubicBezTo>
                <a:cubicBezTo>
                  <a:pt x="1456296" y="5850017"/>
                  <a:pt x="1399171" y="5819501"/>
                  <a:pt x="1343782" y="5845016"/>
                </a:cubicBezTo>
                <a:cubicBezTo>
                  <a:pt x="1312505" y="5858863"/>
                  <a:pt x="1294338" y="5846975"/>
                  <a:pt x="1279493" y="5816674"/>
                </a:cubicBezTo>
                <a:cubicBezTo>
                  <a:pt x="1265610" y="5790435"/>
                  <a:pt x="1242902" y="5775575"/>
                  <a:pt x="1212326" y="5776157"/>
                </a:cubicBezTo>
                <a:cubicBezTo>
                  <a:pt x="1178168" y="5777823"/>
                  <a:pt x="1149958" y="5755932"/>
                  <a:pt x="1119125" y="5739191"/>
                </a:cubicBezTo>
                <a:cubicBezTo>
                  <a:pt x="1110040" y="5733245"/>
                  <a:pt x="1108122" y="5725128"/>
                  <a:pt x="1112405" y="5710776"/>
                </a:cubicBezTo>
                <a:cubicBezTo>
                  <a:pt x="1117648" y="5700481"/>
                  <a:pt x="1125773" y="5702366"/>
                  <a:pt x="1132938" y="5700191"/>
                </a:cubicBezTo>
                <a:cubicBezTo>
                  <a:pt x="1224918" y="5715772"/>
                  <a:pt x="1310367" y="5655029"/>
                  <a:pt x="1404971" y="5665463"/>
                </a:cubicBezTo>
                <a:cubicBezTo>
                  <a:pt x="1413094" y="5667349"/>
                  <a:pt x="1421918" y="5655967"/>
                  <a:pt x="1419998" y="5647849"/>
                </a:cubicBezTo>
                <a:cubicBezTo>
                  <a:pt x="1421660" y="5638641"/>
                  <a:pt x="1412577" y="5632701"/>
                  <a:pt x="1404454" y="5630814"/>
                </a:cubicBezTo>
                <a:cubicBezTo>
                  <a:pt x="1392749" y="5630019"/>
                  <a:pt x="1381043" y="5629221"/>
                  <a:pt x="1370296" y="5632483"/>
                </a:cubicBezTo>
                <a:cubicBezTo>
                  <a:pt x="1230791" y="5626977"/>
                  <a:pt x="1089624" y="5630677"/>
                  <a:pt x="947239" y="5612992"/>
                </a:cubicBezTo>
                <a:lnTo>
                  <a:pt x="649801" y="5572766"/>
                </a:lnTo>
                <a:cubicBezTo>
                  <a:pt x="638094" y="5571970"/>
                  <a:pt x="614683" y="5570377"/>
                  <a:pt x="613465" y="5548992"/>
                </a:cubicBezTo>
                <a:cubicBezTo>
                  <a:pt x="614869" y="5522462"/>
                  <a:pt x="637321" y="5519996"/>
                  <a:pt x="652607" y="5519706"/>
                </a:cubicBezTo>
                <a:cubicBezTo>
                  <a:pt x="675057" y="5517242"/>
                  <a:pt x="697510" y="5514775"/>
                  <a:pt x="717339" y="5517458"/>
                </a:cubicBezTo>
                <a:lnTo>
                  <a:pt x="1048459" y="5518877"/>
                </a:lnTo>
                <a:lnTo>
                  <a:pt x="1033426" y="5513068"/>
                </a:lnTo>
                <a:cubicBezTo>
                  <a:pt x="1000971" y="5504139"/>
                  <a:pt x="967588" y="5497836"/>
                  <a:pt x="943479" y="5472628"/>
                </a:cubicBezTo>
                <a:cubicBezTo>
                  <a:pt x="932352" y="5460025"/>
                  <a:pt x="917515" y="5455822"/>
                  <a:pt x="906387" y="5443222"/>
                </a:cubicBezTo>
                <a:cubicBezTo>
                  <a:pt x="876713" y="5401206"/>
                  <a:pt x="839620" y="5380200"/>
                  <a:pt x="798818" y="5359191"/>
                </a:cubicBezTo>
                <a:cubicBezTo>
                  <a:pt x="787692" y="5354990"/>
                  <a:pt x="780274" y="5346588"/>
                  <a:pt x="769144" y="5342389"/>
                </a:cubicBezTo>
                <a:cubicBezTo>
                  <a:pt x="743181" y="5342387"/>
                  <a:pt x="754307" y="5254160"/>
                  <a:pt x="702380" y="5308776"/>
                </a:cubicBezTo>
                <a:cubicBezTo>
                  <a:pt x="680125" y="5329784"/>
                  <a:pt x="646742" y="5325581"/>
                  <a:pt x="620777" y="5359191"/>
                </a:cubicBezTo>
                <a:cubicBezTo>
                  <a:pt x="591105" y="5397005"/>
                  <a:pt x="546593" y="5405407"/>
                  <a:pt x="505791" y="5375996"/>
                </a:cubicBezTo>
                <a:cubicBezTo>
                  <a:pt x="394514" y="5296173"/>
                  <a:pt x="279534" y="5220549"/>
                  <a:pt x="179385" y="5119718"/>
                </a:cubicBezTo>
                <a:cubicBezTo>
                  <a:pt x="145999" y="5086107"/>
                  <a:pt x="112616" y="5048295"/>
                  <a:pt x="75524" y="5018886"/>
                </a:cubicBezTo>
                <a:cubicBezTo>
                  <a:pt x="45850" y="4997880"/>
                  <a:pt x="31013" y="4951665"/>
                  <a:pt x="12469" y="4918053"/>
                </a:cubicBezTo>
                <a:lnTo>
                  <a:pt x="1" y="4899377"/>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2220221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458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2FE957E-B654-4424-ACDA-8DED4BC6F6D5}"/>
              </a:ext>
            </a:extLst>
          </p:cNvPr>
          <p:cNvSpPr>
            <a:spLocks noGrp="1"/>
          </p:cNvSpPr>
          <p:nvPr>
            <p:ph type="pic" idx="12"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733116 h 6858000"/>
              <a:gd name="connsiteX3" fmla="*/ 11907421 w 12192000"/>
              <a:gd name="connsiteY3" fmla="*/ 754971 h 6858000"/>
              <a:gd name="connsiteX4" fmla="*/ 4835485 w 12192000"/>
              <a:gd name="connsiteY4" fmla="*/ 4225159 h 6858000"/>
              <a:gd name="connsiteX5" fmla="*/ 3131054 w 12192000"/>
              <a:gd name="connsiteY5" fmla="*/ 6545165 h 6858000"/>
              <a:gd name="connsiteX6" fmla="*/ 2967653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733116"/>
                </a:lnTo>
                <a:lnTo>
                  <a:pt x="11907421" y="754971"/>
                </a:lnTo>
                <a:cubicBezTo>
                  <a:pt x="9224455" y="1029960"/>
                  <a:pt x="6712117" y="2253165"/>
                  <a:pt x="4835485" y="4225159"/>
                </a:cubicBezTo>
                <a:cubicBezTo>
                  <a:pt x="4165259" y="4929443"/>
                  <a:pt x="3594441" y="5709981"/>
                  <a:pt x="3131054" y="6545165"/>
                </a:cubicBezTo>
                <a:lnTo>
                  <a:pt x="2967653" y="6858000"/>
                </a:lnTo>
                <a:lnTo>
                  <a:pt x="0" y="6858000"/>
                </a:lnTo>
                <a:close/>
              </a:path>
            </a:pathLst>
          </a:custGeom>
          <a:solidFill>
            <a:schemeClr val="bg1">
              <a:lumMod val="95000"/>
            </a:schemeClr>
          </a:solidFill>
          <a:ln w="50800">
            <a:noFill/>
          </a:ln>
        </p:spPr>
        <p:txBody>
          <a:bodyPr wrap="square" lIns="1737360" tIns="2194560" anchor="t">
            <a:noAutofit/>
          </a:bodyPr>
          <a:lstStyle>
            <a:lvl1pPr marL="0" indent="0" algn="l">
              <a:buNone/>
              <a:defRPr sz="20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2834003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32413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C33AD2-2541-4EED-BE36-07BC50CC14A3}"/>
              </a:ext>
            </a:extLst>
          </p:cNvPr>
          <p:cNvSpPr/>
          <p:nvPr userDrawn="1"/>
        </p:nvSpPr>
        <p:spPr>
          <a:xfrm>
            <a:off x="3699754" y="379379"/>
            <a:ext cx="1472119"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91A442F-20CA-4E52-BC0A-4A8DC2F4758D}"/>
              </a:ext>
            </a:extLst>
          </p:cNvPr>
          <p:cNvSpPr/>
          <p:nvPr userDrawn="1"/>
        </p:nvSpPr>
        <p:spPr>
          <a:xfrm>
            <a:off x="5408579" y="379379"/>
            <a:ext cx="5204298" cy="179961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8C948B0E-F0C3-4AAE-BE39-BB126DB62130}"/>
              </a:ext>
            </a:extLst>
          </p:cNvPr>
          <p:cNvSpPr>
            <a:spLocks noGrp="1"/>
          </p:cNvSpPr>
          <p:nvPr>
            <p:ph type="pic" sz="quarter" idx="14" hasCustomPrompt="1"/>
          </p:nvPr>
        </p:nvSpPr>
        <p:spPr>
          <a:xfrm>
            <a:off x="6096000" y="1274323"/>
            <a:ext cx="5635556" cy="29718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F817C0B7-75DD-4635-A6F5-5F728C537367}"/>
              </a:ext>
            </a:extLst>
          </p:cNvPr>
          <p:cNvSpPr>
            <a:spLocks noGrp="1"/>
          </p:cNvSpPr>
          <p:nvPr>
            <p:ph type="pic" sz="quarter" idx="15" hasCustomPrompt="1"/>
          </p:nvPr>
        </p:nvSpPr>
        <p:spPr>
          <a:xfrm>
            <a:off x="3320375" y="1274323"/>
            <a:ext cx="2538919" cy="1909864"/>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12ECC0D2-2B41-40CF-A370-67703981D717}"/>
              </a:ext>
            </a:extLst>
          </p:cNvPr>
          <p:cNvSpPr>
            <a:spLocks noGrp="1"/>
          </p:cNvSpPr>
          <p:nvPr>
            <p:ph type="pic" sz="quarter" idx="16" hasCustomPrompt="1"/>
          </p:nvPr>
        </p:nvSpPr>
        <p:spPr>
          <a:xfrm>
            <a:off x="544749"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A29FCD8B-B96F-49BF-A552-82D510B6D078}"/>
              </a:ext>
            </a:extLst>
          </p:cNvPr>
          <p:cNvSpPr>
            <a:spLocks noGrp="1"/>
          </p:cNvSpPr>
          <p:nvPr>
            <p:ph type="pic" sz="quarter" idx="17" hasCustomPrompt="1"/>
          </p:nvPr>
        </p:nvSpPr>
        <p:spPr>
          <a:xfrm>
            <a:off x="3320375" y="4246123"/>
            <a:ext cx="2538919" cy="2059022"/>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4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3865577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B4FCA94-9D4B-4D6C-AEDA-E106A18D1007}"/>
              </a:ext>
            </a:extLst>
          </p:cNvPr>
          <p:cNvSpPr/>
          <p:nvPr userDrawn="1"/>
        </p:nvSpPr>
        <p:spPr>
          <a:xfrm>
            <a:off x="0" y="3937992"/>
            <a:ext cx="12192000" cy="292000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400" b="1" dirty="0"/>
          </a:p>
        </p:txBody>
      </p:sp>
      <p:grpSp>
        <p:nvGrpSpPr>
          <p:cNvPr id="2" name="Group 1">
            <a:extLst>
              <a:ext uri="{FF2B5EF4-FFF2-40B4-BE49-F238E27FC236}">
                <a16:creationId xmlns:a16="http://schemas.microsoft.com/office/drawing/2014/main" id="{68FBAC0C-90AE-4BF6-BD45-2223214B1DE3}"/>
              </a:ext>
            </a:extLst>
          </p:cNvPr>
          <p:cNvGrpSpPr/>
          <p:nvPr userDrawn="1"/>
        </p:nvGrpSpPr>
        <p:grpSpPr>
          <a:xfrm flipH="1">
            <a:off x="722146" y="1529130"/>
            <a:ext cx="4407202" cy="4681248"/>
            <a:chOff x="6446339" y="1280897"/>
            <a:chExt cx="4320717" cy="5285178"/>
          </a:xfrm>
        </p:grpSpPr>
        <p:sp>
          <p:nvSpPr>
            <p:cNvPr id="3" name="Freeform: Shape 2">
              <a:extLst>
                <a:ext uri="{FF2B5EF4-FFF2-40B4-BE49-F238E27FC236}">
                  <a16:creationId xmlns:a16="http://schemas.microsoft.com/office/drawing/2014/main" id="{05A3C585-6A40-421A-A680-72A17DBD8580}"/>
                </a:ext>
              </a:extLst>
            </p:cNvPr>
            <p:cNvSpPr/>
            <p:nvPr/>
          </p:nvSpPr>
          <p:spPr>
            <a:xfrm>
              <a:off x="7360122" y="5629227"/>
              <a:ext cx="2033648" cy="936848"/>
            </a:xfrm>
            <a:custGeom>
              <a:avLst/>
              <a:gdLst>
                <a:gd name="connsiteX0" fmla="*/ 448273 w 847725"/>
                <a:gd name="connsiteY0" fmla="*/ 7144 h 390525"/>
                <a:gd name="connsiteX1" fmla="*/ 464466 w 847725"/>
                <a:gd name="connsiteY1" fmla="*/ 184309 h 390525"/>
                <a:gd name="connsiteX2" fmla="*/ 452083 w 847725"/>
                <a:gd name="connsiteY2" fmla="*/ 224314 h 390525"/>
                <a:gd name="connsiteX3" fmla="*/ 352071 w 847725"/>
                <a:gd name="connsiteY3" fmla="*/ 269081 h 390525"/>
                <a:gd name="connsiteX4" fmla="*/ 30126 w 847725"/>
                <a:gd name="connsiteY4" fmla="*/ 283369 h 390525"/>
                <a:gd name="connsiteX5" fmla="*/ 7266 w 847725"/>
                <a:gd name="connsiteY5" fmla="*/ 285274 h 390525"/>
                <a:gd name="connsiteX6" fmla="*/ 12981 w 847725"/>
                <a:gd name="connsiteY6" fmla="*/ 292894 h 390525"/>
                <a:gd name="connsiteX7" fmla="*/ 439701 w 847725"/>
                <a:gd name="connsiteY7" fmla="*/ 384334 h 390525"/>
                <a:gd name="connsiteX8" fmla="*/ 455893 w 847725"/>
                <a:gd name="connsiteY8" fmla="*/ 385286 h 390525"/>
                <a:gd name="connsiteX9" fmla="*/ 829273 w 847725"/>
                <a:gd name="connsiteY9" fmla="*/ 321469 h 390525"/>
                <a:gd name="connsiteX10" fmla="*/ 797841 w 847725"/>
                <a:gd name="connsiteY10" fmla="*/ 52864 h 390525"/>
                <a:gd name="connsiteX11" fmla="*/ 448273 w 847725"/>
                <a:gd name="connsiteY11"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7725" h="390525">
                  <a:moveTo>
                    <a:pt x="448273" y="7144"/>
                  </a:moveTo>
                  <a:cubicBezTo>
                    <a:pt x="460656" y="89059"/>
                    <a:pt x="469228" y="136684"/>
                    <a:pt x="464466" y="184309"/>
                  </a:cubicBezTo>
                  <a:cubicBezTo>
                    <a:pt x="463513" y="196691"/>
                    <a:pt x="460656" y="208121"/>
                    <a:pt x="452083" y="224314"/>
                  </a:cubicBezTo>
                  <a:cubicBezTo>
                    <a:pt x="433033" y="261461"/>
                    <a:pt x="379693" y="268129"/>
                    <a:pt x="352071" y="269081"/>
                  </a:cubicBezTo>
                  <a:cubicBezTo>
                    <a:pt x="256821" y="270986"/>
                    <a:pt x="63463" y="282416"/>
                    <a:pt x="30126" y="283369"/>
                  </a:cubicBezTo>
                  <a:cubicBezTo>
                    <a:pt x="26316" y="283369"/>
                    <a:pt x="5361" y="283369"/>
                    <a:pt x="7266" y="285274"/>
                  </a:cubicBezTo>
                  <a:cubicBezTo>
                    <a:pt x="8218" y="286226"/>
                    <a:pt x="12981" y="292894"/>
                    <a:pt x="12981" y="292894"/>
                  </a:cubicBezTo>
                  <a:cubicBezTo>
                    <a:pt x="24411" y="308134"/>
                    <a:pt x="381598" y="373856"/>
                    <a:pt x="439701" y="384334"/>
                  </a:cubicBezTo>
                  <a:cubicBezTo>
                    <a:pt x="445416" y="385286"/>
                    <a:pt x="450178" y="385286"/>
                    <a:pt x="455893" y="385286"/>
                  </a:cubicBezTo>
                  <a:cubicBezTo>
                    <a:pt x="508281" y="381476"/>
                    <a:pt x="794983" y="355759"/>
                    <a:pt x="829273" y="321469"/>
                  </a:cubicBezTo>
                  <a:cubicBezTo>
                    <a:pt x="870231" y="279559"/>
                    <a:pt x="827368" y="142399"/>
                    <a:pt x="797841" y="52864"/>
                  </a:cubicBezTo>
                  <a:cubicBezTo>
                    <a:pt x="810223" y="42386"/>
                    <a:pt x="634963" y="21431"/>
                    <a:pt x="448273" y="7144"/>
                  </a:cubicBezTo>
                  <a:close/>
                </a:path>
              </a:pathLst>
            </a:custGeom>
            <a:solidFill>
              <a:srgbClr val="B3B3B3"/>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B91228CF-D9D2-4A77-A0A6-42B0F6E8601E}"/>
                </a:ext>
              </a:extLst>
            </p:cNvPr>
            <p:cNvSpPr/>
            <p:nvPr/>
          </p:nvSpPr>
          <p:spPr>
            <a:xfrm>
              <a:off x="7358820" y="5629227"/>
              <a:ext cx="1987948" cy="913998"/>
            </a:xfrm>
            <a:custGeom>
              <a:avLst/>
              <a:gdLst>
                <a:gd name="connsiteX0" fmla="*/ 436434 w 828675"/>
                <a:gd name="connsiteY0" fmla="*/ 7144 h 381000"/>
                <a:gd name="connsiteX1" fmla="*/ 452626 w 828675"/>
                <a:gd name="connsiteY1" fmla="*/ 178594 h 381000"/>
                <a:gd name="connsiteX2" fmla="*/ 440244 w 828675"/>
                <a:gd name="connsiteY2" fmla="*/ 217646 h 381000"/>
                <a:gd name="connsiteX3" fmla="*/ 342136 w 828675"/>
                <a:gd name="connsiteY3" fmla="*/ 260509 h 381000"/>
                <a:gd name="connsiteX4" fmla="*/ 11619 w 828675"/>
                <a:gd name="connsiteY4" fmla="*/ 281464 h 381000"/>
                <a:gd name="connsiteX5" fmla="*/ 428814 w 828675"/>
                <a:gd name="connsiteY5" fmla="*/ 372904 h 381000"/>
                <a:gd name="connsiteX6" fmla="*/ 444054 w 828675"/>
                <a:gd name="connsiteY6" fmla="*/ 373856 h 381000"/>
                <a:gd name="connsiteX7" fmla="*/ 813624 w 828675"/>
                <a:gd name="connsiteY7" fmla="*/ 311944 h 381000"/>
                <a:gd name="connsiteX8" fmla="*/ 782191 w 828675"/>
                <a:gd name="connsiteY8" fmla="*/ 52864 h 381000"/>
                <a:gd name="connsiteX9" fmla="*/ 436434 w 828675"/>
                <a:gd name="connsiteY9"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675" h="381000">
                  <a:moveTo>
                    <a:pt x="436434" y="7144"/>
                  </a:moveTo>
                  <a:cubicBezTo>
                    <a:pt x="448816" y="86201"/>
                    <a:pt x="457389" y="131921"/>
                    <a:pt x="452626" y="178594"/>
                  </a:cubicBezTo>
                  <a:cubicBezTo>
                    <a:pt x="451674" y="190976"/>
                    <a:pt x="448816" y="201454"/>
                    <a:pt x="440244" y="217646"/>
                  </a:cubicBezTo>
                  <a:cubicBezTo>
                    <a:pt x="421194" y="252889"/>
                    <a:pt x="367854" y="260509"/>
                    <a:pt x="342136" y="260509"/>
                  </a:cubicBezTo>
                  <a:cubicBezTo>
                    <a:pt x="269746" y="262414"/>
                    <a:pt x="43051" y="274796"/>
                    <a:pt x="11619" y="281464"/>
                  </a:cubicBezTo>
                  <a:cubicBezTo>
                    <a:pt x="-39816" y="292894"/>
                    <a:pt x="367854" y="362426"/>
                    <a:pt x="428814" y="372904"/>
                  </a:cubicBezTo>
                  <a:cubicBezTo>
                    <a:pt x="433576" y="373856"/>
                    <a:pt x="439291" y="373856"/>
                    <a:pt x="444054" y="373856"/>
                  </a:cubicBezTo>
                  <a:cubicBezTo>
                    <a:pt x="494536" y="370046"/>
                    <a:pt x="779334" y="346234"/>
                    <a:pt x="813624" y="311944"/>
                  </a:cubicBezTo>
                  <a:cubicBezTo>
                    <a:pt x="853629" y="271939"/>
                    <a:pt x="811719" y="139541"/>
                    <a:pt x="782191" y="52864"/>
                  </a:cubicBezTo>
                  <a:cubicBezTo>
                    <a:pt x="793621" y="41434"/>
                    <a:pt x="620266" y="20479"/>
                    <a:pt x="436434" y="7144"/>
                  </a:cubicBezTo>
                  <a:close/>
                </a:path>
              </a:pathLst>
            </a:custGeom>
            <a:solidFill>
              <a:srgbClr val="CCCCCC"/>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4557DB8C-C6A3-4BA7-8B7B-0B6FC3E2C603}"/>
                </a:ext>
              </a:extLst>
            </p:cNvPr>
            <p:cNvSpPr/>
            <p:nvPr/>
          </p:nvSpPr>
          <p:spPr>
            <a:xfrm>
              <a:off x="6448412" y="1280897"/>
              <a:ext cx="4318644" cy="4592842"/>
            </a:xfrm>
            <a:custGeom>
              <a:avLst/>
              <a:gdLst>
                <a:gd name="connsiteX0" fmla="*/ 1610322 w 1800225"/>
                <a:gd name="connsiteY0" fmla="*/ 1912136 h 1914525"/>
                <a:gd name="connsiteX1" fmla="*/ 53937 w 1800225"/>
                <a:gd name="connsiteY1" fmla="*/ 1736876 h 1914525"/>
                <a:gd name="connsiteX2" fmla="*/ 7264 w 1800225"/>
                <a:gd name="connsiteY2" fmla="*/ 1681631 h 1914525"/>
                <a:gd name="connsiteX3" fmla="*/ 66319 w 1800225"/>
                <a:gd name="connsiteY3" fmla="*/ 529106 h 1914525"/>
                <a:gd name="connsiteX4" fmla="*/ 107277 w 1800225"/>
                <a:gd name="connsiteY4" fmla="*/ 432903 h 1914525"/>
                <a:gd name="connsiteX5" fmla="*/ 1729384 w 1800225"/>
                <a:gd name="connsiteY5" fmla="*/ 9041 h 1914525"/>
                <a:gd name="connsiteX6" fmla="*/ 1797012 w 1800225"/>
                <a:gd name="connsiteY6" fmla="*/ 63333 h 1914525"/>
                <a:gd name="connsiteX7" fmla="*/ 1691284 w 1800225"/>
                <a:gd name="connsiteY7" fmla="*/ 1844508 h 1914525"/>
                <a:gd name="connsiteX8" fmla="*/ 1610322 w 1800225"/>
                <a:gd name="connsiteY8" fmla="*/ 1912136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0225" h="1914525">
                  <a:moveTo>
                    <a:pt x="1610322" y="1912136"/>
                  </a:moveTo>
                  <a:lnTo>
                    <a:pt x="53937" y="1736876"/>
                  </a:lnTo>
                  <a:cubicBezTo>
                    <a:pt x="26314" y="1734018"/>
                    <a:pt x="5359" y="1709253"/>
                    <a:pt x="7264" y="1681631"/>
                  </a:cubicBezTo>
                  <a:lnTo>
                    <a:pt x="66319" y="529106"/>
                  </a:lnTo>
                  <a:cubicBezTo>
                    <a:pt x="68224" y="458621"/>
                    <a:pt x="84417" y="438618"/>
                    <a:pt x="107277" y="432903"/>
                  </a:cubicBezTo>
                  <a:lnTo>
                    <a:pt x="1729384" y="9041"/>
                  </a:lnTo>
                  <a:cubicBezTo>
                    <a:pt x="1764627" y="-484"/>
                    <a:pt x="1798917" y="27138"/>
                    <a:pt x="1797012" y="63333"/>
                  </a:cubicBezTo>
                  <a:lnTo>
                    <a:pt x="1691284" y="1844508"/>
                  </a:lnTo>
                  <a:cubicBezTo>
                    <a:pt x="1687474" y="1885466"/>
                    <a:pt x="1651279" y="1915946"/>
                    <a:pt x="1610322" y="1912136"/>
                  </a:cubicBezTo>
                  <a:close/>
                </a:path>
              </a:pathLst>
            </a:custGeom>
            <a:solidFill>
              <a:srgbClr val="CCCCCC"/>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98D523C-46A5-416E-B591-48E33B848D89}"/>
                </a:ext>
              </a:extLst>
            </p:cNvPr>
            <p:cNvSpPr/>
            <p:nvPr/>
          </p:nvSpPr>
          <p:spPr>
            <a:xfrm>
              <a:off x="6464696" y="1280897"/>
              <a:ext cx="4250094" cy="3998744"/>
            </a:xfrm>
            <a:custGeom>
              <a:avLst/>
              <a:gdLst>
                <a:gd name="connsiteX0" fmla="*/ 1678781 w 1771650"/>
                <a:gd name="connsiteY0" fmla="*/ 1664486 h 1666875"/>
                <a:gd name="connsiteX1" fmla="*/ 7144 w 1771650"/>
                <a:gd name="connsiteY1" fmla="*/ 1552091 h 1666875"/>
                <a:gd name="connsiteX2" fmla="*/ 58579 w 1771650"/>
                <a:gd name="connsiteY2" fmla="*/ 482433 h 1666875"/>
                <a:gd name="connsiteX3" fmla="*/ 98584 w 1771650"/>
                <a:gd name="connsiteY3" fmla="*/ 432903 h 1666875"/>
                <a:gd name="connsiteX4" fmla="*/ 1705451 w 1771650"/>
                <a:gd name="connsiteY4" fmla="*/ 9041 h 1666875"/>
                <a:gd name="connsiteX5" fmla="*/ 1772126 w 1771650"/>
                <a:gd name="connsiteY5" fmla="*/ 63333 h 1666875"/>
                <a:gd name="connsiteX6" fmla="*/ 1678781 w 1771650"/>
                <a:gd name="connsiteY6" fmla="*/ 1664486 h 16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1650" h="1666875">
                  <a:moveTo>
                    <a:pt x="1678781" y="1664486"/>
                  </a:moveTo>
                  <a:lnTo>
                    <a:pt x="7144" y="1552091"/>
                  </a:lnTo>
                  <a:lnTo>
                    <a:pt x="58579" y="482433"/>
                  </a:lnTo>
                  <a:cubicBezTo>
                    <a:pt x="59531" y="459573"/>
                    <a:pt x="75724" y="439571"/>
                    <a:pt x="98584" y="432903"/>
                  </a:cubicBezTo>
                  <a:lnTo>
                    <a:pt x="1705451" y="9041"/>
                  </a:lnTo>
                  <a:cubicBezTo>
                    <a:pt x="1740694" y="-484"/>
                    <a:pt x="1774984" y="27138"/>
                    <a:pt x="1772126" y="63333"/>
                  </a:cubicBezTo>
                  <a:lnTo>
                    <a:pt x="1678781" y="1664486"/>
                  </a:lnTo>
                  <a:close/>
                </a:path>
              </a:pathLst>
            </a:custGeom>
            <a:solidFill>
              <a:srgbClr val="1A1A1A"/>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22D7AD7-4668-4FFE-80F1-76809786FDF2}"/>
                </a:ext>
              </a:extLst>
            </p:cNvPr>
            <p:cNvSpPr/>
            <p:nvPr/>
          </p:nvSpPr>
          <p:spPr>
            <a:xfrm>
              <a:off x="6572092" y="1577928"/>
              <a:ext cx="3907345" cy="3404644"/>
            </a:xfrm>
            <a:custGeom>
              <a:avLst/>
              <a:gdLst>
                <a:gd name="connsiteX0" fmla="*/ 1539716 w 1628775"/>
                <a:gd name="connsiteY0" fmla="*/ 1416844 h 1419225"/>
                <a:gd name="connsiteX1" fmla="*/ 7144 w 1628775"/>
                <a:gd name="connsiteY1" fmla="*/ 1357789 h 1419225"/>
                <a:gd name="connsiteX2" fmla="*/ 57626 w 1628775"/>
                <a:gd name="connsiteY2" fmla="*/ 363379 h 1419225"/>
                <a:gd name="connsiteX3" fmla="*/ 1628299 w 1628775"/>
                <a:gd name="connsiteY3" fmla="*/ 7144 h 1419225"/>
              </a:gdLst>
              <a:ahLst/>
              <a:cxnLst>
                <a:cxn ang="0">
                  <a:pos x="connsiteX0" y="connsiteY0"/>
                </a:cxn>
                <a:cxn ang="0">
                  <a:pos x="connsiteX1" y="connsiteY1"/>
                </a:cxn>
                <a:cxn ang="0">
                  <a:pos x="connsiteX2" y="connsiteY2"/>
                </a:cxn>
                <a:cxn ang="0">
                  <a:pos x="connsiteX3" y="connsiteY3"/>
                </a:cxn>
              </a:cxnLst>
              <a:rect l="l" t="t" r="r" b="b"/>
              <a:pathLst>
                <a:path w="1628775" h="1419225">
                  <a:moveTo>
                    <a:pt x="1539716" y="1416844"/>
                  </a:moveTo>
                  <a:lnTo>
                    <a:pt x="7144" y="1357789"/>
                  </a:lnTo>
                  <a:lnTo>
                    <a:pt x="57626" y="363379"/>
                  </a:lnTo>
                  <a:lnTo>
                    <a:pt x="1628299" y="7144"/>
                  </a:lnTo>
                  <a:close/>
                </a:path>
              </a:pathLst>
            </a:custGeom>
            <a:solidFill>
              <a:srgbClr val="E6E6E6"/>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BFBCB2EB-235B-4673-A50A-BFA682F8C1D7}"/>
                </a:ext>
              </a:extLst>
            </p:cNvPr>
            <p:cNvSpPr/>
            <p:nvPr/>
          </p:nvSpPr>
          <p:spPr>
            <a:xfrm>
              <a:off x="6446339" y="4996281"/>
              <a:ext cx="4044444" cy="868298"/>
            </a:xfrm>
            <a:custGeom>
              <a:avLst/>
              <a:gdLst>
                <a:gd name="connsiteX0" fmla="*/ 13844 w 1685925"/>
                <a:gd name="connsiteY0" fmla="*/ 7144 h 361950"/>
                <a:gd name="connsiteX1" fmla="*/ 7176 w 1685925"/>
                <a:gd name="connsiteY1" fmla="*/ 133826 h 361950"/>
                <a:gd name="connsiteX2" fmla="*/ 53849 w 1685925"/>
                <a:gd name="connsiteY2" fmla="*/ 189071 h 361950"/>
                <a:gd name="connsiteX3" fmla="*/ 1597851 w 1685925"/>
                <a:gd name="connsiteY3" fmla="*/ 363379 h 361950"/>
                <a:gd name="connsiteX4" fmla="*/ 1675956 w 1685925"/>
                <a:gd name="connsiteY4" fmla="*/ 296704 h 361950"/>
                <a:gd name="connsiteX5" fmla="*/ 1686434 w 1685925"/>
                <a:gd name="connsiteY5" fmla="*/ 111919 h 361950"/>
                <a:gd name="connsiteX6" fmla="*/ 13844 w 1685925"/>
                <a:gd name="connsiteY6" fmla="*/ 7144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925" h="361950">
                  <a:moveTo>
                    <a:pt x="13844" y="7144"/>
                  </a:moveTo>
                  <a:lnTo>
                    <a:pt x="7176" y="133826"/>
                  </a:lnTo>
                  <a:cubicBezTo>
                    <a:pt x="6224" y="161449"/>
                    <a:pt x="26226" y="186214"/>
                    <a:pt x="53849" y="189071"/>
                  </a:cubicBezTo>
                  <a:lnTo>
                    <a:pt x="1597851" y="363379"/>
                  </a:lnTo>
                  <a:cubicBezTo>
                    <a:pt x="1637856" y="368141"/>
                    <a:pt x="1674051" y="337661"/>
                    <a:pt x="1675956" y="296704"/>
                  </a:cubicBezTo>
                  <a:lnTo>
                    <a:pt x="1686434" y="111919"/>
                  </a:lnTo>
                  <a:lnTo>
                    <a:pt x="13844" y="7144"/>
                  </a:lnTo>
                  <a:close/>
                </a:path>
              </a:pathLst>
            </a:custGeom>
            <a:solidFill>
              <a:srgbClr val="B3B3B3"/>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4F00AD-8287-4317-831D-EDF1AB1B8705}"/>
                </a:ext>
              </a:extLst>
            </p:cNvPr>
            <p:cNvSpPr/>
            <p:nvPr/>
          </p:nvSpPr>
          <p:spPr>
            <a:xfrm>
              <a:off x="7715310" y="1593115"/>
              <a:ext cx="2775473" cy="3394037"/>
            </a:xfrm>
            <a:custGeom>
              <a:avLst/>
              <a:gdLst>
                <a:gd name="connsiteX0" fmla="*/ 1425389 w 2775473"/>
                <a:gd name="connsiteY0" fmla="*/ 306593 h 3394037"/>
                <a:gd name="connsiteX1" fmla="*/ 2775473 w 2775473"/>
                <a:gd name="connsiteY1" fmla="*/ 0 h 3394037"/>
                <a:gd name="connsiteX2" fmla="*/ 2565699 w 2775473"/>
                <a:gd name="connsiteY2" fmla="*/ 3394037 h 3394037"/>
                <a:gd name="connsiteX3" fmla="*/ 0 w 2775473"/>
                <a:gd name="connsiteY3" fmla="*/ 3281082 h 3394037"/>
                <a:gd name="connsiteX4" fmla="*/ 1425389 w 2775473"/>
                <a:gd name="connsiteY4" fmla="*/ 306593 h 339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5473" h="3394037">
                  <a:moveTo>
                    <a:pt x="1425389" y="306593"/>
                  </a:moveTo>
                  <a:lnTo>
                    <a:pt x="2775473" y="0"/>
                  </a:lnTo>
                  <a:lnTo>
                    <a:pt x="2565699" y="3394037"/>
                  </a:lnTo>
                  <a:lnTo>
                    <a:pt x="0" y="3281082"/>
                  </a:lnTo>
                  <a:lnTo>
                    <a:pt x="1425389" y="306593"/>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sp>
        <p:nvSpPr>
          <p:cNvPr id="10" name="Text Placeholder 9">
            <a:extLst>
              <a:ext uri="{FF2B5EF4-FFF2-40B4-BE49-F238E27FC236}">
                <a16:creationId xmlns:a16="http://schemas.microsoft.com/office/drawing/2014/main" id="{5697076B-D9FB-482E-A52D-539AB42CF95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1" name="그림 개체 틀 2">
            <a:extLst>
              <a:ext uri="{FF2B5EF4-FFF2-40B4-BE49-F238E27FC236}">
                <a16:creationId xmlns:a16="http://schemas.microsoft.com/office/drawing/2014/main" id="{C05109EE-F6D7-44D9-8EB0-F43BF05022CC}"/>
              </a:ext>
            </a:extLst>
          </p:cNvPr>
          <p:cNvSpPr>
            <a:spLocks noGrp="1"/>
          </p:cNvSpPr>
          <p:nvPr>
            <p:ph type="pic" sz="quarter" idx="44" hasCustomPrompt="1"/>
          </p:nvPr>
        </p:nvSpPr>
        <p:spPr>
          <a:xfrm flipH="1">
            <a:off x="973352" y="1721796"/>
            <a:ext cx="4027726" cy="3180943"/>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95791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998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9571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4BDBA62A-FFB9-4EAA-A845-F9E7FBE1656D}"/>
              </a:ext>
            </a:extLst>
          </p:cNvPr>
          <p:cNvGrpSpPr/>
          <p:nvPr userDrawn="1"/>
        </p:nvGrpSpPr>
        <p:grpSpPr>
          <a:xfrm>
            <a:off x="850796" y="1991644"/>
            <a:ext cx="2126862" cy="3673670"/>
            <a:chOff x="1438761" y="2033015"/>
            <a:chExt cx="1980000" cy="3420000"/>
          </a:xfrm>
        </p:grpSpPr>
        <p:sp>
          <p:nvSpPr>
            <p:cNvPr id="3" name="Rounded Rectangle 58">
              <a:extLst>
                <a:ext uri="{FF2B5EF4-FFF2-40B4-BE49-F238E27FC236}">
                  <a16:creationId xmlns:a16="http://schemas.microsoft.com/office/drawing/2014/main" id="{501CB877-1AC6-424C-B3BA-D6ABFC26E32B}"/>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ectangle 59">
              <a:extLst>
                <a:ext uri="{FF2B5EF4-FFF2-40B4-BE49-F238E27FC236}">
                  <a16:creationId xmlns:a16="http://schemas.microsoft.com/office/drawing/2014/main" id="{0C2BE5BA-7167-4D0A-A2D3-B5A7EBB251A0}"/>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 name="Group 60">
              <a:extLst>
                <a:ext uri="{FF2B5EF4-FFF2-40B4-BE49-F238E27FC236}">
                  <a16:creationId xmlns:a16="http://schemas.microsoft.com/office/drawing/2014/main" id="{DEE94761-F08C-411E-92F5-94A4A9F63953}"/>
                </a:ext>
              </a:extLst>
            </p:cNvPr>
            <p:cNvGrpSpPr/>
            <p:nvPr userDrawn="1"/>
          </p:nvGrpSpPr>
          <p:grpSpPr>
            <a:xfrm>
              <a:off x="2332851" y="5138854"/>
              <a:ext cx="191820" cy="211002"/>
              <a:chOff x="2453209" y="5151638"/>
              <a:chExt cx="191820" cy="211002"/>
            </a:xfrm>
          </p:grpSpPr>
          <p:sp>
            <p:nvSpPr>
              <p:cNvPr id="6" name="Oval 61">
                <a:extLst>
                  <a:ext uri="{FF2B5EF4-FFF2-40B4-BE49-F238E27FC236}">
                    <a16:creationId xmlns:a16="http://schemas.microsoft.com/office/drawing/2014/main" id="{4AFCDA50-2E11-42B5-B780-32DE53F40798}"/>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62">
                <a:extLst>
                  <a:ext uri="{FF2B5EF4-FFF2-40B4-BE49-F238E27FC236}">
                    <a16:creationId xmlns:a16="http://schemas.microsoft.com/office/drawing/2014/main" id="{BBF714BD-7EA8-4CDD-96C3-883EA2DD0D6C}"/>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grpSp>
        <p:nvGrpSpPr>
          <p:cNvPr id="8" name="Group 51">
            <a:extLst>
              <a:ext uri="{FF2B5EF4-FFF2-40B4-BE49-F238E27FC236}">
                <a16:creationId xmlns:a16="http://schemas.microsoft.com/office/drawing/2014/main" id="{32032593-70A5-4ED1-86D3-FEE66C4BEB96}"/>
              </a:ext>
            </a:extLst>
          </p:cNvPr>
          <p:cNvGrpSpPr/>
          <p:nvPr userDrawn="1"/>
        </p:nvGrpSpPr>
        <p:grpSpPr>
          <a:xfrm>
            <a:off x="3428276" y="1957776"/>
            <a:ext cx="2126862" cy="3673670"/>
            <a:chOff x="1438761" y="2033015"/>
            <a:chExt cx="1980000" cy="3420000"/>
          </a:xfrm>
        </p:grpSpPr>
        <p:sp>
          <p:nvSpPr>
            <p:cNvPr id="9" name="Rounded Rectangle 52">
              <a:extLst>
                <a:ext uri="{FF2B5EF4-FFF2-40B4-BE49-F238E27FC236}">
                  <a16:creationId xmlns:a16="http://schemas.microsoft.com/office/drawing/2014/main" id="{E3B77530-799D-492E-8338-01D56FC3BD56}"/>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Rectangle 53">
              <a:extLst>
                <a:ext uri="{FF2B5EF4-FFF2-40B4-BE49-F238E27FC236}">
                  <a16:creationId xmlns:a16="http://schemas.microsoft.com/office/drawing/2014/main" id="{68998195-F1B1-45FE-ABA1-91E09AA9722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54">
              <a:extLst>
                <a:ext uri="{FF2B5EF4-FFF2-40B4-BE49-F238E27FC236}">
                  <a16:creationId xmlns:a16="http://schemas.microsoft.com/office/drawing/2014/main" id="{F93E3408-54D7-4DC3-8B96-960AECE6A448}"/>
                </a:ext>
              </a:extLst>
            </p:cNvPr>
            <p:cNvGrpSpPr/>
            <p:nvPr userDrawn="1"/>
          </p:nvGrpSpPr>
          <p:grpSpPr>
            <a:xfrm>
              <a:off x="2332851" y="5138854"/>
              <a:ext cx="191820" cy="211002"/>
              <a:chOff x="2453209" y="5151638"/>
              <a:chExt cx="191820" cy="211002"/>
            </a:xfrm>
          </p:grpSpPr>
          <p:sp>
            <p:nvSpPr>
              <p:cNvPr id="12" name="Oval 55">
                <a:extLst>
                  <a:ext uri="{FF2B5EF4-FFF2-40B4-BE49-F238E27FC236}">
                    <a16:creationId xmlns:a16="http://schemas.microsoft.com/office/drawing/2014/main" id="{F9BAFA1E-AE64-4351-B7F7-0D40065FD222}"/>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ounded Rectangle 56">
                <a:extLst>
                  <a:ext uri="{FF2B5EF4-FFF2-40B4-BE49-F238E27FC236}">
                    <a16:creationId xmlns:a16="http://schemas.microsoft.com/office/drawing/2014/main" id="{4ECD5656-3255-49C7-9627-AEFD2E735DC7}"/>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Picture Placeholder 9">
            <a:extLst>
              <a:ext uri="{FF2B5EF4-FFF2-40B4-BE49-F238E27FC236}">
                <a16:creationId xmlns:a16="http://schemas.microsoft.com/office/drawing/2014/main" id="{E38E2520-FC64-4AE0-A8E6-D22504244896}"/>
              </a:ext>
            </a:extLst>
          </p:cNvPr>
          <p:cNvSpPr>
            <a:spLocks noGrp="1"/>
          </p:cNvSpPr>
          <p:nvPr>
            <p:ph type="pic" sz="quarter" idx="11" hasCustomPrompt="1"/>
          </p:nvPr>
        </p:nvSpPr>
        <p:spPr>
          <a:xfrm>
            <a:off x="4356027" y="2241136"/>
            <a:ext cx="1060913" cy="290555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5" name="Picture Placeholder 9">
            <a:extLst>
              <a:ext uri="{FF2B5EF4-FFF2-40B4-BE49-F238E27FC236}">
                <a16:creationId xmlns:a16="http://schemas.microsoft.com/office/drawing/2014/main" id="{53F7F2A9-FB3A-469D-A025-F0EF53225AC0}"/>
              </a:ext>
            </a:extLst>
          </p:cNvPr>
          <p:cNvSpPr>
            <a:spLocks noGrp="1"/>
          </p:cNvSpPr>
          <p:nvPr>
            <p:ph type="pic" sz="quarter" idx="12" hasCustomPrompt="1"/>
          </p:nvPr>
        </p:nvSpPr>
        <p:spPr>
          <a:xfrm>
            <a:off x="1002845" y="2290033"/>
            <a:ext cx="1087042" cy="2905557"/>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16" name="Group 5">
            <a:extLst>
              <a:ext uri="{FF2B5EF4-FFF2-40B4-BE49-F238E27FC236}">
                <a16:creationId xmlns:a16="http://schemas.microsoft.com/office/drawing/2014/main" id="{CE0A9AE1-D462-4ABF-9729-E8E271CD12A0}"/>
              </a:ext>
            </a:extLst>
          </p:cNvPr>
          <p:cNvGrpSpPr/>
          <p:nvPr userDrawn="1"/>
        </p:nvGrpSpPr>
        <p:grpSpPr>
          <a:xfrm>
            <a:off x="2077784" y="1819949"/>
            <a:ext cx="2304289" cy="3980137"/>
            <a:chOff x="1438761" y="2033015"/>
            <a:chExt cx="1980000" cy="3420000"/>
          </a:xfrm>
        </p:grpSpPr>
        <p:sp>
          <p:nvSpPr>
            <p:cNvPr id="17" name="Rounded Rectangle 41">
              <a:extLst>
                <a:ext uri="{FF2B5EF4-FFF2-40B4-BE49-F238E27FC236}">
                  <a16:creationId xmlns:a16="http://schemas.microsoft.com/office/drawing/2014/main" id="{FECFE306-FB02-4369-B9F4-F163D0F1DA39}"/>
                </a:ext>
              </a:extLst>
            </p:cNvPr>
            <p:cNvSpPr/>
            <p:nvPr userDrawn="1"/>
          </p:nvSpPr>
          <p:spPr>
            <a:xfrm>
              <a:off x="1438761" y="2033015"/>
              <a:ext cx="1980000" cy="342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Rectangle 42">
              <a:extLst>
                <a:ext uri="{FF2B5EF4-FFF2-40B4-BE49-F238E27FC236}">
                  <a16:creationId xmlns:a16="http://schemas.microsoft.com/office/drawing/2014/main" id="{60177CAD-2350-4B3F-A424-4E8BEF4DEFB6}"/>
                </a:ext>
              </a:extLst>
            </p:cNvPr>
            <p:cNvSpPr/>
            <p:nvPr userDrawn="1"/>
          </p:nvSpPr>
          <p:spPr>
            <a:xfrm>
              <a:off x="2310398" y="2205587"/>
              <a:ext cx="236725" cy="45719"/>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9" name="Group 6">
              <a:extLst>
                <a:ext uri="{FF2B5EF4-FFF2-40B4-BE49-F238E27FC236}">
                  <a16:creationId xmlns:a16="http://schemas.microsoft.com/office/drawing/2014/main" id="{DE285963-536D-4D67-BDAD-A913A1868D4D}"/>
                </a:ext>
              </a:extLst>
            </p:cNvPr>
            <p:cNvGrpSpPr/>
            <p:nvPr userDrawn="1"/>
          </p:nvGrpSpPr>
          <p:grpSpPr>
            <a:xfrm>
              <a:off x="2332851" y="5138854"/>
              <a:ext cx="191820" cy="211002"/>
              <a:chOff x="2453209" y="5151638"/>
              <a:chExt cx="191820" cy="211002"/>
            </a:xfrm>
          </p:grpSpPr>
          <p:sp>
            <p:nvSpPr>
              <p:cNvPr id="20" name="Oval 44">
                <a:extLst>
                  <a:ext uri="{FF2B5EF4-FFF2-40B4-BE49-F238E27FC236}">
                    <a16:creationId xmlns:a16="http://schemas.microsoft.com/office/drawing/2014/main" id="{B63BD6C0-18F6-4761-9CE9-FCC79EFA9A05}"/>
                  </a:ext>
                </a:extLst>
              </p:cNvPr>
              <p:cNvSpPr/>
              <p:nvPr userDrawn="1"/>
            </p:nvSpPr>
            <p:spPr>
              <a:xfrm>
                <a:off x="2453209" y="5151638"/>
                <a:ext cx="191820" cy="211002"/>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Rounded Rectangle 45">
                <a:extLst>
                  <a:ext uri="{FF2B5EF4-FFF2-40B4-BE49-F238E27FC236}">
                    <a16:creationId xmlns:a16="http://schemas.microsoft.com/office/drawing/2014/main" id="{EFAA093E-94D8-4FBC-8C9E-FB5F9E39F6B9}"/>
                  </a:ext>
                </a:extLst>
              </p:cNvPr>
              <p:cNvSpPr/>
              <p:nvPr userDrawn="1"/>
            </p:nvSpPr>
            <p:spPr>
              <a:xfrm>
                <a:off x="2505251" y="5208531"/>
                <a:ext cx="87734" cy="97215"/>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22" name="Picture Placeholder 9">
            <a:extLst>
              <a:ext uri="{FF2B5EF4-FFF2-40B4-BE49-F238E27FC236}">
                <a16:creationId xmlns:a16="http://schemas.microsoft.com/office/drawing/2014/main" id="{1D6A7D47-511A-445A-9ED2-C0B31C62F7F1}"/>
              </a:ext>
            </a:extLst>
          </p:cNvPr>
          <p:cNvSpPr>
            <a:spLocks noGrp="1"/>
          </p:cNvSpPr>
          <p:nvPr>
            <p:ph type="pic" sz="quarter" idx="10" hasCustomPrompt="1"/>
          </p:nvPr>
        </p:nvSpPr>
        <p:spPr>
          <a:xfrm>
            <a:off x="2217448" y="2151585"/>
            <a:ext cx="2023386" cy="314224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Text Placeholder 9">
            <a:extLst>
              <a:ext uri="{FF2B5EF4-FFF2-40B4-BE49-F238E27FC236}">
                <a16:creationId xmlns:a16="http://schemas.microsoft.com/office/drawing/2014/main" id="{B6267096-FAB5-45A6-A9F7-99EC8A46D0CB}"/>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1805893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4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77E02B4-A751-4DC8-B44F-BB87A3DE0B1C}"/>
              </a:ext>
            </a:extLst>
          </p:cNvPr>
          <p:cNvSpPr>
            <a:spLocks noGrp="1"/>
          </p:cNvSpPr>
          <p:nvPr>
            <p:ph type="pic" sz="quarter" idx="14" hasCustomPrompt="1"/>
          </p:nvPr>
        </p:nvSpPr>
        <p:spPr>
          <a:xfrm>
            <a:off x="0" y="0"/>
            <a:ext cx="6096000"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Send To Back</a:t>
            </a:r>
            <a:endParaRPr lang="ko-KR" altLang="en-US" dirty="0"/>
          </a:p>
        </p:txBody>
      </p:sp>
    </p:spTree>
    <p:extLst>
      <p:ext uri="{BB962C8B-B14F-4D97-AF65-F5344CB8AC3E}">
        <p14:creationId xmlns:p14="http://schemas.microsoft.com/office/powerpoint/2010/main" val="377868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0E57-6BC4-5B99-1DDF-7615CD1191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D57055-4E1F-C46F-F2F2-EB54F5AEEA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7C6643-8195-6623-9907-65C642EFF8FB}"/>
              </a:ext>
            </a:extLst>
          </p:cNvPr>
          <p:cNvSpPr>
            <a:spLocks noGrp="1"/>
          </p:cNvSpPr>
          <p:nvPr>
            <p:ph type="dt" sz="half" idx="10"/>
          </p:nvPr>
        </p:nvSpPr>
        <p:spPr/>
        <p:txBody>
          <a:bodyPr/>
          <a:lstStyle/>
          <a:p>
            <a:fld id="{9CAC4CA2-E5AD-44A3-9195-A87624AB388E}" type="datetimeFigureOut">
              <a:rPr lang="en-IN" smtClean="0"/>
              <a:t>08-03-2024</a:t>
            </a:fld>
            <a:endParaRPr lang="en-IN"/>
          </a:p>
        </p:txBody>
      </p:sp>
      <p:sp>
        <p:nvSpPr>
          <p:cNvPr id="5" name="Footer Placeholder 4">
            <a:extLst>
              <a:ext uri="{FF2B5EF4-FFF2-40B4-BE49-F238E27FC236}">
                <a16:creationId xmlns:a16="http://schemas.microsoft.com/office/drawing/2014/main" id="{6CD6EEA3-3C16-B7CB-F7E9-A548CA2FA7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539744-EF24-416D-9088-93844C8F4B92}"/>
              </a:ext>
            </a:extLst>
          </p:cNvPr>
          <p:cNvSpPr>
            <a:spLocks noGrp="1"/>
          </p:cNvSpPr>
          <p:nvPr>
            <p:ph type="sldNum" sz="quarter" idx="12"/>
          </p:nvPr>
        </p:nvSpPr>
        <p:spPr/>
        <p:txBody>
          <a:bodyPr/>
          <a:lstStyle/>
          <a:p>
            <a:fld id="{E6FF43A7-8594-4520-9283-4661EE8C89C5}" type="slidenum">
              <a:rPr lang="en-IN" smtClean="0"/>
              <a:t>‹#›</a:t>
            </a:fld>
            <a:endParaRPr lang="en-IN"/>
          </a:p>
        </p:txBody>
      </p:sp>
    </p:spTree>
    <p:extLst>
      <p:ext uri="{BB962C8B-B14F-4D97-AF65-F5344CB8AC3E}">
        <p14:creationId xmlns:p14="http://schemas.microsoft.com/office/powerpoint/2010/main" val="41308765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55354B6-B79C-4894-8DA7-39CD6A2C1092}"/>
              </a:ext>
            </a:extLst>
          </p:cNvPr>
          <p:cNvGrpSpPr/>
          <p:nvPr userDrawn="1"/>
        </p:nvGrpSpPr>
        <p:grpSpPr>
          <a:xfrm>
            <a:off x="174448" y="261016"/>
            <a:ext cx="10410651" cy="5719948"/>
            <a:chOff x="-548507" y="477868"/>
            <a:chExt cx="11570449" cy="6357177"/>
          </a:xfrm>
        </p:grpSpPr>
        <p:sp>
          <p:nvSpPr>
            <p:cNvPr id="18" name="Freeform: Shape 17">
              <a:extLst>
                <a:ext uri="{FF2B5EF4-FFF2-40B4-BE49-F238E27FC236}">
                  <a16:creationId xmlns:a16="http://schemas.microsoft.com/office/drawing/2014/main" id="{5111F323-B45D-41E2-9C53-E16E5EB8F8BC}"/>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893892A-F0E4-4D14-A167-BCF1CBF7BDB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FCC6224-0FDF-46C8-96CF-4F72EDAA8250}"/>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1AD97E8D-9336-40CC-9B22-C9493499CBE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81E55D7F-EB32-4A92-A342-22641E09085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E3476D76-F8CF-474A-8196-AA1593DB9510}"/>
                </a:ext>
              </a:extLst>
            </p:cNvPr>
            <p:cNvGrpSpPr/>
            <p:nvPr/>
          </p:nvGrpSpPr>
          <p:grpSpPr>
            <a:xfrm>
              <a:off x="1606" y="6382978"/>
              <a:ext cx="413937" cy="115242"/>
              <a:chOff x="5955" y="6353672"/>
              <a:chExt cx="413937" cy="115242"/>
            </a:xfrm>
          </p:grpSpPr>
          <p:sp>
            <p:nvSpPr>
              <p:cNvPr id="28" name="Rectangle: Rounded Corners 27">
                <a:extLst>
                  <a:ext uri="{FF2B5EF4-FFF2-40B4-BE49-F238E27FC236}">
                    <a16:creationId xmlns:a16="http://schemas.microsoft.com/office/drawing/2014/main" id="{D64DEBF7-D7E9-4EA9-95B1-CB5C57498C1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7C714E9-B08A-4559-967D-694DDF7DC284}"/>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F6F1BA47-4775-4B74-AC46-BA60D1F27A54}"/>
                </a:ext>
              </a:extLst>
            </p:cNvPr>
            <p:cNvGrpSpPr/>
            <p:nvPr/>
          </p:nvGrpSpPr>
          <p:grpSpPr>
            <a:xfrm>
              <a:off x="9855291" y="6381600"/>
              <a:ext cx="885989" cy="115242"/>
              <a:chOff x="5955" y="6353672"/>
              <a:chExt cx="413937" cy="115242"/>
            </a:xfrm>
          </p:grpSpPr>
          <p:sp>
            <p:nvSpPr>
              <p:cNvPr id="26" name="Rectangle: Rounded Corners 25">
                <a:extLst>
                  <a:ext uri="{FF2B5EF4-FFF2-40B4-BE49-F238E27FC236}">
                    <a16:creationId xmlns:a16="http://schemas.microsoft.com/office/drawing/2014/main" id="{CB9F8B05-FC7A-416E-8EC1-EAEC4BF14C9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2A2811C3-1763-452B-92E6-FA3B089CBCF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5" name="Freeform: Shape 24">
              <a:extLst>
                <a:ext uri="{FF2B5EF4-FFF2-40B4-BE49-F238E27FC236}">
                  <a16:creationId xmlns:a16="http://schemas.microsoft.com/office/drawing/2014/main" id="{5D8CBDB5-CC23-4B26-91B5-BAF08E69497A}"/>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30" name="Group 29">
            <a:extLst>
              <a:ext uri="{FF2B5EF4-FFF2-40B4-BE49-F238E27FC236}">
                <a16:creationId xmlns:a16="http://schemas.microsoft.com/office/drawing/2014/main" id="{2115A9E9-2E59-4B6C-9C89-677AEDCCBEB1}"/>
              </a:ext>
            </a:extLst>
          </p:cNvPr>
          <p:cNvGrpSpPr/>
          <p:nvPr userDrawn="1"/>
        </p:nvGrpSpPr>
        <p:grpSpPr>
          <a:xfrm>
            <a:off x="301857" y="4848223"/>
            <a:ext cx="11611697" cy="1997448"/>
            <a:chOff x="3271130" y="4981887"/>
            <a:chExt cx="8577971" cy="1475586"/>
          </a:xfrm>
        </p:grpSpPr>
        <p:grpSp>
          <p:nvGrpSpPr>
            <p:cNvPr id="3" name="Group 2">
              <a:extLst>
                <a:ext uri="{FF2B5EF4-FFF2-40B4-BE49-F238E27FC236}">
                  <a16:creationId xmlns:a16="http://schemas.microsoft.com/office/drawing/2014/main" id="{1A89FA44-0A14-4CB4-A951-AC26B5A2EA51}"/>
                </a:ext>
              </a:extLst>
            </p:cNvPr>
            <p:cNvGrpSpPr/>
            <p:nvPr userDrawn="1"/>
          </p:nvGrpSpPr>
          <p:grpSpPr>
            <a:xfrm>
              <a:off x="10175667" y="4981887"/>
              <a:ext cx="1673434" cy="1352946"/>
              <a:chOff x="8851691" y="3742138"/>
              <a:chExt cx="2515051" cy="2033381"/>
            </a:xfrm>
            <a:effectLst>
              <a:outerShdw blurRad="50800" dist="38100" dir="2700000" algn="tl" rotWithShape="0">
                <a:prstClr val="black">
                  <a:alpha val="40000"/>
                </a:prstClr>
              </a:outerShdw>
            </a:effectLst>
          </p:grpSpPr>
          <p:sp>
            <p:nvSpPr>
              <p:cNvPr id="4" name="Freeform: Shape 3">
                <a:extLst>
                  <a:ext uri="{FF2B5EF4-FFF2-40B4-BE49-F238E27FC236}">
                    <a16:creationId xmlns:a16="http://schemas.microsoft.com/office/drawing/2014/main" id="{9AC13CF9-1A01-472C-B184-B8D1FDFE8382}"/>
                  </a:ext>
                </a:extLst>
              </p:cNvPr>
              <p:cNvSpPr/>
              <p:nvPr/>
            </p:nvSpPr>
            <p:spPr>
              <a:xfrm>
                <a:off x="8851691" y="3742138"/>
                <a:ext cx="2501423" cy="2033381"/>
              </a:xfrm>
              <a:custGeom>
                <a:avLst/>
                <a:gdLst>
                  <a:gd name="connsiteX0" fmla="*/ 3817888 w 3831088"/>
                  <a:gd name="connsiteY0" fmla="*/ 722004 h 3114252"/>
                  <a:gd name="connsiteX1" fmla="*/ 3452269 w 3831088"/>
                  <a:gd name="connsiteY1" fmla="*/ 280008 h 3114252"/>
                  <a:gd name="connsiteX2" fmla="*/ 2264893 w 3831088"/>
                  <a:gd name="connsiteY2" fmla="*/ 2082 h 3114252"/>
                  <a:gd name="connsiteX3" fmla="*/ 1600132 w 3831088"/>
                  <a:gd name="connsiteY3" fmla="*/ 195852 h 3114252"/>
                  <a:gd name="connsiteX4" fmla="*/ 1027306 w 3831088"/>
                  <a:gd name="connsiteY4" fmla="*/ 642091 h 3114252"/>
                  <a:gd name="connsiteX5" fmla="*/ 513884 w 3831088"/>
                  <a:gd name="connsiteY5" fmla="*/ 1130054 h 3114252"/>
                  <a:gd name="connsiteX6" fmla="*/ 66231 w 3831088"/>
                  <a:gd name="connsiteY6" fmla="*/ 1725510 h 3114252"/>
                  <a:gd name="connsiteX7" fmla="*/ 25921 w 3831088"/>
                  <a:gd name="connsiteY7" fmla="*/ 2132146 h 3114252"/>
                  <a:gd name="connsiteX8" fmla="*/ 907790 w 3831088"/>
                  <a:gd name="connsiteY8" fmla="*/ 2922787 h 3114252"/>
                  <a:gd name="connsiteX9" fmla="*/ 1745106 w 3831088"/>
                  <a:gd name="connsiteY9" fmla="*/ 3109486 h 3114252"/>
                  <a:gd name="connsiteX10" fmla="*/ 2197710 w 3831088"/>
                  <a:gd name="connsiteY10" fmla="*/ 2873283 h 3114252"/>
                  <a:gd name="connsiteX11" fmla="*/ 2551306 w 3831088"/>
                  <a:gd name="connsiteY11" fmla="*/ 2477255 h 3114252"/>
                  <a:gd name="connsiteX12" fmla="*/ 3064728 w 3831088"/>
                  <a:gd name="connsiteY12" fmla="*/ 1989293 h 3114252"/>
                  <a:gd name="connsiteX13" fmla="*/ 3629068 w 3831088"/>
                  <a:gd name="connsiteY13" fmla="*/ 1458898 h 3114252"/>
                  <a:gd name="connsiteX14" fmla="*/ 3817888 w 3831088"/>
                  <a:gd name="connsiteY14" fmla="*/ 1005588 h 3114252"/>
                  <a:gd name="connsiteX15" fmla="*/ 3817888 w 3831088"/>
                  <a:gd name="connsiteY15" fmla="*/ 722004 h 311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31088" h="3114252">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chemeClr val="accent5"/>
              </a:solidFill>
              <a:ln w="7072"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9D74CBBF-AD6A-40B7-ACD4-D206157081B0}"/>
                  </a:ext>
                </a:extLst>
              </p:cNvPr>
              <p:cNvSpPr/>
              <p:nvPr/>
            </p:nvSpPr>
            <p:spPr>
              <a:xfrm>
                <a:off x="8851691" y="4222145"/>
                <a:ext cx="1229006" cy="1229348"/>
              </a:xfrm>
              <a:custGeom>
                <a:avLst/>
                <a:gdLst>
                  <a:gd name="connsiteX0" fmla="*/ 1040743 w 1882301"/>
                  <a:gd name="connsiteY0" fmla="*/ 1158660 h 1882825"/>
                  <a:gd name="connsiteX1" fmla="*/ 1544970 w 1882301"/>
                  <a:gd name="connsiteY1" fmla="*/ 517237 h 1882825"/>
                  <a:gd name="connsiteX2" fmla="*/ 1882302 w 1882301"/>
                  <a:gd name="connsiteY2" fmla="*/ 8765 h 1882825"/>
                  <a:gd name="connsiteX3" fmla="*/ 1492638 w 1882301"/>
                  <a:gd name="connsiteY3" fmla="*/ 143839 h 1882825"/>
                  <a:gd name="connsiteX4" fmla="*/ 1486981 w 1882301"/>
                  <a:gd name="connsiteY4" fmla="*/ 149497 h 1882825"/>
                  <a:gd name="connsiteX5" fmla="*/ 1482030 w 1882301"/>
                  <a:gd name="connsiteY5" fmla="*/ 143132 h 1882825"/>
                  <a:gd name="connsiteX6" fmla="*/ 915569 w 1882301"/>
                  <a:gd name="connsiteY6" fmla="*/ 12301 h 1882825"/>
                  <a:gd name="connsiteX7" fmla="*/ 513884 w 1882301"/>
                  <a:gd name="connsiteY7" fmla="*/ 395600 h 1882825"/>
                  <a:gd name="connsiteX8" fmla="*/ 66231 w 1882301"/>
                  <a:gd name="connsiteY8" fmla="*/ 991056 h 1882825"/>
                  <a:gd name="connsiteX9" fmla="*/ 25921 w 1882301"/>
                  <a:gd name="connsiteY9" fmla="*/ 1397692 h 1882825"/>
                  <a:gd name="connsiteX10" fmla="*/ 375274 w 1882301"/>
                  <a:gd name="connsiteY10" fmla="*/ 1727950 h 1882825"/>
                  <a:gd name="connsiteX11" fmla="*/ 673710 w 1882301"/>
                  <a:gd name="connsiteY11" fmla="*/ 1882826 h 1882825"/>
                  <a:gd name="connsiteX12" fmla="*/ 937492 w 1882301"/>
                  <a:gd name="connsiteY12" fmla="*/ 1276762 h 1882825"/>
                  <a:gd name="connsiteX13" fmla="*/ 1040743 w 1882301"/>
                  <a:gd name="connsiteY13" fmla="*/ 1158660 h 1882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2301" h="1882825">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86B9B8EF-AF25-4F44-A25C-1149326B2BD6}"/>
                  </a:ext>
                </a:extLst>
              </p:cNvPr>
              <p:cNvSpPr/>
              <p:nvPr/>
            </p:nvSpPr>
            <p:spPr>
              <a:xfrm>
                <a:off x="9295730" y="4230177"/>
                <a:ext cx="1386621" cy="1393929"/>
              </a:xfrm>
              <a:custGeom>
                <a:avLst/>
                <a:gdLst>
                  <a:gd name="connsiteX0" fmla="*/ 1260924 w 2123698"/>
                  <a:gd name="connsiteY0" fmla="*/ 313286 h 2134891"/>
                  <a:gd name="connsiteX1" fmla="*/ 1253852 w 2123698"/>
                  <a:gd name="connsiteY1" fmla="*/ 310458 h 2134891"/>
                  <a:gd name="connsiteX2" fmla="*/ 1256681 w 2123698"/>
                  <a:gd name="connsiteY2" fmla="*/ 303386 h 2134891"/>
                  <a:gd name="connsiteX3" fmla="*/ 1261631 w 2123698"/>
                  <a:gd name="connsiteY3" fmla="*/ 292071 h 2134891"/>
                  <a:gd name="connsiteX4" fmla="*/ 1292041 w 2123698"/>
                  <a:gd name="connsiteY4" fmla="*/ 71426 h 2134891"/>
                  <a:gd name="connsiteX5" fmla="*/ 1216371 w 2123698"/>
                  <a:gd name="connsiteY5" fmla="*/ 0 h 2134891"/>
                  <a:gd name="connsiteX6" fmla="*/ 877626 w 2123698"/>
                  <a:gd name="connsiteY6" fmla="*/ 510593 h 2134891"/>
                  <a:gd name="connsiteX7" fmla="*/ 371276 w 2123698"/>
                  <a:gd name="connsiteY7" fmla="*/ 1155553 h 2134891"/>
                  <a:gd name="connsiteX8" fmla="*/ 268733 w 2123698"/>
                  <a:gd name="connsiteY8" fmla="*/ 1272239 h 2134891"/>
                  <a:gd name="connsiteX9" fmla="*/ 7072 w 2123698"/>
                  <a:gd name="connsiteY9" fmla="*/ 1874060 h 2134891"/>
                  <a:gd name="connsiteX10" fmla="*/ 0 w 2123698"/>
                  <a:gd name="connsiteY10" fmla="*/ 1872646 h 2134891"/>
                  <a:gd name="connsiteX11" fmla="*/ 438459 w 2123698"/>
                  <a:gd name="connsiteY11" fmla="*/ 2050151 h 2134891"/>
                  <a:gd name="connsiteX12" fmla="*/ 1079883 w 2123698"/>
                  <a:gd name="connsiteY12" fmla="*/ 2116627 h 2134891"/>
                  <a:gd name="connsiteX13" fmla="*/ 1440551 w 2123698"/>
                  <a:gd name="connsiteY13" fmla="*/ 1869110 h 2134891"/>
                  <a:gd name="connsiteX14" fmla="*/ 2023985 w 2123698"/>
                  <a:gd name="connsiteY14" fmla="*/ 988655 h 2134891"/>
                  <a:gd name="connsiteX15" fmla="*/ 2123699 w 2123698"/>
                  <a:gd name="connsiteY15" fmla="*/ 858532 h 2134891"/>
                  <a:gd name="connsiteX16" fmla="*/ 1260924 w 2123698"/>
                  <a:gd name="connsiteY16" fmla="*/ 313286 h 213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23698" h="2134891">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41BF2991-B5E8-4B3E-B29F-CBB90B845EE5}"/>
                  </a:ext>
                </a:extLst>
              </p:cNvPr>
              <p:cNvSpPr/>
              <p:nvPr/>
            </p:nvSpPr>
            <p:spPr>
              <a:xfrm>
                <a:off x="9450699" y="4367989"/>
                <a:ext cx="532569" cy="691021"/>
              </a:xfrm>
              <a:custGeom>
                <a:avLst/>
                <a:gdLst>
                  <a:gd name="connsiteX0" fmla="*/ 123323 w 815663"/>
                  <a:gd name="connsiteY0" fmla="*/ 935292 h 1058343"/>
                  <a:gd name="connsiteX1" fmla="*/ 627551 w 815663"/>
                  <a:gd name="connsiteY1" fmla="*/ 293869 h 1058343"/>
                  <a:gd name="connsiteX2" fmla="*/ 815664 w 815663"/>
                  <a:gd name="connsiteY2" fmla="*/ 1798 h 1058343"/>
                  <a:gd name="connsiteX3" fmla="*/ 263346 w 815663"/>
                  <a:gd name="connsiteY3" fmla="*/ 411970 h 1058343"/>
                  <a:gd name="connsiteX4" fmla="*/ 16536 w 815663"/>
                  <a:gd name="connsiteY4" fmla="*/ 1058344 h 1058343"/>
                  <a:gd name="connsiteX5" fmla="*/ 20072 w 815663"/>
                  <a:gd name="connsiteY5" fmla="*/ 1053393 h 1058343"/>
                  <a:gd name="connsiteX6" fmla="*/ 123323 w 815663"/>
                  <a:gd name="connsiteY6" fmla="*/ 935292 h 1058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663" h="105834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050C9E6-EBE9-4CA4-AAE4-EB0F65D5BB9B}"/>
                  </a:ext>
                </a:extLst>
              </p:cNvPr>
              <p:cNvSpPr/>
              <p:nvPr/>
            </p:nvSpPr>
            <p:spPr>
              <a:xfrm>
                <a:off x="9467038" y="4371471"/>
                <a:ext cx="566871" cy="716446"/>
              </a:xfrm>
              <a:custGeom>
                <a:avLst/>
                <a:gdLst>
                  <a:gd name="connsiteX0" fmla="*/ 14144 w 868199"/>
                  <a:gd name="connsiteY0" fmla="*/ 1079176 h 1097283"/>
                  <a:gd name="connsiteX1" fmla="*/ 604650 w 868199"/>
                  <a:gd name="connsiteY1" fmla="*/ 685270 h 1097283"/>
                  <a:gd name="connsiteX2" fmla="*/ 828829 w 868199"/>
                  <a:gd name="connsiteY2" fmla="*/ 12022 h 1097283"/>
                  <a:gd name="connsiteX3" fmla="*/ 805493 w 868199"/>
                  <a:gd name="connsiteY3" fmla="*/ 0 h 1097283"/>
                  <a:gd name="connsiteX4" fmla="*/ 615258 w 868199"/>
                  <a:gd name="connsiteY4" fmla="*/ 294899 h 1097283"/>
                  <a:gd name="connsiteX5" fmla="*/ 108908 w 868199"/>
                  <a:gd name="connsiteY5" fmla="*/ 939859 h 1097283"/>
                  <a:gd name="connsiteX6" fmla="*/ 6365 w 868199"/>
                  <a:gd name="connsiteY6" fmla="*/ 1056546 h 1097283"/>
                  <a:gd name="connsiteX7" fmla="*/ 0 w 868199"/>
                  <a:gd name="connsiteY7" fmla="*/ 1065739 h 1097283"/>
                  <a:gd name="connsiteX8" fmla="*/ 14144 w 868199"/>
                  <a:gd name="connsiteY8" fmla="*/ 1079176 h 109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99" h="1097283">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chemeClr val="accent3">
                  <a:lumMod val="75000"/>
                </a:schemeClr>
              </a:solidFill>
              <a:ln w="707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B909C7B-7870-4D06-9D90-8C2B224F4B8D}"/>
                  </a:ext>
                </a:extLst>
              </p:cNvPr>
              <p:cNvSpPr/>
              <p:nvPr/>
            </p:nvSpPr>
            <p:spPr>
              <a:xfrm>
                <a:off x="9458264" y="3742138"/>
                <a:ext cx="1908478" cy="1041671"/>
              </a:xfrm>
              <a:custGeom>
                <a:avLst/>
                <a:gdLst>
                  <a:gd name="connsiteX0" fmla="*/ 2888882 w 2922955"/>
                  <a:gd name="connsiteY0" fmla="*/ 722004 h 1595386"/>
                  <a:gd name="connsiteX1" fmla="*/ 2523264 w 2922955"/>
                  <a:gd name="connsiteY1" fmla="*/ 280008 h 1595386"/>
                  <a:gd name="connsiteX2" fmla="*/ 1335887 w 2922955"/>
                  <a:gd name="connsiteY2" fmla="*/ 2082 h 1595386"/>
                  <a:gd name="connsiteX3" fmla="*/ 671126 w 2922955"/>
                  <a:gd name="connsiteY3" fmla="*/ 195852 h 1595386"/>
                  <a:gd name="connsiteX4" fmla="*/ 98300 w 2922955"/>
                  <a:gd name="connsiteY4" fmla="*/ 642091 h 1595386"/>
                  <a:gd name="connsiteX5" fmla="*/ 0 w 2922955"/>
                  <a:gd name="connsiteY5" fmla="*/ 734026 h 1595386"/>
                  <a:gd name="connsiteX6" fmla="*/ 559389 w 2922955"/>
                  <a:gd name="connsiteY6" fmla="*/ 863442 h 1595386"/>
                  <a:gd name="connsiteX7" fmla="*/ 967440 w 2922955"/>
                  <a:gd name="connsiteY7" fmla="*/ 732612 h 1595386"/>
                  <a:gd name="connsiteX8" fmla="*/ 968147 w 2922955"/>
                  <a:gd name="connsiteY8" fmla="*/ 732612 h 1595386"/>
                  <a:gd name="connsiteX9" fmla="*/ 1057253 w 2922955"/>
                  <a:gd name="connsiteY9" fmla="*/ 813939 h 1595386"/>
                  <a:gd name="connsiteX10" fmla="*/ 1026136 w 2922955"/>
                  <a:gd name="connsiteY10" fmla="*/ 1045898 h 1595386"/>
                  <a:gd name="connsiteX11" fmla="*/ 1024722 w 2922955"/>
                  <a:gd name="connsiteY11" fmla="*/ 1050141 h 1595386"/>
                  <a:gd name="connsiteX12" fmla="*/ 1884668 w 2922955"/>
                  <a:gd name="connsiteY12" fmla="*/ 1595386 h 1595386"/>
                  <a:gd name="connsiteX13" fmla="*/ 2581960 w 2922955"/>
                  <a:gd name="connsiteY13" fmla="*/ 1103888 h 1595386"/>
                  <a:gd name="connsiteX14" fmla="*/ 2888882 w 2922955"/>
                  <a:gd name="connsiteY14" fmla="*/ 722004 h 159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2955" h="1595386">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chemeClr val="accent3">
                  <a:lumMod val="60000"/>
                  <a:lumOff val="40000"/>
                </a:schemeClr>
              </a:solidFill>
              <a:ln w="7072"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FBEC56A-6BE5-448F-9565-A0BBE2CA940F}"/>
                  </a:ext>
                </a:extLst>
              </p:cNvPr>
              <p:cNvSpPr/>
              <p:nvPr/>
            </p:nvSpPr>
            <p:spPr>
              <a:xfrm>
                <a:off x="9291574" y="5451032"/>
                <a:ext cx="4617" cy="1846"/>
              </a:xfrm>
              <a:custGeom>
                <a:avLst/>
                <a:gdLst>
                  <a:gd name="connsiteX0" fmla="*/ 0 w 7071"/>
                  <a:gd name="connsiteY0" fmla="*/ 1414 h 2828"/>
                  <a:gd name="connsiteX1" fmla="*/ 7072 w 7071"/>
                  <a:gd name="connsiteY1" fmla="*/ 2829 h 2828"/>
                  <a:gd name="connsiteX2" fmla="*/ 707 w 7071"/>
                  <a:gd name="connsiteY2" fmla="*/ 0 h 2828"/>
                  <a:gd name="connsiteX3" fmla="*/ 0 w 7071"/>
                  <a:gd name="connsiteY3" fmla="*/ 1414 h 2828"/>
                </a:gdLst>
                <a:ahLst/>
                <a:cxnLst>
                  <a:cxn ang="0">
                    <a:pos x="connsiteX0" y="connsiteY0"/>
                  </a:cxn>
                  <a:cxn ang="0">
                    <a:pos x="connsiteX1" y="connsiteY1"/>
                  </a:cxn>
                  <a:cxn ang="0">
                    <a:pos x="connsiteX2" y="connsiteY2"/>
                  </a:cxn>
                  <a:cxn ang="0">
                    <a:pos x="connsiteX3" y="connsiteY3"/>
                  </a:cxn>
                </a:cxnLst>
                <a:rect l="l" t="t" r="r" b="b"/>
                <a:pathLst>
                  <a:path w="7071" h="2828">
                    <a:moveTo>
                      <a:pt x="0" y="1414"/>
                    </a:moveTo>
                    <a:lnTo>
                      <a:pt x="7072" y="2829"/>
                    </a:lnTo>
                    <a:cubicBezTo>
                      <a:pt x="4950" y="2121"/>
                      <a:pt x="2829" y="707"/>
                      <a:pt x="707" y="0"/>
                    </a:cubicBezTo>
                    <a:cubicBezTo>
                      <a:pt x="0" y="707"/>
                      <a:pt x="0" y="1414"/>
                      <a:pt x="0" y="1414"/>
                    </a:cubicBezTo>
                    <a:close/>
                  </a:path>
                </a:pathLst>
              </a:custGeom>
              <a:solidFill>
                <a:srgbClr val="ED1C24"/>
              </a:solidFill>
              <a:ln w="707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42F6CED-B6AA-4B95-8ABB-7ABDA4DC0951}"/>
                  </a:ext>
                </a:extLst>
              </p:cNvPr>
              <p:cNvSpPr/>
              <p:nvPr/>
            </p:nvSpPr>
            <p:spPr>
              <a:xfrm>
                <a:off x="9435995" y="4483345"/>
                <a:ext cx="533731" cy="580716"/>
              </a:xfrm>
              <a:custGeom>
                <a:avLst/>
                <a:gdLst>
                  <a:gd name="connsiteX0" fmla="*/ 676189 w 817443"/>
                  <a:gd name="connsiteY0" fmla="*/ 114374 h 889403"/>
                  <a:gd name="connsiteX1" fmla="*/ 549977 w 817443"/>
                  <a:gd name="connsiteY1" fmla="*/ 559076 h 889403"/>
                  <a:gd name="connsiteX2" fmla="*/ 141255 w 817443"/>
                  <a:gd name="connsiteY2" fmla="*/ 775029 h 889403"/>
                  <a:gd name="connsiteX3" fmla="*/ 267467 w 817443"/>
                  <a:gd name="connsiteY3" fmla="*/ 330328 h 889403"/>
                  <a:gd name="connsiteX4" fmla="*/ 676189 w 817443"/>
                  <a:gd name="connsiteY4" fmla="*/ 114374 h 889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443" h="88940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4"/>
              </a:solidFill>
              <a:ln w="7072" cap="flat">
                <a:noFill/>
                <a:prstDash val="solid"/>
                <a:miter/>
              </a:ln>
            </p:spPr>
            <p:txBody>
              <a:bodyPr rtlCol="0" anchor="ctr"/>
              <a:lstStyle/>
              <a:p>
                <a:endParaRPr lang="en-US"/>
              </a:p>
            </p:txBody>
          </p:sp>
        </p:grpSp>
        <p:sp>
          <p:nvSpPr>
            <p:cNvPr id="15" name="Freeform: Shape 14">
              <a:extLst>
                <a:ext uri="{FF2B5EF4-FFF2-40B4-BE49-F238E27FC236}">
                  <a16:creationId xmlns:a16="http://schemas.microsoft.com/office/drawing/2014/main" id="{A6680C42-0B5C-418D-B5F0-87D2D6363A56}"/>
                </a:ext>
              </a:extLst>
            </p:cNvPr>
            <p:cNvSpPr/>
            <p:nvPr userDrawn="1"/>
          </p:nvSpPr>
          <p:spPr>
            <a:xfrm>
              <a:off x="3271130" y="5777272"/>
              <a:ext cx="7170701" cy="680201"/>
            </a:xfrm>
            <a:custGeom>
              <a:avLst/>
              <a:gdLst>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887927 w 8250226"/>
                <a:gd name="connsiteY8" fmla="*/ 724940 h 1520066"/>
                <a:gd name="connsiteX9" fmla="*/ 7211471 w 8250226"/>
                <a:gd name="connsiteY9" fmla="*/ 959045 h 1520066"/>
                <a:gd name="connsiteX10" fmla="*/ 7023079 w 8250226"/>
                <a:gd name="connsiteY10" fmla="*/ 599807 h 1520066"/>
                <a:gd name="connsiteX11" fmla="*/ 6625054 w 8250226"/>
                <a:gd name="connsiteY11" fmla="*/ 60489 h 1520066"/>
                <a:gd name="connsiteX12" fmla="*/ 6613972 w 8250226"/>
                <a:gd name="connsiteY12" fmla="*/ 60489 h 1520066"/>
                <a:gd name="connsiteX13" fmla="*/ 5725111 w 8250226"/>
                <a:gd name="connsiteY13" fmla="*/ 640903 h 1520066"/>
                <a:gd name="connsiteX14" fmla="*/ 5596746 w 8250226"/>
                <a:gd name="connsiteY14" fmla="*/ 772500 h 1520066"/>
                <a:gd name="connsiteX15" fmla="*/ 5426824 w 8250226"/>
                <a:gd name="connsiteY15" fmla="*/ 951657 h 1520066"/>
                <a:gd name="connsiteX16" fmla="*/ 5037572 w 8250226"/>
                <a:gd name="connsiteY16" fmla="*/ 1342294 h 1520066"/>
                <a:gd name="connsiteX17" fmla="*/ 4680181 w 8250226"/>
                <a:gd name="connsiteY17" fmla="*/ 1520066 h 1520066"/>
                <a:gd name="connsiteX18" fmla="*/ 4637239 w 8250226"/>
                <a:gd name="connsiteY18" fmla="*/ 1515910 h 1520066"/>
                <a:gd name="connsiteX19" fmla="*/ 4405443 w 8250226"/>
                <a:gd name="connsiteY19" fmla="*/ 1172372 h 1520066"/>
                <a:gd name="connsiteX20" fmla="*/ 4179650 w 8250226"/>
                <a:gd name="connsiteY20" fmla="*/ 762803 h 1520066"/>
                <a:gd name="connsiteX21" fmla="*/ 3311567 w 8250226"/>
                <a:gd name="connsiteY21" fmla="*/ 767883 h 1520066"/>
                <a:gd name="connsiteX22" fmla="*/ 2360834 w 8250226"/>
                <a:gd name="connsiteY22" fmla="*/ 995061 h 1520066"/>
                <a:gd name="connsiteX23" fmla="*/ 2342497 w 8250226"/>
                <a:gd name="connsiteY23" fmla="*/ 992833 h 1520066"/>
                <a:gd name="connsiteX24" fmla="*/ 2126238 w 8250226"/>
                <a:gd name="connsiteY24" fmla="*/ 1040931 h 1520066"/>
                <a:gd name="connsiteX25" fmla="*/ 1317343 w 8250226"/>
                <a:gd name="connsiteY25" fmla="*/ 1114064 h 1520066"/>
                <a:gd name="connsiteX26" fmla="*/ 1009685 w 8250226"/>
                <a:gd name="connsiteY26" fmla="*/ 1102634 h 1520066"/>
                <a:gd name="connsiteX27" fmla="*/ 90523 w 8250226"/>
                <a:gd name="connsiteY27" fmla="*/ 742589 h 1520066"/>
                <a:gd name="connsiteX28" fmla="*/ 22895 w 8250226"/>
                <a:gd name="connsiteY28" fmla="*/ 281579 h 1520066"/>
                <a:gd name="connsiteX29" fmla="*/ 33026 w 8250226"/>
                <a:gd name="connsiteY29" fmla="*/ 257679 h 1520066"/>
                <a:gd name="connsiteX30" fmla="*/ 94142 w 8250226"/>
                <a:gd name="connsiteY30" fmla="*/ 257679 h 1520066"/>
                <a:gd name="connsiteX31" fmla="*/ 76235 w 8250226"/>
                <a:gd name="connsiteY31" fmla="*/ 299677 h 1520066"/>
                <a:gd name="connsiteX32" fmla="*/ 140053 w 8250226"/>
                <a:gd name="connsiteY32" fmla="*/ 715919 h 1520066"/>
                <a:gd name="connsiteX33" fmla="*/ 2361283 w 8250226"/>
                <a:gd name="connsiteY33" fmla="*/ 930232 h 1520066"/>
                <a:gd name="connsiteX34" fmla="*/ 2361890 w 8250226"/>
                <a:gd name="connsiteY34" fmla="*/ 932577 h 1520066"/>
                <a:gd name="connsiteX35" fmla="*/ 2418393 w 8250226"/>
                <a:gd name="connsiteY35" fmla="*/ 916935 h 1520066"/>
                <a:gd name="connsiteX36" fmla="*/ 3300486 w 8250226"/>
                <a:gd name="connsiteY36" fmla="*/ 708780 h 1520066"/>
                <a:gd name="connsiteX37" fmla="*/ 4213357 w 8250226"/>
                <a:gd name="connsiteY37" fmla="*/ 712935 h 1520066"/>
                <a:gd name="connsiteX38" fmla="*/ 4462699 w 8250226"/>
                <a:gd name="connsiteY38" fmla="*/ 1154825 h 1520066"/>
                <a:gd name="connsiteX39" fmla="*/ 4648321 w 8250226"/>
                <a:gd name="connsiteY39" fmla="*/ 1456806 h 1520066"/>
                <a:gd name="connsiteX40" fmla="*/ 5382034 w 8250226"/>
                <a:gd name="connsiteY40" fmla="*/ 911024 h 1520066"/>
                <a:gd name="connsiteX41" fmla="*/ 5554727 w 8250226"/>
                <a:gd name="connsiteY41" fmla="*/ 728634 h 1520066"/>
                <a:gd name="connsiteX42" fmla="*/ 5681246 w 8250226"/>
                <a:gd name="connsiteY42" fmla="*/ 599346 h 1520066"/>
                <a:gd name="connsiteX43" fmla="*/ 6613510 w 8250226"/>
                <a:gd name="connsiteY43" fmla="*/ 0 h 1520066"/>
                <a:gd name="connsiteX0" fmla="*/ 6613510 w 8250226"/>
                <a:gd name="connsiteY0" fmla="*/ 0 h 1520066"/>
                <a:gd name="connsiteX1" fmla="*/ 6625977 w 8250226"/>
                <a:gd name="connsiteY1" fmla="*/ 0 h 1520066"/>
                <a:gd name="connsiteX2" fmla="*/ 6964437 w 8250226"/>
                <a:gd name="connsiteY2" fmla="*/ 205015 h 1520066"/>
                <a:gd name="connsiteX3" fmla="*/ 7081720 w 8250226"/>
                <a:gd name="connsiteY3" fmla="*/ 587340 h 1520066"/>
                <a:gd name="connsiteX4" fmla="*/ 7221629 w 8250226"/>
                <a:gd name="connsiteY4" fmla="*/ 899480 h 1520066"/>
                <a:gd name="connsiteX5" fmla="*/ 8199143 w 8250226"/>
                <a:gd name="connsiteY5" fmla="*/ 396639 h 1520066"/>
                <a:gd name="connsiteX6" fmla="*/ 8241625 w 8250226"/>
                <a:gd name="connsiteY6" fmla="*/ 397101 h 1520066"/>
                <a:gd name="connsiteX7" fmla="*/ 8241163 w 8250226"/>
                <a:gd name="connsiteY7" fmla="*/ 439582 h 1520066"/>
                <a:gd name="connsiteX8" fmla="*/ 7211471 w 8250226"/>
                <a:gd name="connsiteY8" fmla="*/ 959045 h 1520066"/>
                <a:gd name="connsiteX9" fmla="*/ 7023079 w 8250226"/>
                <a:gd name="connsiteY9" fmla="*/ 599807 h 1520066"/>
                <a:gd name="connsiteX10" fmla="*/ 6625054 w 8250226"/>
                <a:gd name="connsiteY10" fmla="*/ 60489 h 1520066"/>
                <a:gd name="connsiteX11" fmla="*/ 6613972 w 8250226"/>
                <a:gd name="connsiteY11" fmla="*/ 60489 h 1520066"/>
                <a:gd name="connsiteX12" fmla="*/ 5725111 w 8250226"/>
                <a:gd name="connsiteY12" fmla="*/ 640903 h 1520066"/>
                <a:gd name="connsiteX13" fmla="*/ 5596746 w 8250226"/>
                <a:gd name="connsiteY13" fmla="*/ 772500 h 1520066"/>
                <a:gd name="connsiteX14" fmla="*/ 5426824 w 8250226"/>
                <a:gd name="connsiteY14" fmla="*/ 951657 h 1520066"/>
                <a:gd name="connsiteX15" fmla="*/ 5037572 w 8250226"/>
                <a:gd name="connsiteY15" fmla="*/ 1342294 h 1520066"/>
                <a:gd name="connsiteX16" fmla="*/ 4680181 w 8250226"/>
                <a:gd name="connsiteY16" fmla="*/ 1520066 h 1520066"/>
                <a:gd name="connsiteX17" fmla="*/ 4637239 w 8250226"/>
                <a:gd name="connsiteY17" fmla="*/ 1515910 h 1520066"/>
                <a:gd name="connsiteX18" fmla="*/ 4405443 w 8250226"/>
                <a:gd name="connsiteY18" fmla="*/ 1172372 h 1520066"/>
                <a:gd name="connsiteX19" fmla="*/ 4179650 w 8250226"/>
                <a:gd name="connsiteY19" fmla="*/ 762803 h 1520066"/>
                <a:gd name="connsiteX20" fmla="*/ 3311567 w 8250226"/>
                <a:gd name="connsiteY20" fmla="*/ 767883 h 1520066"/>
                <a:gd name="connsiteX21" fmla="*/ 2360834 w 8250226"/>
                <a:gd name="connsiteY21" fmla="*/ 995061 h 1520066"/>
                <a:gd name="connsiteX22" fmla="*/ 2342497 w 8250226"/>
                <a:gd name="connsiteY22" fmla="*/ 992833 h 1520066"/>
                <a:gd name="connsiteX23" fmla="*/ 2126238 w 8250226"/>
                <a:gd name="connsiteY23" fmla="*/ 1040931 h 1520066"/>
                <a:gd name="connsiteX24" fmla="*/ 1317343 w 8250226"/>
                <a:gd name="connsiteY24" fmla="*/ 1114064 h 1520066"/>
                <a:gd name="connsiteX25" fmla="*/ 1009685 w 8250226"/>
                <a:gd name="connsiteY25" fmla="*/ 1102634 h 1520066"/>
                <a:gd name="connsiteX26" fmla="*/ 90523 w 8250226"/>
                <a:gd name="connsiteY26" fmla="*/ 742589 h 1520066"/>
                <a:gd name="connsiteX27" fmla="*/ 22895 w 8250226"/>
                <a:gd name="connsiteY27" fmla="*/ 281579 h 1520066"/>
                <a:gd name="connsiteX28" fmla="*/ 33026 w 8250226"/>
                <a:gd name="connsiteY28" fmla="*/ 257679 h 1520066"/>
                <a:gd name="connsiteX29" fmla="*/ 94142 w 8250226"/>
                <a:gd name="connsiteY29" fmla="*/ 257679 h 1520066"/>
                <a:gd name="connsiteX30" fmla="*/ 76235 w 8250226"/>
                <a:gd name="connsiteY30" fmla="*/ 299677 h 1520066"/>
                <a:gd name="connsiteX31" fmla="*/ 140053 w 8250226"/>
                <a:gd name="connsiteY31" fmla="*/ 715919 h 1520066"/>
                <a:gd name="connsiteX32" fmla="*/ 2361283 w 8250226"/>
                <a:gd name="connsiteY32" fmla="*/ 930232 h 1520066"/>
                <a:gd name="connsiteX33" fmla="*/ 2361890 w 8250226"/>
                <a:gd name="connsiteY33" fmla="*/ 932577 h 1520066"/>
                <a:gd name="connsiteX34" fmla="*/ 2418393 w 8250226"/>
                <a:gd name="connsiteY34" fmla="*/ 916935 h 1520066"/>
                <a:gd name="connsiteX35" fmla="*/ 3300486 w 8250226"/>
                <a:gd name="connsiteY35" fmla="*/ 708780 h 1520066"/>
                <a:gd name="connsiteX36" fmla="*/ 4213357 w 8250226"/>
                <a:gd name="connsiteY36" fmla="*/ 712935 h 1520066"/>
                <a:gd name="connsiteX37" fmla="*/ 4462699 w 8250226"/>
                <a:gd name="connsiteY37" fmla="*/ 1154825 h 1520066"/>
                <a:gd name="connsiteX38" fmla="*/ 4648321 w 8250226"/>
                <a:gd name="connsiteY38" fmla="*/ 1456806 h 1520066"/>
                <a:gd name="connsiteX39" fmla="*/ 5382034 w 8250226"/>
                <a:gd name="connsiteY39" fmla="*/ 911024 h 1520066"/>
                <a:gd name="connsiteX40" fmla="*/ 5554727 w 8250226"/>
                <a:gd name="connsiteY40" fmla="*/ 728634 h 1520066"/>
                <a:gd name="connsiteX41" fmla="*/ 5681246 w 8250226"/>
                <a:gd name="connsiteY41" fmla="*/ 599346 h 1520066"/>
                <a:gd name="connsiteX42" fmla="*/ 6613510 w 8250226"/>
                <a:gd name="connsiteY42" fmla="*/ 0 h 1520066"/>
                <a:gd name="connsiteX0" fmla="*/ 6613510 w 8416533"/>
                <a:gd name="connsiteY0" fmla="*/ 0 h 1520066"/>
                <a:gd name="connsiteX1" fmla="*/ 6625977 w 8416533"/>
                <a:gd name="connsiteY1" fmla="*/ 0 h 1520066"/>
                <a:gd name="connsiteX2" fmla="*/ 6964437 w 8416533"/>
                <a:gd name="connsiteY2" fmla="*/ 205015 h 1520066"/>
                <a:gd name="connsiteX3" fmla="*/ 7081720 w 8416533"/>
                <a:gd name="connsiteY3" fmla="*/ 587340 h 1520066"/>
                <a:gd name="connsiteX4" fmla="*/ 7221629 w 8416533"/>
                <a:gd name="connsiteY4" fmla="*/ 899480 h 1520066"/>
                <a:gd name="connsiteX5" fmla="*/ 8199143 w 8416533"/>
                <a:gd name="connsiteY5" fmla="*/ 396639 h 1520066"/>
                <a:gd name="connsiteX6" fmla="*/ 8241625 w 8416533"/>
                <a:gd name="connsiteY6" fmla="*/ 397101 h 1520066"/>
                <a:gd name="connsiteX7" fmla="*/ 8415852 w 8416533"/>
                <a:gd name="connsiteY7" fmla="*/ 762602 h 1520066"/>
                <a:gd name="connsiteX8" fmla="*/ 7211471 w 8416533"/>
                <a:gd name="connsiteY8" fmla="*/ 959045 h 1520066"/>
                <a:gd name="connsiteX9" fmla="*/ 7023079 w 8416533"/>
                <a:gd name="connsiteY9" fmla="*/ 599807 h 1520066"/>
                <a:gd name="connsiteX10" fmla="*/ 6625054 w 8416533"/>
                <a:gd name="connsiteY10" fmla="*/ 60489 h 1520066"/>
                <a:gd name="connsiteX11" fmla="*/ 6613972 w 8416533"/>
                <a:gd name="connsiteY11" fmla="*/ 60489 h 1520066"/>
                <a:gd name="connsiteX12" fmla="*/ 5725111 w 8416533"/>
                <a:gd name="connsiteY12" fmla="*/ 640903 h 1520066"/>
                <a:gd name="connsiteX13" fmla="*/ 5596746 w 8416533"/>
                <a:gd name="connsiteY13" fmla="*/ 772500 h 1520066"/>
                <a:gd name="connsiteX14" fmla="*/ 5426824 w 8416533"/>
                <a:gd name="connsiteY14" fmla="*/ 951657 h 1520066"/>
                <a:gd name="connsiteX15" fmla="*/ 5037572 w 8416533"/>
                <a:gd name="connsiteY15" fmla="*/ 1342294 h 1520066"/>
                <a:gd name="connsiteX16" fmla="*/ 4680181 w 8416533"/>
                <a:gd name="connsiteY16" fmla="*/ 1520066 h 1520066"/>
                <a:gd name="connsiteX17" fmla="*/ 4637239 w 8416533"/>
                <a:gd name="connsiteY17" fmla="*/ 1515910 h 1520066"/>
                <a:gd name="connsiteX18" fmla="*/ 4405443 w 8416533"/>
                <a:gd name="connsiteY18" fmla="*/ 1172372 h 1520066"/>
                <a:gd name="connsiteX19" fmla="*/ 4179650 w 8416533"/>
                <a:gd name="connsiteY19" fmla="*/ 762803 h 1520066"/>
                <a:gd name="connsiteX20" fmla="*/ 3311567 w 8416533"/>
                <a:gd name="connsiteY20" fmla="*/ 767883 h 1520066"/>
                <a:gd name="connsiteX21" fmla="*/ 2360834 w 8416533"/>
                <a:gd name="connsiteY21" fmla="*/ 995061 h 1520066"/>
                <a:gd name="connsiteX22" fmla="*/ 2342497 w 8416533"/>
                <a:gd name="connsiteY22" fmla="*/ 992833 h 1520066"/>
                <a:gd name="connsiteX23" fmla="*/ 2126238 w 8416533"/>
                <a:gd name="connsiteY23" fmla="*/ 1040931 h 1520066"/>
                <a:gd name="connsiteX24" fmla="*/ 1317343 w 8416533"/>
                <a:gd name="connsiteY24" fmla="*/ 1114064 h 1520066"/>
                <a:gd name="connsiteX25" fmla="*/ 1009685 w 8416533"/>
                <a:gd name="connsiteY25" fmla="*/ 1102634 h 1520066"/>
                <a:gd name="connsiteX26" fmla="*/ 90523 w 8416533"/>
                <a:gd name="connsiteY26" fmla="*/ 742589 h 1520066"/>
                <a:gd name="connsiteX27" fmla="*/ 22895 w 8416533"/>
                <a:gd name="connsiteY27" fmla="*/ 281579 h 1520066"/>
                <a:gd name="connsiteX28" fmla="*/ 33026 w 8416533"/>
                <a:gd name="connsiteY28" fmla="*/ 257679 h 1520066"/>
                <a:gd name="connsiteX29" fmla="*/ 94142 w 8416533"/>
                <a:gd name="connsiteY29" fmla="*/ 257679 h 1520066"/>
                <a:gd name="connsiteX30" fmla="*/ 76235 w 8416533"/>
                <a:gd name="connsiteY30" fmla="*/ 299677 h 1520066"/>
                <a:gd name="connsiteX31" fmla="*/ 140053 w 8416533"/>
                <a:gd name="connsiteY31" fmla="*/ 715919 h 1520066"/>
                <a:gd name="connsiteX32" fmla="*/ 2361283 w 8416533"/>
                <a:gd name="connsiteY32" fmla="*/ 930232 h 1520066"/>
                <a:gd name="connsiteX33" fmla="*/ 2361890 w 8416533"/>
                <a:gd name="connsiteY33" fmla="*/ 932577 h 1520066"/>
                <a:gd name="connsiteX34" fmla="*/ 2418393 w 8416533"/>
                <a:gd name="connsiteY34" fmla="*/ 916935 h 1520066"/>
                <a:gd name="connsiteX35" fmla="*/ 3300486 w 8416533"/>
                <a:gd name="connsiteY35" fmla="*/ 708780 h 1520066"/>
                <a:gd name="connsiteX36" fmla="*/ 4213357 w 8416533"/>
                <a:gd name="connsiteY36" fmla="*/ 712935 h 1520066"/>
                <a:gd name="connsiteX37" fmla="*/ 4462699 w 8416533"/>
                <a:gd name="connsiteY37" fmla="*/ 1154825 h 1520066"/>
                <a:gd name="connsiteX38" fmla="*/ 4648321 w 8416533"/>
                <a:gd name="connsiteY38" fmla="*/ 1456806 h 1520066"/>
                <a:gd name="connsiteX39" fmla="*/ 5382034 w 8416533"/>
                <a:gd name="connsiteY39" fmla="*/ 911024 h 1520066"/>
                <a:gd name="connsiteX40" fmla="*/ 5554727 w 8416533"/>
                <a:gd name="connsiteY40" fmla="*/ 728634 h 1520066"/>
                <a:gd name="connsiteX41" fmla="*/ 5681246 w 8416533"/>
                <a:gd name="connsiteY41" fmla="*/ 599346 h 1520066"/>
                <a:gd name="connsiteX42" fmla="*/ 6613510 w 8416533"/>
                <a:gd name="connsiteY42" fmla="*/ 0 h 1520066"/>
                <a:gd name="connsiteX0" fmla="*/ 6613510 w 8416442"/>
                <a:gd name="connsiteY0" fmla="*/ 0 h 1520066"/>
                <a:gd name="connsiteX1" fmla="*/ 6625977 w 8416442"/>
                <a:gd name="connsiteY1" fmla="*/ 0 h 1520066"/>
                <a:gd name="connsiteX2" fmla="*/ 6964437 w 8416442"/>
                <a:gd name="connsiteY2" fmla="*/ 205015 h 1520066"/>
                <a:gd name="connsiteX3" fmla="*/ 7081720 w 8416442"/>
                <a:gd name="connsiteY3" fmla="*/ 587340 h 1520066"/>
                <a:gd name="connsiteX4" fmla="*/ 7221629 w 8416442"/>
                <a:gd name="connsiteY4" fmla="*/ 899480 h 1520066"/>
                <a:gd name="connsiteX5" fmla="*/ 8348876 w 8416442"/>
                <a:gd name="connsiteY5" fmla="*/ 665822 h 1520066"/>
                <a:gd name="connsiteX6" fmla="*/ 8241625 w 8416442"/>
                <a:gd name="connsiteY6" fmla="*/ 397101 h 1520066"/>
                <a:gd name="connsiteX7" fmla="*/ 8415852 w 8416442"/>
                <a:gd name="connsiteY7" fmla="*/ 762602 h 1520066"/>
                <a:gd name="connsiteX8" fmla="*/ 7211471 w 8416442"/>
                <a:gd name="connsiteY8" fmla="*/ 959045 h 1520066"/>
                <a:gd name="connsiteX9" fmla="*/ 7023079 w 8416442"/>
                <a:gd name="connsiteY9" fmla="*/ 599807 h 1520066"/>
                <a:gd name="connsiteX10" fmla="*/ 6625054 w 8416442"/>
                <a:gd name="connsiteY10" fmla="*/ 60489 h 1520066"/>
                <a:gd name="connsiteX11" fmla="*/ 6613972 w 8416442"/>
                <a:gd name="connsiteY11" fmla="*/ 60489 h 1520066"/>
                <a:gd name="connsiteX12" fmla="*/ 5725111 w 8416442"/>
                <a:gd name="connsiteY12" fmla="*/ 640903 h 1520066"/>
                <a:gd name="connsiteX13" fmla="*/ 5596746 w 8416442"/>
                <a:gd name="connsiteY13" fmla="*/ 772500 h 1520066"/>
                <a:gd name="connsiteX14" fmla="*/ 5426824 w 8416442"/>
                <a:gd name="connsiteY14" fmla="*/ 951657 h 1520066"/>
                <a:gd name="connsiteX15" fmla="*/ 5037572 w 8416442"/>
                <a:gd name="connsiteY15" fmla="*/ 1342294 h 1520066"/>
                <a:gd name="connsiteX16" fmla="*/ 4680181 w 8416442"/>
                <a:gd name="connsiteY16" fmla="*/ 1520066 h 1520066"/>
                <a:gd name="connsiteX17" fmla="*/ 4637239 w 8416442"/>
                <a:gd name="connsiteY17" fmla="*/ 1515910 h 1520066"/>
                <a:gd name="connsiteX18" fmla="*/ 4405443 w 8416442"/>
                <a:gd name="connsiteY18" fmla="*/ 1172372 h 1520066"/>
                <a:gd name="connsiteX19" fmla="*/ 4179650 w 8416442"/>
                <a:gd name="connsiteY19" fmla="*/ 762803 h 1520066"/>
                <a:gd name="connsiteX20" fmla="*/ 3311567 w 8416442"/>
                <a:gd name="connsiteY20" fmla="*/ 767883 h 1520066"/>
                <a:gd name="connsiteX21" fmla="*/ 2360834 w 8416442"/>
                <a:gd name="connsiteY21" fmla="*/ 995061 h 1520066"/>
                <a:gd name="connsiteX22" fmla="*/ 2342497 w 8416442"/>
                <a:gd name="connsiteY22" fmla="*/ 992833 h 1520066"/>
                <a:gd name="connsiteX23" fmla="*/ 2126238 w 8416442"/>
                <a:gd name="connsiteY23" fmla="*/ 1040931 h 1520066"/>
                <a:gd name="connsiteX24" fmla="*/ 1317343 w 8416442"/>
                <a:gd name="connsiteY24" fmla="*/ 1114064 h 1520066"/>
                <a:gd name="connsiteX25" fmla="*/ 1009685 w 8416442"/>
                <a:gd name="connsiteY25" fmla="*/ 1102634 h 1520066"/>
                <a:gd name="connsiteX26" fmla="*/ 90523 w 8416442"/>
                <a:gd name="connsiteY26" fmla="*/ 742589 h 1520066"/>
                <a:gd name="connsiteX27" fmla="*/ 22895 w 8416442"/>
                <a:gd name="connsiteY27" fmla="*/ 281579 h 1520066"/>
                <a:gd name="connsiteX28" fmla="*/ 33026 w 8416442"/>
                <a:gd name="connsiteY28" fmla="*/ 257679 h 1520066"/>
                <a:gd name="connsiteX29" fmla="*/ 94142 w 8416442"/>
                <a:gd name="connsiteY29" fmla="*/ 257679 h 1520066"/>
                <a:gd name="connsiteX30" fmla="*/ 76235 w 8416442"/>
                <a:gd name="connsiteY30" fmla="*/ 299677 h 1520066"/>
                <a:gd name="connsiteX31" fmla="*/ 140053 w 8416442"/>
                <a:gd name="connsiteY31" fmla="*/ 715919 h 1520066"/>
                <a:gd name="connsiteX32" fmla="*/ 2361283 w 8416442"/>
                <a:gd name="connsiteY32" fmla="*/ 930232 h 1520066"/>
                <a:gd name="connsiteX33" fmla="*/ 2361890 w 8416442"/>
                <a:gd name="connsiteY33" fmla="*/ 932577 h 1520066"/>
                <a:gd name="connsiteX34" fmla="*/ 2418393 w 8416442"/>
                <a:gd name="connsiteY34" fmla="*/ 916935 h 1520066"/>
                <a:gd name="connsiteX35" fmla="*/ 3300486 w 8416442"/>
                <a:gd name="connsiteY35" fmla="*/ 708780 h 1520066"/>
                <a:gd name="connsiteX36" fmla="*/ 4213357 w 8416442"/>
                <a:gd name="connsiteY36" fmla="*/ 712935 h 1520066"/>
                <a:gd name="connsiteX37" fmla="*/ 4462699 w 8416442"/>
                <a:gd name="connsiteY37" fmla="*/ 1154825 h 1520066"/>
                <a:gd name="connsiteX38" fmla="*/ 4648321 w 8416442"/>
                <a:gd name="connsiteY38" fmla="*/ 1456806 h 1520066"/>
                <a:gd name="connsiteX39" fmla="*/ 5382034 w 8416442"/>
                <a:gd name="connsiteY39" fmla="*/ 911024 h 1520066"/>
                <a:gd name="connsiteX40" fmla="*/ 5554727 w 8416442"/>
                <a:gd name="connsiteY40" fmla="*/ 728634 h 1520066"/>
                <a:gd name="connsiteX41" fmla="*/ 5681246 w 8416442"/>
                <a:gd name="connsiteY41" fmla="*/ 599346 h 1520066"/>
                <a:gd name="connsiteX42" fmla="*/ 6613510 w 8416442"/>
                <a:gd name="connsiteY42"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62602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531776"/>
                <a:gd name="connsiteY0" fmla="*/ 0 h 1520066"/>
                <a:gd name="connsiteX1" fmla="*/ 6625977 w 8531776"/>
                <a:gd name="connsiteY1" fmla="*/ 0 h 1520066"/>
                <a:gd name="connsiteX2" fmla="*/ 6964437 w 8531776"/>
                <a:gd name="connsiteY2" fmla="*/ 205015 h 1520066"/>
                <a:gd name="connsiteX3" fmla="*/ 7081720 w 8531776"/>
                <a:gd name="connsiteY3" fmla="*/ 587340 h 1520066"/>
                <a:gd name="connsiteX4" fmla="*/ 7221629 w 8531776"/>
                <a:gd name="connsiteY4" fmla="*/ 899480 h 1520066"/>
                <a:gd name="connsiteX5" fmla="*/ 8348876 w 8531776"/>
                <a:gd name="connsiteY5" fmla="*/ 665822 h 1520066"/>
                <a:gd name="connsiteX6" fmla="*/ 8415852 w 8531776"/>
                <a:gd name="connsiteY6" fmla="*/ 774648 h 1520066"/>
                <a:gd name="connsiteX7" fmla="*/ 7211471 w 8531776"/>
                <a:gd name="connsiteY7" fmla="*/ 959045 h 1520066"/>
                <a:gd name="connsiteX8" fmla="*/ 7023079 w 8531776"/>
                <a:gd name="connsiteY8" fmla="*/ 599807 h 1520066"/>
                <a:gd name="connsiteX9" fmla="*/ 6625054 w 8531776"/>
                <a:gd name="connsiteY9" fmla="*/ 60489 h 1520066"/>
                <a:gd name="connsiteX10" fmla="*/ 6613972 w 8531776"/>
                <a:gd name="connsiteY10" fmla="*/ 60489 h 1520066"/>
                <a:gd name="connsiteX11" fmla="*/ 5725111 w 8531776"/>
                <a:gd name="connsiteY11" fmla="*/ 640903 h 1520066"/>
                <a:gd name="connsiteX12" fmla="*/ 5596746 w 8531776"/>
                <a:gd name="connsiteY12" fmla="*/ 772500 h 1520066"/>
                <a:gd name="connsiteX13" fmla="*/ 5426824 w 8531776"/>
                <a:gd name="connsiteY13" fmla="*/ 951657 h 1520066"/>
                <a:gd name="connsiteX14" fmla="*/ 5037572 w 8531776"/>
                <a:gd name="connsiteY14" fmla="*/ 1342294 h 1520066"/>
                <a:gd name="connsiteX15" fmla="*/ 4680181 w 8531776"/>
                <a:gd name="connsiteY15" fmla="*/ 1520066 h 1520066"/>
                <a:gd name="connsiteX16" fmla="*/ 4637239 w 8531776"/>
                <a:gd name="connsiteY16" fmla="*/ 1515910 h 1520066"/>
                <a:gd name="connsiteX17" fmla="*/ 4405443 w 8531776"/>
                <a:gd name="connsiteY17" fmla="*/ 1172372 h 1520066"/>
                <a:gd name="connsiteX18" fmla="*/ 4179650 w 8531776"/>
                <a:gd name="connsiteY18" fmla="*/ 762803 h 1520066"/>
                <a:gd name="connsiteX19" fmla="*/ 3311567 w 8531776"/>
                <a:gd name="connsiteY19" fmla="*/ 767883 h 1520066"/>
                <a:gd name="connsiteX20" fmla="*/ 2360834 w 8531776"/>
                <a:gd name="connsiteY20" fmla="*/ 995061 h 1520066"/>
                <a:gd name="connsiteX21" fmla="*/ 2342497 w 8531776"/>
                <a:gd name="connsiteY21" fmla="*/ 992833 h 1520066"/>
                <a:gd name="connsiteX22" fmla="*/ 2126238 w 8531776"/>
                <a:gd name="connsiteY22" fmla="*/ 1040931 h 1520066"/>
                <a:gd name="connsiteX23" fmla="*/ 1317343 w 8531776"/>
                <a:gd name="connsiteY23" fmla="*/ 1114064 h 1520066"/>
                <a:gd name="connsiteX24" fmla="*/ 1009685 w 8531776"/>
                <a:gd name="connsiteY24" fmla="*/ 1102634 h 1520066"/>
                <a:gd name="connsiteX25" fmla="*/ 90523 w 8531776"/>
                <a:gd name="connsiteY25" fmla="*/ 742589 h 1520066"/>
                <a:gd name="connsiteX26" fmla="*/ 22895 w 8531776"/>
                <a:gd name="connsiteY26" fmla="*/ 281579 h 1520066"/>
                <a:gd name="connsiteX27" fmla="*/ 33026 w 8531776"/>
                <a:gd name="connsiteY27" fmla="*/ 257679 h 1520066"/>
                <a:gd name="connsiteX28" fmla="*/ 94142 w 8531776"/>
                <a:gd name="connsiteY28" fmla="*/ 257679 h 1520066"/>
                <a:gd name="connsiteX29" fmla="*/ 76235 w 8531776"/>
                <a:gd name="connsiteY29" fmla="*/ 299677 h 1520066"/>
                <a:gd name="connsiteX30" fmla="*/ 140053 w 8531776"/>
                <a:gd name="connsiteY30" fmla="*/ 715919 h 1520066"/>
                <a:gd name="connsiteX31" fmla="*/ 2361283 w 8531776"/>
                <a:gd name="connsiteY31" fmla="*/ 930232 h 1520066"/>
                <a:gd name="connsiteX32" fmla="*/ 2361890 w 8531776"/>
                <a:gd name="connsiteY32" fmla="*/ 932577 h 1520066"/>
                <a:gd name="connsiteX33" fmla="*/ 2418393 w 8531776"/>
                <a:gd name="connsiteY33" fmla="*/ 916935 h 1520066"/>
                <a:gd name="connsiteX34" fmla="*/ 3300486 w 8531776"/>
                <a:gd name="connsiteY34" fmla="*/ 708780 h 1520066"/>
                <a:gd name="connsiteX35" fmla="*/ 4213357 w 8531776"/>
                <a:gd name="connsiteY35" fmla="*/ 712935 h 1520066"/>
                <a:gd name="connsiteX36" fmla="*/ 4462699 w 8531776"/>
                <a:gd name="connsiteY36" fmla="*/ 1154825 h 1520066"/>
                <a:gd name="connsiteX37" fmla="*/ 4648321 w 8531776"/>
                <a:gd name="connsiteY37" fmla="*/ 1456806 h 1520066"/>
                <a:gd name="connsiteX38" fmla="*/ 5382034 w 8531776"/>
                <a:gd name="connsiteY38" fmla="*/ 911024 h 1520066"/>
                <a:gd name="connsiteX39" fmla="*/ 5554727 w 8531776"/>
                <a:gd name="connsiteY39" fmla="*/ 728634 h 1520066"/>
                <a:gd name="connsiteX40" fmla="*/ 5681246 w 8531776"/>
                <a:gd name="connsiteY40" fmla="*/ 599346 h 1520066"/>
                <a:gd name="connsiteX41" fmla="*/ 6613510 w 8531776"/>
                <a:gd name="connsiteY41" fmla="*/ 0 h 1520066"/>
                <a:gd name="connsiteX0" fmla="*/ 6613510 w 8454400"/>
                <a:gd name="connsiteY0" fmla="*/ 0 h 1520066"/>
                <a:gd name="connsiteX1" fmla="*/ 6625977 w 8454400"/>
                <a:gd name="connsiteY1" fmla="*/ 0 h 1520066"/>
                <a:gd name="connsiteX2" fmla="*/ 6964437 w 8454400"/>
                <a:gd name="connsiteY2" fmla="*/ 205015 h 1520066"/>
                <a:gd name="connsiteX3" fmla="*/ 7081720 w 8454400"/>
                <a:gd name="connsiteY3" fmla="*/ 587340 h 1520066"/>
                <a:gd name="connsiteX4" fmla="*/ 7221629 w 8454400"/>
                <a:gd name="connsiteY4" fmla="*/ 899480 h 1520066"/>
                <a:gd name="connsiteX5" fmla="*/ 8348876 w 8454400"/>
                <a:gd name="connsiteY5" fmla="*/ 665822 h 1520066"/>
                <a:gd name="connsiteX6" fmla="*/ 8415852 w 8454400"/>
                <a:gd name="connsiteY6" fmla="*/ 774648 h 1520066"/>
                <a:gd name="connsiteX7" fmla="*/ 7211471 w 8454400"/>
                <a:gd name="connsiteY7" fmla="*/ 959045 h 1520066"/>
                <a:gd name="connsiteX8" fmla="*/ 7023079 w 8454400"/>
                <a:gd name="connsiteY8" fmla="*/ 599807 h 1520066"/>
                <a:gd name="connsiteX9" fmla="*/ 6625054 w 8454400"/>
                <a:gd name="connsiteY9" fmla="*/ 60489 h 1520066"/>
                <a:gd name="connsiteX10" fmla="*/ 6613972 w 8454400"/>
                <a:gd name="connsiteY10" fmla="*/ 60489 h 1520066"/>
                <a:gd name="connsiteX11" fmla="*/ 5725111 w 8454400"/>
                <a:gd name="connsiteY11" fmla="*/ 640903 h 1520066"/>
                <a:gd name="connsiteX12" fmla="*/ 5596746 w 8454400"/>
                <a:gd name="connsiteY12" fmla="*/ 772500 h 1520066"/>
                <a:gd name="connsiteX13" fmla="*/ 5426824 w 8454400"/>
                <a:gd name="connsiteY13" fmla="*/ 951657 h 1520066"/>
                <a:gd name="connsiteX14" fmla="*/ 5037572 w 8454400"/>
                <a:gd name="connsiteY14" fmla="*/ 1342294 h 1520066"/>
                <a:gd name="connsiteX15" fmla="*/ 4680181 w 8454400"/>
                <a:gd name="connsiteY15" fmla="*/ 1520066 h 1520066"/>
                <a:gd name="connsiteX16" fmla="*/ 4637239 w 8454400"/>
                <a:gd name="connsiteY16" fmla="*/ 1515910 h 1520066"/>
                <a:gd name="connsiteX17" fmla="*/ 4405443 w 8454400"/>
                <a:gd name="connsiteY17" fmla="*/ 1172372 h 1520066"/>
                <a:gd name="connsiteX18" fmla="*/ 4179650 w 8454400"/>
                <a:gd name="connsiteY18" fmla="*/ 762803 h 1520066"/>
                <a:gd name="connsiteX19" fmla="*/ 3311567 w 8454400"/>
                <a:gd name="connsiteY19" fmla="*/ 767883 h 1520066"/>
                <a:gd name="connsiteX20" fmla="*/ 2360834 w 8454400"/>
                <a:gd name="connsiteY20" fmla="*/ 995061 h 1520066"/>
                <a:gd name="connsiteX21" fmla="*/ 2342497 w 8454400"/>
                <a:gd name="connsiteY21" fmla="*/ 992833 h 1520066"/>
                <a:gd name="connsiteX22" fmla="*/ 2126238 w 8454400"/>
                <a:gd name="connsiteY22" fmla="*/ 1040931 h 1520066"/>
                <a:gd name="connsiteX23" fmla="*/ 1317343 w 8454400"/>
                <a:gd name="connsiteY23" fmla="*/ 1114064 h 1520066"/>
                <a:gd name="connsiteX24" fmla="*/ 1009685 w 8454400"/>
                <a:gd name="connsiteY24" fmla="*/ 1102634 h 1520066"/>
                <a:gd name="connsiteX25" fmla="*/ 90523 w 8454400"/>
                <a:gd name="connsiteY25" fmla="*/ 742589 h 1520066"/>
                <a:gd name="connsiteX26" fmla="*/ 22895 w 8454400"/>
                <a:gd name="connsiteY26" fmla="*/ 281579 h 1520066"/>
                <a:gd name="connsiteX27" fmla="*/ 33026 w 8454400"/>
                <a:gd name="connsiteY27" fmla="*/ 257679 h 1520066"/>
                <a:gd name="connsiteX28" fmla="*/ 94142 w 8454400"/>
                <a:gd name="connsiteY28" fmla="*/ 257679 h 1520066"/>
                <a:gd name="connsiteX29" fmla="*/ 76235 w 8454400"/>
                <a:gd name="connsiteY29" fmla="*/ 299677 h 1520066"/>
                <a:gd name="connsiteX30" fmla="*/ 140053 w 8454400"/>
                <a:gd name="connsiteY30" fmla="*/ 715919 h 1520066"/>
                <a:gd name="connsiteX31" fmla="*/ 2361283 w 8454400"/>
                <a:gd name="connsiteY31" fmla="*/ 930232 h 1520066"/>
                <a:gd name="connsiteX32" fmla="*/ 2361890 w 8454400"/>
                <a:gd name="connsiteY32" fmla="*/ 932577 h 1520066"/>
                <a:gd name="connsiteX33" fmla="*/ 2418393 w 8454400"/>
                <a:gd name="connsiteY33" fmla="*/ 916935 h 1520066"/>
                <a:gd name="connsiteX34" fmla="*/ 3300486 w 8454400"/>
                <a:gd name="connsiteY34" fmla="*/ 708780 h 1520066"/>
                <a:gd name="connsiteX35" fmla="*/ 4213357 w 8454400"/>
                <a:gd name="connsiteY35" fmla="*/ 712935 h 1520066"/>
                <a:gd name="connsiteX36" fmla="*/ 4462699 w 8454400"/>
                <a:gd name="connsiteY36" fmla="*/ 1154825 h 1520066"/>
                <a:gd name="connsiteX37" fmla="*/ 4648321 w 8454400"/>
                <a:gd name="connsiteY37" fmla="*/ 1456806 h 1520066"/>
                <a:gd name="connsiteX38" fmla="*/ 5382034 w 8454400"/>
                <a:gd name="connsiteY38" fmla="*/ 911024 h 1520066"/>
                <a:gd name="connsiteX39" fmla="*/ 5554727 w 8454400"/>
                <a:gd name="connsiteY39" fmla="*/ 728634 h 1520066"/>
                <a:gd name="connsiteX40" fmla="*/ 5681246 w 8454400"/>
                <a:gd name="connsiteY40" fmla="*/ 599346 h 1520066"/>
                <a:gd name="connsiteX41" fmla="*/ 6613510 w 8454400"/>
                <a:gd name="connsiteY41" fmla="*/ 0 h 1520066"/>
                <a:gd name="connsiteX0" fmla="*/ 6613510 w 8415852"/>
                <a:gd name="connsiteY0" fmla="*/ 0 h 1520066"/>
                <a:gd name="connsiteX1" fmla="*/ 6625977 w 8415852"/>
                <a:gd name="connsiteY1" fmla="*/ 0 h 1520066"/>
                <a:gd name="connsiteX2" fmla="*/ 6964437 w 8415852"/>
                <a:gd name="connsiteY2" fmla="*/ 205015 h 1520066"/>
                <a:gd name="connsiteX3" fmla="*/ 7081720 w 8415852"/>
                <a:gd name="connsiteY3" fmla="*/ 587340 h 1520066"/>
                <a:gd name="connsiteX4" fmla="*/ 7221629 w 8415852"/>
                <a:gd name="connsiteY4" fmla="*/ 899480 h 1520066"/>
                <a:gd name="connsiteX5" fmla="*/ 8348876 w 8415852"/>
                <a:gd name="connsiteY5" fmla="*/ 665822 h 1520066"/>
                <a:gd name="connsiteX6" fmla="*/ 8415852 w 8415852"/>
                <a:gd name="connsiteY6" fmla="*/ 774648 h 1520066"/>
                <a:gd name="connsiteX7" fmla="*/ 7211471 w 8415852"/>
                <a:gd name="connsiteY7" fmla="*/ 959045 h 1520066"/>
                <a:gd name="connsiteX8" fmla="*/ 7023079 w 8415852"/>
                <a:gd name="connsiteY8" fmla="*/ 599807 h 1520066"/>
                <a:gd name="connsiteX9" fmla="*/ 6625054 w 8415852"/>
                <a:gd name="connsiteY9" fmla="*/ 60489 h 1520066"/>
                <a:gd name="connsiteX10" fmla="*/ 6613972 w 8415852"/>
                <a:gd name="connsiteY10" fmla="*/ 60489 h 1520066"/>
                <a:gd name="connsiteX11" fmla="*/ 5725111 w 8415852"/>
                <a:gd name="connsiteY11" fmla="*/ 640903 h 1520066"/>
                <a:gd name="connsiteX12" fmla="*/ 5596746 w 8415852"/>
                <a:gd name="connsiteY12" fmla="*/ 772500 h 1520066"/>
                <a:gd name="connsiteX13" fmla="*/ 5426824 w 8415852"/>
                <a:gd name="connsiteY13" fmla="*/ 951657 h 1520066"/>
                <a:gd name="connsiteX14" fmla="*/ 5037572 w 8415852"/>
                <a:gd name="connsiteY14" fmla="*/ 1342294 h 1520066"/>
                <a:gd name="connsiteX15" fmla="*/ 4680181 w 8415852"/>
                <a:gd name="connsiteY15" fmla="*/ 1520066 h 1520066"/>
                <a:gd name="connsiteX16" fmla="*/ 4637239 w 8415852"/>
                <a:gd name="connsiteY16" fmla="*/ 1515910 h 1520066"/>
                <a:gd name="connsiteX17" fmla="*/ 4405443 w 8415852"/>
                <a:gd name="connsiteY17" fmla="*/ 1172372 h 1520066"/>
                <a:gd name="connsiteX18" fmla="*/ 4179650 w 8415852"/>
                <a:gd name="connsiteY18" fmla="*/ 762803 h 1520066"/>
                <a:gd name="connsiteX19" fmla="*/ 3311567 w 8415852"/>
                <a:gd name="connsiteY19" fmla="*/ 767883 h 1520066"/>
                <a:gd name="connsiteX20" fmla="*/ 2360834 w 8415852"/>
                <a:gd name="connsiteY20" fmla="*/ 995061 h 1520066"/>
                <a:gd name="connsiteX21" fmla="*/ 2342497 w 8415852"/>
                <a:gd name="connsiteY21" fmla="*/ 992833 h 1520066"/>
                <a:gd name="connsiteX22" fmla="*/ 2126238 w 8415852"/>
                <a:gd name="connsiteY22" fmla="*/ 1040931 h 1520066"/>
                <a:gd name="connsiteX23" fmla="*/ 1317343 w 8415852"/>
                <a:gd name="connsiteY23" fmla="*/ 1114064 h 1520066"/>
                <a:gd name="connsiteX24" fmla="*/ 1009685 w 8415852"/>
                <a:gd name="connsiteY24" fmla="*/ 1102634 h 1520066"/>
                <a:gd name="connsiteX25" fmla="*/ 90523 w 8415852"/>
                <a:gd name="connsiteY25" fmla="*/ 742589 h 1520066"/>
                <a:gd name="connsiteX26" fmla="*/ 22895 w 8415852"/>
                <a:gd name="connsiteY26" fmla="*/ 281579 h 1520066"/>
                <a:gd name="connsiteX27" fmla="*/ 33026 w 8415852"/>
                <a:gd name="connsiteY27" fmla="*/ 257679 h 1520066"/>
                <a:gd name="connsiteX28" fmla="*/ 94142 w 8415852"/>
                <a:gd name="connsiteY28" fmla="*/ 257679 h 1520066"/>
                <a:gd name="connsiteX29" fmla="*/ 76235 w 8415852"/>
                <a:gd name="connsiteY29" fmla="*/ 299677 h 1520066"/>
                <a:gd name="connsiteX30" fmla="*/ 140053 w 8415852"/>
                <a:gd name="connsiteY30" fmla="*/ 715919 h 1520066"/>
                <a:gd name="connsiteX31" fmla="*/ 2361283 w 8415852"/>
                <a:gd name="connsiteY31" fmla="*/ 930232 h 1520066"/>
                <a:gd name="connsiteX32" fmla="*/ 2361890 w 8415852"/>
                <a:gd name="connsiteY32" fmla="*/ 932577 h 1520066"/>
                <a:gd name="connsiteX33" fmla="*/ 2418393 w 8415852"/>
                <a:gd name="connsiteY33" fmla="*/ 916935 h 1520066"/>
                <a:gd name="connsiteX34" fmla="*/ 3300486 w 8415852"/>
                <a:gd name="connsiteY34" fmla="*/ 708780 h 1520066"/>
                <a:gd name="connsiteX35" fmla="*/ 4213357 w 8415852"/>
                <a:gd name="connsiteY35" fmla="*/ 712935 h 1520066"/>
                <a:gd name="connsiteX36" fmla="*/ 4462699 w 8415852"/>
                <a:gd name="connsiteY36" fmla="*/ 1154825 h 1520066"/>
                <a:gd name="connsiteX37" fmla="*/ 4648321 w 8415852"/>
                <a:gd name="connsiteY37" fmla="*/ 1456806 h 1520066"/>
                <a:gd name="connsiteX38" fmla="*/ 5382034 w 8415852"/>
                <a:gd name="connsiteY38" fmla="*/ 911024 h 1520066"/>
                <a:gd name="connsiteX39" fmla="*/ 5554727 w 8415852"/>
                <a:gd name="connsiteY39" fmla="*/ 728634 h 1520066"/>
                <a:gd name="connsiteX40" fmla="*/ 5681246 w 8415852"/>
                <a:gd name="connsiteY40" fmla="*/ 599346 h 1520066"/>
                <a:gd name="connsiteX41" fmla="*/ 6613510 w 8415852"/>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9098"/>
                <a:gd name="connsiteY0" fmla="*/ 0 h 1520066"/>
                <a:gd name="connsiteX1" fmla="*/ 6625977 w 8399098"/>
                <a:gd name="connsiteY1" fmla="*/ 0 h 1520066"/>
                <a:gd name="connsiteX2" fmla="*/ 6964437 w 8399098"/>
                <a:gd name="connsiteY2" fmla="*/ 205015 h 1520066"/>
                <a:gd name="connsiteX3" fmla="*/ 7081720 w 8399098"/>
                <a:gd name="connsiteY3" fmla="*/ 587340 h 1520066"/>
                <a:gd name="connsiteX4" fmla="*/ 7221629 w 8399098"/>
                <a:gd name="connsiteY4" fmla="*/ 899480 h 1520066"/>
                <a:gd name="connsiteX5" fmla="*/ 8348876 w 8399098"/>
                <a:gd name="connsiteY5" fmla="*/ 665822 h 1520066"/>
                <a:gd name="connsiteX6" fmla="*/ 8399098 w 8399098"/>
                <a:gd name="connsiteY6" fmla="*/ 726460 h 1520066"/>
                <a:gd name="connsiteX7" fmla="*/ 7211471 w 8399098"/>
                <a:gd name="connsiteY7" fmla="*/ 959045 h 1520066"/>
                <a:gd name="connsiteX8" fmla="*/ 7023079 w 8399098"/>
                <a:gd name="connsiteY8" fmla="*/ 599807 h 1520066"/>
                <a:gd name="connsiteX9" fmla="*/ 6625054 w 8399098"/>
                <a:gd name="connsiteY9" fmla="*/ 60489 h 1520066"/>
                <a:gd name="connsiteX10" fmla="*/ 6613972 w 8399098"/>
                <a:gd name="connsiteY10" fmla="*/ 60489 h 1520066"/>
                <a:gd name="connsiteX11" fmla="*/ 5725111 w 8399098"/>
                <a:gd name="connsiteY11" fmla="*/ 640903 h 1520066"/>
                <a:gd name="connsiteX12" fmla="*/ 5596746 w 8399098"/>
                <a:gd name="connsiteY12" fmla="*/ 772500 h 1520066"/>
                <a:gd name="connsiteX13" fmla="*/ 5426824 w 8399098"/>
                <a:gd name="connsiteY13" fmla="*/ 951657 h 1520066"/>
                <a:gd name="connsiteX14" fmla="*/ 5037572 w 8399098"/>
                <a:gd name="connsiteY14" fmla="*/ 1342294 h 1520066"/>
                <a:gd name="connsiteX15" fmla="*/ 4680181 w 8399098"/>
                <a:gd name="connsiteY15" fmla="*/ 1520066 h 1520066"/>
                <a:gd name="connsiteX16" fmla="*/ 4637239 w 8399098"/>
                <a:gd name="connsiteY16" fmla="*/ 1515910 h 1520066"/>
                <a:gd name="connsiteX17" fmla="*/ 4405443 w 8399098"/>
                <a:gd name="connsiteY17" fmla="*/ 1172372 h 1520066"/>
                <a:gd name="connsiteX18" fmla="*/ 4179650 w 8399098"/>
                <a:gd name="connsiteY18" fmla="*/ 762803 h 1520066"/>
                <a:gd name="connsiteX19" fmla="*/ 3311567 w 8399098"/>
                <a:gd name="connsiteY19" fmla="*/ 767883 h 1520066"/>
                <a:gd name="connsiteX20" fmla="*/ 2360834 w 8399098"/>
                <a:gd name="connsiteY20" fmla="*/ 995061 h 1520066"/>
                <a:gd name="connsiteX21" fmla="*/ 2342497 w 8399098"/>
                <a:gd name="connsiteY21" fmla="*/ 992833 h 1520066"/>
                <a:gd name="connsiteX22" fmla="*/ 2126238 w 8399098"/>
                <a:gd name="connsiteY22" fmla="*/ 1040931 h 1520066"/>
                <a:gd name="connsiteX23" fmla="*/ 1317343 w 8399098"/>
                <a:gd name="connsiteY23" fmla="*/ 1114064 h 1520066"/>
                <a:gd name="connsiteX24" fmla="*/ 1009685 w 8399098"/>
                <a:gd name="connsiteY24" fmla="*/ 1102634 h 1520066"/>
                <a:gd name="connsiteX25" fmla="*/ 90523 w 8399098"/>
                <a:gd name="connsiteY25" fmla="*/ 742589 h 1520066"/>
                <a:gd name="connsiteX26" fmla="*/ 22895 w 8399098"/>
                <a:gd name="connsiteY26" fmla="*/ 281579 h 1520066"/>
                <a:gd name="connsiteX27" fmla="*/ 33026 w 8399098"/>
                <a:gd name="connsiteY27" fmla="*/ 257679 h 1520066"/>
                <a:gd name="connsiteX28" fmla="*/ 94142 w 8399098"/>
                <a:gd name="connsiteY28" fmla="*/ 257679 h 1520066"/>
                <a:gd name="connsiteX29" fmla="*/ 76235 w 8399098"/>
                <a:gd name="connsiteY29" fmla="*/ 299677 h 1520066"/>
                <a:gd name="connsiteX30" fmla="*/ 140053 w 8399098"/>
                <a:gd name="connsiteY30" fmla="*/ 715919 h 1520066"/>
                <a:gd name="connsiteX31" fmla="*/ 2361283 w 8399098"/>
                <a:gd name="connsiteY31" fmla="*/ 930232 h 1520066"/>
                <a:gd name="connsiteX32" fmla="*/ 2361890 w 8399098"/>
                <a:gd name="connsiteY32" fmla="*/ 932577 h 1520066"/>
                <a:gd name="connsiteX33" fmla="*/ 2418393 w 8399098"/>
                <a:gd name="connsiteY33" fmla="*/ 916935 h 1520066"/>
                <a:gd name="connsiteX34" fmla="*/ 3300486 w 8399098"/>
                <a:gd name="connsiteY34" fmla="*/ 708780 h 1520066"/>
                <a:gd name="connsiteX35" fmla="*/ 4213357 w 8399098"/>
                <a:gd name="connsiteY35" fmla="*/ 712935 h 1520066"/>
                <a:gd name="connsiteX36" fmla="*/ 4462699 w 8399098"/>
                <a:gd name="connsiteY36" fmla="*/ 1154825 h 1520066"/>
                <a:gd name="connsiteX37" fmla="*/ 4648321 w 8399098"/>
                <a:gd name="connsiteY37" fmla="*/ 1456806 h 1520066"/>
                <a:gd name="connsiteX38" fmla="*/ 5382034 w 8399098"/>
                <a:gd name="connsiteY38" fmla="*/ 911024 h 1520066"/>
                <a:gd name="connsiteX39" fmla="*/ 5554727 w 8399098"/>
                <a:gd name="connsiteY39" fmla="*/ 728634 h 1520066"/>
                <a:gd name="connsiteX40" fmla="*/ 5681246 w 8399098"/>
                <a:gd name="connsiteY40" fmla="*/ 599346 h 1520066"/>
                <a:gd name="connsiteX41" fmla="*/ 6613510 w 8399098"/>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81720 w 8393514"/>
                <a:gd name="connsiteY3" fmla="*/ 587340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0 h 1520066"/>
                <a:gd name="connsiteX1" fmla="*/ 6625977 w 8393514"/>
                <a:gd name="connsiteY1" fmla="*/ 0 h 1520066"/>
                <a:gd name="connsiteX2" fmla="*/ 6964437 w 8393514"/>
                <a:gd name="connsiteY2" fmla="*/ 205015 h 1520066"/>
                <a:gd name="connsiteX3" fmla="*/ 7062175 w 8393514"/>
                <a:gd name="connsiteY3" fmla="*/ 575294 h 1520066"/>
                <a:gd name="connsiteX4" fmla="*/ 7221629 w 8393514"/>
                <a:gd name="connsiteY4" fmla="*/ 899480 h 1520066"/>
                <a:gd name="connsiteX5" fmla="*/ 8348876 w 8393514"/>
                <a:gd name="connsiteY5" fmla="*/ 665822 h 1520066"/>
                <a:gd name="connsiteX6" fmla="*/ 8393514 w 8393514"/>
                <a:gd name="connsiteY6" fmla="*/ 714412 h 1520066"/>
                <a:gd name="connsiteX7" fmla="*/ 7211471 w 8393514"/>
                <a:gd name="connsiteY7" fmla="*/ 959045 h 1520066"/>
                <a:gd name="connsiteX8" fmla="*/ 7023079 w 8393514"/>
                <a:gd name="connsiteY8" fmla="*/ 599807 h 1520066"/>
                <a:gd name="connsiteX9" fmla="*/ 6625054 w 8393514"/>
                <a:gd name="connsiteY9" fmla="*/ 60489 h 1520066"/>
                <a:gd name="connsiteX10" fmla="*/ 6613972 w 8393514"/>
                <a:gd name="connsiteY10" fmla="*/ 60489 h 1520066"/>
                <a:gd name="connsiteX11" fmla="*/ 5725111 w 8393514"/>
                <a:gd name="connsiteY11" fmla="*/ 640903 h 1520066"/>
                <a:gd name="connsiteX12" fmla="*/ 5596746 w 8393514"/>
                <a:gd name="connsiteY12" fmla="*/ 772500 h 1520066"/>
                <a:gd name="connsiteX13" fmla="*/ 5426824 w 8393514"/>
                <a:gd name="connsiteY13" fmla="*/ 951657 h 1520066"/>
                <a:gd name="connsiteX14" fmla="*/ 5037572 w 8393514"/>
                <a:gd name="connsiteY14" fmla="*/ 1342294 h 1520066"/>
                <a:gd name="connsiteX15" fmla="*/ 4680181 w 8393514"/>
                <a:gd name="connsiteY15" fmla="*/ 1520066 h 1520066"/>
                <a:gd name="connsiteX16" fmla="*/ 4637239 w 8393514"/>
                <a:gd name="connsiteY16" fmla="*/ 1515910 h 1520066"/>
                <a:gd name="connsiteX17" fmla="*/ 4405443 w 8393514"/>
                <a:gd name="connsiteY17" fmla="*/ 1172372 h 1520066"/>
                <a:gd name="connsiteX18" fmla="*/ 4179650 w 8393514"/>
                <a:gd name="connsiteY18" fmla="*/ 762803 h 1520066"/>
                <a:gd name="connsiteX19" fmla="*/ 3311567 w 8393514"/>
                <a:gd name="connsiteY19" fmla="*/ 767883 h 1520066"/>
                <a:gd name="connsiteX20" fmla="*/ 2360834 w 8393514"/>
                <a:gd name="connsiteY20" fmla="*/ 995061 h 1520066"/>
                <a:gd name="connsiteX21" fmla="*/ 2342497 w 8393514"/>
                <a:gd name="connsiteY21" fmla="*/ 992833 h 1520066"/>
                <a:gd name="connsiteX22" fmla="*/ 2126238 w 8393514"/>
                <a:gd name="connsiteY22" fmla="*/ 1040931 h 1520066"/>
                <a:gd name="connsiteX23" fmla="*/ 1317343 w 8393514"/>
                <a:gd name="connsiteY23" fmla="*/ 1114064 h 1520066"/>
                <a:gd name="connsiteX24" fmla="*/ 1009685 w 8393514"/>
                <a:gd name="connsiteY24" fmla="*/ 1102634 h 1520066"/>
                <a:gd name="connsiteX25" fmla="*/ 90523 w 8393514"/>
                <a:gd name="connsiteY25" fmla="*/ 742589 h 1520066"/>
                <a:gd name="connsiteX26" fmla="*/ 22895 w 8393514"/>
                <a:gd name="connsiteY26" fmla="*/ 281579 h 1520066"/>
                <a:gd name="connsiteX27" fmla="*/ 33026 w 8393514"/>
                <a:gd name="connsiteY27" fmla="*/ 257679 h 1520066"/>
                <a:gd name="connsiteX28" fmla="*/ 94142 w 8393514"/>
                <a:gd name="connsiteY28" fmla="*/ 257679 h 1520066"/>
                <a:gd name="connsiteX29" fmla="*/ 76235 w 8393514"/>
                <a:gd name="connsiteY29" fmla="*/ 299677 h 1520066"/>
                <a:gd name="connsiteX30" fmla="*/ 140053 w 8393514"/>
                <a:gd name="connsiteY30" fmla="*/ 715919 h 1520066"/>
                <a:gd name="connsiteX31" fmla="*/ 2361283 w 8393514"/>
                <a:gd name="connsiteY31" fmla="*/ 930232 h 1520066"/>
                <a:gd name="connsiteX32" fmla="*/ 2361890 w 8393514"/>
                <a:gd name="connsiteY32" fmla="*/ 932577 h 1520066"/>
                <a:gd name="connsiteX33" fmla="*/ 2418393 w 8393514"/>
                <a:gd name="connsiteY33" fmla="*/ 916935 h 1520066"/>
                <a:gd name="connsiteX34" fmla="*/ 3300486 w 8393514"/>
                <a:gd name="connsiteY34" fmla="*/ 708780 h 1520066"/>
                <a:gd name="connsiteX35" fmla="*/ 4213357 w 8393514"/>
                <a:gd name="connsiteY35" fmla="*/ 712935 h 1520066"/>
                <a:gd name="connsiteX36" fmla="*/ 4462699 w 8393514"/>
                <a:gd name="connsiteY36" fmla="*/ 1154825 h 1520066"/>
                <a:gd name="connsiteX37" fmla="*/ 4648321 w 8393514"/>
                <a:gd name="connsiteY37" fmla="*/ 1456806 h 1520066"/>
                <a:gd name="connsiteX38" fmla="*/ 5382034 w 8393514"/>
                <a:gd name="connsiteY38" fmla="*/ 911024 h 1520066"/>
                <a:gd name="connsiteX39" fmla="*/ 5554727 w 8393514"/>
                <a:gd name="connsiteY39" fmla="*/ 728634 h 1520066"/>
                <a:gd name="connsiteX40" fmla="*/ 5681246 w 8393514"/>
                <a:gd name="connsiteY40" fmla="*/ 599346 h 1520066"/>
                <a:gd name="connsiteX41" fmla="*/ 6613510 w 8393514"/>
                <a:gd name="connsiteY41" fmla="*/ 0 h 1520066"/>
                <a:gd name="connsiteX0" fmla="*/ 6613510 w 8393514"/>
                <a:gd name="connsiteY0" fmla="*/ 13848 h 1533914"/>
                <a:gd name="connsiteX1" fmla="*/ 6625977 w 8393514"/>
                <a:gd name="connsiteY1" fmla="*/ 13848 h 1533914"/>
                <a:gd name="connsiteX2" fmla="*/ 6972814 w 8393514"/>
                <a:gd name="connsiteY2" fmla="*/ 200793 h 1533914"/>
                <a:gd name="connsiteX3" fmla="*/ 7062175 w 8393514"/>
                <a:gd name="connsiteY3" fmla="*/ 589142 h 1533914"/>
                <a:gd name="connsiteX4" fmla="*/ 7221629 w 8393514"/>
                <a:gd name="connsiteY4" fmla="*/ 913328 h 1533914"/>
                <a:gd name="connsiteX5" fmla="*/ 8348876 w 8393514"/>
                <a:gd name="connsiteY5" fmla="*/ 679670 h 1533914"/>
                <a:gd name="connsiteX6" fmla="*/ 8393514 w 8393514"/>
                <a:gd name="connsiteY6" fmla="*/ 728260 h 1533914"/>
                <a:gd name="connsiteX7" fmla="*/ 7211471 w 8393514"/>
                <a:gd name="connsiteY7" fmla="*/ 972893 h 1533914"/>
                <a:gd name="connsiteX8" fmla="*/ 7023079 w 8393514"/>
                <a:gd name="connsiteY8" fmla="*/ 613655 h 1533914"/>
                <a:gd name="connsiteX9" fmla="*/ 6625054 w 8393514"/>
                <a:gd name="connsiteY9" fmla="*/ 74337 h 1533914"/>
                <a:gd name="connsiteX10" fmla="*/ 6613972 w 8393514"/>
                <a:gd name="connsiteY10" fmla="*/ 74337 h 1533914"/>
                <a:gd name="connsiteX11" fmla="*/ 5725111 w 8393514"/>
                <a:gd name="connsiteY11" fmla="*/ 654751 h 1533914"/>
                <a:gd name="connsiteX12" fmla="*/ 5596746 w 8393514"/>
                <a:gd name="connsiteY12" fmla="*/ 786348 h 1533914"/>
                <a:gd name="connsiteX13" fmla="*/ 5426824 w 8393514"/>
                <a:gd name="connsiteY13" fmla="*/ 965505 h 1533914"/>
                <a:gd name="connsiteX14" fmla="*/ 5037572 w 8393514"/>
                <a:gd name="connsiteY14" fmla="*/ 1356142 h 1533914"/>
                <a:gd name="connsiteX15" fmla="*/ 4680181 w 8393514"/>
                <a:gd name="connsiteY15" fmla="*/ 1533914 h 1533914"/>
                <a:gd name="connsiteX16" fmla="*/ 4637239 w 8393514"/>
                <a:gd name="connsiteY16" fmla="*/ 1529758 h 1533914"/>
                <a:gd name="connsiteX17" fmla="*/ 4405443 w 8393514"/>
                <a:gd name="connsiteY17" fmla="*/ 1186220 h 1533914"/>
                <a:gd name="connsiteX18" fmla="*/ 4179650 w 8393514"/>
                <a:gd name="connsiteY18" fmla="*/ 776651 h 1533914"/>
                <a:gd name="connsiteX19" fmla="*/ 3311567 w 8393514"/>
                <a:gd name="connsiteY19" fmla="*/ 781731 h 1533914"/>
                <a:gd name="connsiteX20" fmla="*/ 2360834 w 8393514"/>
                <a:gd name="connsiteY20" fmla="*/ 1008909 h 1533914"/>
                <a:gd name="connsiteX21" fmla="*/ 2342497 w 8393514"/>
                <a:gd name="connsiteY21" fmla="*/ 1006681 h 1533914"/>
                <a:gd name="connsiteX22" fmla="*/ 2126238 w 8393514"/>
                <a:gd name="connsiteY22" fmla="*/ 1054779 h 1533914"/>
                <a:gd name="connsiteX23" fmla="*/ 1317343 w 8393514"/>
                <a:gd name="connsiteY23" fmla="*/ 1127912 h 1533914"/>
                <a:gd name="connsiteX24" fmla="*/ 1009685 w 8393514"/>
                <a:gd name="connsiteY24" fmla="*/ 1116482 h 1533914"/>
                <a:gd name="connsiteX25" fmla="*/ 90523 w 8393514"/>
                <a:gd name="connsiteY25" fmla="*/ 756437 h 1533914"/>
                <a:gd name="connsiteX26" fmla="*/ 22895 w 8393514"/>
                <a:gd name="connsiteY26" fmla="*/ 295427 h 1533914"/>
                <a:gd name="connsiteX27" fmla="*/ 33026 w 8393514"/>
                <a:gd name="connsiteY27" fmla="*/ 271527 h 1533914"/>
                <a:gd name="connsiteX28" fmla="*/ 94142 w 8393514"/>
                <a:gd name="connsiteY28" fmla="*/ 271527 h 1533914"/>
                <a:gd name="connsiteX29" fmla="*/ 76235 w 8393514"/>
                <a:gd name="connsiteY29" fmla="*/ 313525 h 1533914"/>
                <a:gd name="connsiteX30" fmla="*/ 140053 w 8393514"/>
                <a:gd name="connsiteY30" fmla="*/ 729767 h 1533914"/>
                <a:gd name="connsiteX31" fmla="*/ 2361283 w 8393514"/>
                <a:gd name="connsiteY31" fmla="*/ 944080 h 1533914"/>
                <a:gd name="connsiteX32" fmla="*/ 2361890 w 8393514"/>
                <a:gd name="connsiteY32" fmla="*/ 946425 h 1533914"/>
                <a:gd name="connsiteX33" fmla="*/ 2418393 w 8393514"/>
                <a:gd name="connsiteY33" fmla="*/ 930783 h 1533914"/>
                <a:gd name="connsiteX34" fmla="*/ 3300486 w 8393514"/>
                <a:gd name="connsiteY34" fmla="*/ 722628 h 1533914"/>
                <a:gd name="connsiteX35" fmla="*/ 4213357 w 8393514"/>
                <a:gd name="connsiteY35" fmla="*/ 726783 h 1533914"/>
                <a:gd name="connsiteX36" fmla="*/ 4462699 w 8393514"/>
                <a:gd name="connsiteY36" fmla="*/ 1168673 h 1533914"/>
                <a:gd name="connsiteX37" fmla="*/ 4648321 w 8393514"/>
                <a:gd name="connsiteY37" fmla="*/ 1470654 h 1533914"/>
                <a:gd name="connsiteX38" fmla="*/ 5382034 w 8393514"/>
                <a:gd name="connsiteY38" fmla="*/ 924872 h 1533914"/>
                <a:gd name="connsiteX39" fmla="*/ 5554727 w 8393514"/>
                <a:gd name="connsiteY39" fmla="*/ 742482 h 1533914"/>
                <a:gd name="connsiteX40" fmla="*/ 5681246 w 8393514"/>
                <a:gd name="connsiteY40" fmla="*/ 613194 h 1533914"/>
                <a:gd name="connsiteX41" fmla="*/ 6613510 w 8393514"/>
                <a:gd name="connsiteY41" fmla="*/ 13848 h 1533914"/>
                <a:gd name="connsiteX0" fmla="*/ 6613510 w 8393514"/>
                <a:gd name="connsiteY0" fmla="*/ 12957 h 1533023"/>
                <a:gd name="connsiteX1" fmla="*/ 6625977 w 8393514"/>
                <a:gd name="connsiteY1" fmla="*/ 12957 h 1533023"/>
                <a:gd name="connsiteX2" fmla="*/ 6944892 w 8393514"/>
                <a:gd name="connsiteY2" fmla="*/ 187853 h 1533023"/>
                <a:gd name="connsiteX3" fmla="*/ 7062175 w 8393514"/>
                <a:gd name="connsiteY3" fmla="*/ 588251 h 1533023"/>
                <a:gd name="connsiteX4" fmla="*/ 7221629 w 8393514"/>
                <a:gd name="connsiteY4" fmla="*/ 912437 h 1533023"/>
                <a:gd name="connsiteX5" fmla="*/ 8348876 w 8393514"/>
                <a:gd name="connsiteY5" fmla="*/ 678779 h 1533023"/>
                <a:gd name="connsiteX6" fmla="*/ 8393514 w 8393514"/>
                <a:gd name="connsiteY6" fmla="*/ 727369 h 1533023"/>
                <a:gd name="connsiteX7" fmla="*/ 7211471 w 8393514"/>
                <a:gd name="connsiteY7" fmla="*/ 972002 h 1533023"/>
                <a:gd name="connsiteX8" fmla="*/ 7023079 w 8393514"/>
                <a:gd name="connsiteY8" fmla="*/ 612764 h 1533023"/>
                <a:gd name="connsiteX9" fmla="*/ 6625054 w 8393514"/>
                <a:gd name="connsiteY9" fmla="*/ 73446 h 1533023"/>
                <a:gd name="connsiteX10" fmla="*/ 6613972 w 8393514"/>
                <a:gd name="connsiteY10" fmla="*/ 73446 h 1533023"/>
                <a:gd name="connsiteX11" fmla="*/ 5725111 w 8393514"/>
                <a:gd name="connsiteY11" fmla="*/ 653860 h 1533023"/>
                <a:gd name="connsiteX12" fmla="*/ 5596746 w 8393514"/>
                <a:gd name="connsiteY12" fmla="*/ 785457 h 1533023"/>
                <a:gd name="connsiteX13" fmla="*/ 5426824 w 8393514"/>
                <a:gd name="connsiteY13" fmla="*/ 964614 h 1533023"/>
                <a:gd name="connsiteX14" fmla="*/ 5037572 w 8393514"/>
                <a:gd name="connsiteY14" fmla="*/ 1355251 h 1533023"/>
                <a:gd name="connsiteX15" fmla="*/ 4680181 w 8393514"/>
                <a:gd name="connsiteY15" fmla="*/ 1533023 h 1533023"/>
                <a:gd name="connsiteX16" fmla="*/ 4637239 w 8393514"/>
                <a:gd name="connsiteY16" fmla="*/ 1528867 h 1533023"/>
                <a:gd name="connsiteX17" fmla="*/ 4405443 w 8393514"/>
                <a:gd name="connsiteY17" fmla="*/ 1185329 h 1533023"/>
                <a:gd name="connsiteX18" fmla="*/ 4179650 w 8393514"/>
                <a:gd name="connsiteY18" fmla="*/ 775760 h 1533023"/>
                <a:gd name="connsiteX19" fmla="*/ 3311567 w 8393514"/>
                <a:gd name="connsiteY19" fmla="*/ 780840 h 1533023"/>
                <a:gd name="connsiteX20" fmla="*/ 2360834 w 8393514"/>
                <a:gd name="connsiteY20" fmla="*/ 1008018 h 1533023"/>
                <a:gd name="connsiteX21" fmla="*/ 2342497 w 8393514"/>
                <a:gd name="connsiteY21" fmla="*/ 1005790 h 1533023"/>
                <a:gd name="connsiteX22" fmla="*/ 2126238 w 8393514"/>
                <a:gd name="connsiteY22" fmla="*/ 1053888 h 1533023"/>
                <a:gd name="connsiteX23" fmla="*/ 1317343 w 8393514"/>
                <a:gd name="connsiteY23" fmla="*/ 1127021 h 1533023"/>
                <a:gd name="connsiteX24" fmla="*/ 1009685 w 8393514"/>
                <a:gd name="connsiteY24" fmla="*/ 1115591 h 1533023"/>
                <a:gd name="connsiteX25" fmla="*/ 90523 w 8393514"/>
                <a:gd name="connsiteY25" fmla="*/ 755546 h 1533023"/>
                <a:gd name="connsiteX26" fmla="*/ 22895 w 8393514"/>
                <a:gd name="connsiteY26" fmla="*/ 294536 h 1533023"/>
                <a:gd name="connsiteX27" fmla="*/ 33026 w 8393514"/>
                <a:gd name="connsiteY27" fmla="*/ 270636 h 1533023"/>
                <a:gd name="connsiteX28" fmla="*/ 94142 w 8393514"/>
                <a:gd name="connsiteY28" fmla="*/ 270636 h 1533023"/>
                <a:gd name="connsiteX29" fmla="*/ 76235 w 8393514"/>
                <a:gd name="connsiteY29" fmla="*/ 312634 h 1533023"/>
                <a:gd name="connsiteX30" fmla="*/ 140053 w 8393514"/>
                <a:gd name="connsiteY30" fmla="*/ 728876 h 1533023"/>
                <a:gd name="connsiteX31" fmla="*/ 2361283 w 8393514"/>
                <a:gd name="connsiteY31" fmla="*/ 943189 h 1533023"/>
                <a:gd name="connsiteX32" fmla="*/ 2361890 w 8393514"/>
                <a:gd name="connsiteY32" fmla="*/ 945534 h 1533023"/>
                <a:gd name="connsiteX33" fmla="*/ 2418393 w 8393514"/>
                <a:gd name="connsiteY33" fmla="*/ 929892 h 1533023"/>
                <a:gd name="connsiteX34" fmla="*/ 3300486 w 8393514"/>
                <a:gd name="connsiteY34" fmla="*/ 721737 h 1533023"/>
                <a:gd name="connsiteX35" fmla="*/ 4213357 w 8393514"/>
                <a:gd name="connsiteY35" fmla="*/ 725892 h 1533023"/>
                <a:gd name="connsiteX36" fmla="*/ 4462699 w 8393514"/>
                <a:gd name="connsiteY36" fmla="*/ 1167782 h 1533023"/>
                <a:gd name="connsiteX37" fmla="*/ 4648321 w 8393514"/>
                <a:gd name="connsiteY37" fmla="*/ 1469763 h 1533023"/>
                <a:gd name="connsiteX38" fmla="*/ 5382034 w 8393514"/>
                <a:gd name="connsiteY38" fmla="*/ 923981 h 1533023"/>
                <a:gd name="connsiteX39" fmla="*/ 5554727 w 8393514"/>
                <a:gd name="connsiteY39" fmla="*/ 741591 h 1533023"/>
                <a:gd name="connsiteX40" fmla="*/ 5681246 w 8393514"/>
                <a:gd name="connsiteY40" fmla="*/ 612303 h 1533023"/>
                <a:gd name="connsiteX41" fmla="*/ 6613510 w 8393514"/>
                <a:gd name="connsiteY41" fmla="*/ 12957 h 1533023"/>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12955 h 1533021"/>
                <a:gd name="connsiteX1" fmla="*/ 6625977 w 8393514"/>
                <a:gd name="connsiteY1" fmla="*/ 12955 h 1533021"/>
                <a:gd name="connsiteX2" fmla="*/ 6944892 w 8393514"/>
                <a:gd name="connsiteY2" fmla="*/ 187851 h 1533021"/>
                <a:gd name="connsiteX3" fmla="*/ 7062175 w 8393514"/>
                <a:gd name="connsiteY3" fmla="*/ 588249 h 1533021"/>
                <a:gd name="connsiteX4" fmla="*/ 7221629 w 8393514"/>
                <a:gd name="connsiteY4" fmla="*/ 912435 h 1533021"/>
                <a:gd name="connsiteX5" fmla="*/ 8348876 w 8393514"/>
                <a:gd name="connsiteY5" fmla="*/ 678777 h 1533021"/>
                <a:gd name="connsiteX6" fmla="*/ 8393514 w 8393514"/>
                <a:gd name="connsiteY6" fmla="*/ 727367 h 1533021"/>
                <a:gd name="connsiteX7" fmla="*/ 7211471 w 8393514"/>
                <a:gd name="connsiteY7" fmla="*/ 972000 h 1533021"/>
                <a:gd name="connsiteX8" fmla="*/ 7023079 w 8393514"/>
                <a:gd name="connsiteY8" fmla="*/ 612762 h 1533021"/>
                <a:gd name="connsiteX9" fmla="*/ 6625054 w 8393514"/>
                <a:gd name="connsiteY9" fmla="*/ 73444 h 1533021"/>
                <a:gd name="connsiteX10" fmla="*/ 6613972 w 8393514"/>
                <a:gd name="connsiteY10" fmla="*/ 73444 h 1533021"/>
                <a:gd name="connsiteX11" fmla="*/ 5725111 w 8393514"/>
                <a:gd name="connsiteY11" fmla="*/ 653858 h 1533021"/>
                <a:gd name="connsiteX12" fmla="*/ 5596746 w 8393514"/>
                <a:gd name="connsiteY12" fmla="*/ 785455 h 1533021"/>
                <a:gd name="connsiteX13" fmla="*/ 5426824 w 8393514"/>
                <a:gd name="connsiteY13" fmla="*/ 964612 h 1533021"/>
                <a:gd name="connsiteX14" fmla="*/ 5037572 w 8393514"/>
                <a:gd name="connsiteY14" fmla="*/ 1355249 h 1533021"/>
                <a:gd name="connsiteX15" fmla="*/ 4680181 w 8393514"/>
                <a:gd name="connsiteY15" fmla="*/ 1533021 h 1533021"/>
                <a:gd name="connsiteX16" fmla="*/ 4637239 w 8393514"/>
                <a:gd name="connsiteY16" fmla="*/ 1528865 h 1533021"/>
                <a:gd name="connsiteX17" fmla="*/ 4405443 w 8393514"/>
                <a:gd name="connsiteY17" fmla="*/ 1185327 h 1533021"/>
                <a:gd name="connsiteX18" fmla="*/ 4179650 w 8393514"/>
                <a:gd name="connsiteY18" fmla="*/ 775758 h 1533021"/>
                <a:gd name="connsiteX19" fmla="*/ 3311567 w 8393514"/>
                <a:gd name="connsiteY19" fmla="*/ 780838 h 1533021"/>
                <a:gd name="connsiteX20" fmla="*/ 2360834 w 8393514"/>
                <a:gd name="connsiteY20" fmla="*/ 1008016 h 1533021"/>
                <a:gd name="connsiteX21" fmla="*/ 2342497 w 8393514"/>
                <a:gd name="connsiteY21" fmla="*/ 1005788 h 1533021"/>
                <a:gd name="connsiteX22" fmla="*/ 2126238 w 8393514"/>
                <a:gd name="connsiteY22" fmla="*/ 1053886 h 1533021"/>
                <a:gd name="connsiteX23" fmla="*/ 1317343 w 8393514"/>
                <a:gd name="connsiteY23" fmla="*/ 1127019 h 1533021"/>
                <a:gd name="connsiteX24" fmla="*/ 1009685 w 8393514"/>
                <a:gd name="connsiteY24" fmla="*/ 1115589 h 1533021"/>
                <a:gd name="connsiteX25" fmla="*/ 90523 w 8393514"/>
                <a:gd name="connsiteY25" fmla="*/ 755544 h 1533021"/>
                <a:gd name="connsiteX26" fmla="*/ 22895 w 8393514"/>
                <a:gd name="connsiteY26" fmla="*/ 294534 h 1533021"/>
                <a:gd name="connsiteX27" fmla="*/ 33026 w 8393514"/>
                <a:gd name="connsiteY27" fmla="*/ 270634 h 1533021"/>
                <a:gd name="connsiteX28" fmla="*/ 94142 w 8393514"/>
                <a:gd name="connsiteY28" fmla="*/ 270634 h 1533021"/>
                <a:gd name="connsiteX29" fmla="*/ 76235 w 8393514"/>
                <a:gd name="connsiteY29" fmla="*/ 312632 h 1533021"/>
                <a:gd name="connsiteX30" fmla="*/ 140053 w 8393514"/>
                <a:gd name="connsiteY30" fmla="*/ 728874 h 1533021"/>
                <a:gd name="connsiteX31" fmla="*/ 2361283 w 8393514"/>
                <a:gd name="connsiteY31" fmla="*/ 943187 h 1533021"/>
                <a:gd name="connsiteX32" fmla="*/ 2361890 w 8393514"/>
                <a:gd name="connsiteY32" fmla="*/ 945532 h 1533021"/>
                <a:gd name="connsiteX33" fmla="*/ 2418393 w 8393514"/>
                <a:gd name="connsiteY33" fmla="*/ 929890 h 1533021"/>
                <a:gd name="connsiteX34" fmla="*/ 3300486 w 8393514"/>
                <a:gd name="connsiteY34" fmla="*/ 721735 h 1533021"/>
                <a:gd name="connsiteX35" fmla="*/ 4213357 w 8393514"/>
                <a:gd name="connsiteY35" fmla="*/ 725890 h 1533021"/>
                <a:gd name="connsiteX36" fmla="*/ 4462699 w 8393514"/>
                <a:gd name="connsiteY36" fmla="*/ 1167780 h 1533021"/>
                <a:gd name="connsiteX37" fmla="*/ 4648321 w 8393514"/>
                <a:gd name="connsiteY37" fmla="*/ 1469761 h 1533021"/>
                <a:gd name="connsiteX38" fmla="*/ 5382034 w 8393514"/>
                <a:gd name="connsiteY38" fmla="*/ 923979 h 1533021"/>
                <a:gd name="connsiteX39" fmla="*/ 5554727 w 8393514"/>
                <a:gd name="connsiteY39" fmla="*/ 741589 h 1533021"/>
                <a:gd name="connsiteX40" fmla="*/ 5681246 w 8393514"/>
                <a:gd name="connsiteY40" fmla="*/ 612301 h 1533021"/>
                <a:gd name="connsiteX41" fmla="*/ 6613510 w 8393514"/>
                <a:gd name="connsiteY41" fmla="*/ 12955 h 1533021"/>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4976 h 1525042"/>
                <a:gd name="connsiteX1" fmla="*/ 6625977 w 8393514"/>
                <a:gd name="connsiteY1" fmla="*/ 4976 h 1525042"/>
                <a:gd name="connsiteX2" fmla="*/ 6944892 w 8393514"/>
                <a:gd name="connsiteY2" fmla="*/ 179872 h 1525042"/>
                <a:gd name="connsiteX3" fmla="*/ 7062175 w 8393514"/>
                <a:gd name="connsiteY3" fmla="*/ 580270 h 1525042"/>
                <a:gd name="connsiteX4" fmla="*/ 7221629 w 8393514"/>
                <a:gd name="connsiteY4" fmla="*/ 904456 h 1525042"/>
                <a:gd name="connsiteX5" fmla="*/ 8348876 w 8393514"/>
                <a:gd name="connsiteY5" fmla="*/ 670798 h 1525042"/>
                <a:gd name="connsiteX6" fmla="*/ 8393514 w 8393514"/>
                <a:gd name="connsiteY6" fmla="*/ 719388 h 1525042"/>
                <a:gd name="connsiteX7" fmla="*/ 7211471 w 8393514"/>
                <a:gd name="connsiteY7" fmla="*/ 964021 h 1525042"/>
                <a:gd name="connsiteX8" fmla="*/ 7023079 w 8393514"/>
                <a:gd name="connsiteY8" fmla="*/ 604783 h 1525042"/>
                <a:gd name="connsiteX9" fmla="*/ 6625054 w 8393514"/>
                <a:gd name="connsiteY9" fmla="*/ 65465 h 1525042"/>
                <a:gd name="connsiteX10" fmla="*/ 6613972 w 8393514"/>
                <a:gd name="connsiteY10" fmla="*/ 65465 h 1525042"/>
                <a:gd name="connsiteX11" fmla="*/ 5725111 w 8393514"/>
                <a:gd name="connsiteY11" fmla="*/ 645879 h 1525042"/>
                <a:gd name="connsiteX12" fmla="*/ 5596746 w 8393514"/>
                <a:gd name="connsiteY12" fmla="*/ 777476 h 1525042"/>
                <a:gd name="connsiteX13" fmla="*/ 5426824 w 8393514"/>
                <a:gd name="connsiteY13" fmla="*/ 956633 h 1525042"/>
                <a:gd name="connsiteX14" fmla="*/ 5037572 w 8393514"/>
                <a:gd name="connsiteY14" fmla="*/ 1347270 h 1525042"/>
                <a:gd name="connsiteX15" fmla="*/ 4680181 w 8393514"/>
                <a:gd name="connsiteY15" fmla="*/ 1525042 h 1525042"/>
                <a:gd name="connsiteX16" fmla="*/ 4637239 w 8393514"/>
                <a:gd name="connsiteY16" fmla="*/ 1520886 h 1525042"/>
                <a:gd name="connsiteX17" fmla="*/ 4405443 w 8393514"/>
                <a:gd name="connsiteY17" fmla="*/ 1177348 h 1525042"/>
                <a:gd name="connsiteX18" fmla="*/ 4179650 w 8393514"/>
                <a:gd name="connsiteY18" fmla="*/ 767779 h 1525042"/>
                <a:gd name="connsiteX19" fmla="*/ 3311567 w 8393514"/>
                <a:gd name="connsiteY19" fmla="*/ 772859 h 1525042"/>
                <a:gd name="connsiteX20" fmla="*/ 2360834 w 8393514"/>
                <a:gd name="connsiteY20" fmla="*/ 1000037 h 1525042"/>
                <a:gd name="connsiteX21" fmla="*/ 2342497 w 8393514"/>
                <a:gd name="connsiteY21" fmla="*/ 997809 h 1525042"/>
                <a:gd name="connsiteX22" fmla="*/ 2126238 w 8393514"/>
                <a:gd name="connsiteY22" fmla="*/ 1045907 h 1525042"/>
                <a:gd name="connsiteX23" fmla="*/ 1317343 w 8393514"/>
                <a:gd name="connsiteY23" fmla="*/ 1119040 h 1525042"/>
                <a:gd name="connsiteX24" fmla="*/ 1009685 w 8393514"/>
                <a:gd name="connsiteY24" fmla="*/ 1107610 h 1525042"/>
                <a:gd name="connsiteX25" fmla="*/ 90523 w 8393514"/>
                <a:gd name="connsiteY25" fmla="*/ 747565 h 1525042"/>
                <a:gd name="connsiteX26" fmla="*/ 22895 w 8393514"/>
                <a:gd name="connsiteY26" fmla="*/ 286555 h 1525042"/>
                <a:gd name="connsiteX27" fmla="*/ 33026 w 8393514"/>
                <a:gd name="connsiteY27" fmla="*/ 262655 h 1525042"/>
                <a:gd name="connsiteX28" fmla="*/ 94142 w 8393514"/>
                <a:gd name="connsiteY28" fmla="*/ 262655 h 1525042"/>
                <a:gd name="connsiteX29" fmla="*/ 76235 w 8393514"/>
                <a:gd name="connsiteY29" fmla="*/ 304653 h 1525042"/>
                <a:gd name="connsiteX30" fmla="*/ 140053 w 8393514"/>
                <a:gd name="connsiteY30" fmla="*/ 720895 h 1525042"/>
                <a:gd name="connsiteX31" fmla="*/ 2361283 w 8393514"/>
                <a:gd name="connsiteY31" fmla="*/ 935208 h 1525042"/>
                <a:gd name="connsiteX32" fmla="*/ 2361890 w 8393514"/>
                <a:gd name="connsiteY32" fmla="*/ 937553 h 1525042"/>
                <a:gd name="connsiteX33" fmla="*/ 2418393 w 8393514"/>
                <a:gd name="connsiteY33" fmla="*/ 921911 h 1525042"/>
                <a:gd name="connsiteX34" fmla="*/ 3300486 w 8393514"/>
                <a:gd name="connsiteY34" fmla="*/ 713756 h 1525042"/>
                <a:gd name="connsiteX35" fmla="*/ 4213357 w 8393514"/>
                <a:gd name="connsiteY35" fmla="*/ 717911 h 1525042"/>
                <a:gd name="connsiteX36" fmla="*/ 4462699 w 8393514"/>
                <a:gd name="connsiteY36" fmla="*/ 1159801 h 1525042"/>
                <a:gd name="connsiteX37" fmla="*/ 4648321 w 8393514"/>
                <a:gd name="connsiteY37" fmla="*/ 1461782 h 1525042"/>
                <a:gd name="connsiteX38" fmla="*/ 5382034 w 8393514"/>
                <a:gd name="connsiteY38" fmla="*/ 916000 h 1525042"/>
                <a:gd name="connsiteX39" fmla="*/ 5554727 w 8393514"/>
                <a:gd name="connsiteY39" fmla="*/ 733610 h 1525042"/>
                <a:gd name="connsiteX40" fmla="*/ 5681246 w 8393514"/>
                <a:gd name="connsiteY40" fmla="*/ 604322 h 1525042"/>
                <a:gd name="connsiteX41" fmla="*/ 6613510 w 8393514"/>
                <a:gd name="connsiteY41" fmla="*/ 4976 h 1525042"/>
                <a:gd name="connsiteX0" fmla="*/ 6613510 w 8393514"/>
                <a:gd name="connsiteY0" fmla="*/ 533 h 1520599"/>
                <a:gd name="connsiteX1" fmla="*/ 6625977 w 8393514"/>
                <a:gd name="connsiteY1" fmla="*/ 533 h 1520599"/>
                <a:gd name="connsiteX2" fmla="*/ 6944892 w 8393514"/>
                <a:gd name="connsiteY2" fmla="*/ 175429 h 1520599"/>
                <a:gd name="connsiteX3" fmla="*/ 7062175 w 8393514"/>
                <a:gd name="connsiteY3" fmla="*/ 575827 h 1520599"/>
                <a:gd name="connsiteX4" fmla="*/ 7221629 w 8393514"/>
                <a:gd name="connsiteY4" fmla="*/ 900013 h 1520599"/>
                <a:gd name="connsiteX5" fmla="*/ 8348876 w 8393514"/>
                <a:gd name="connsiteY5" fmla="*/ 666355 h 1520599"/>
                <a:gd name="connsiteX6" fmla="*/ 8393514 w 8393514"/>
                <a:gd name="connsiteY6" fmla="*/ 714945 h 1520599"/>
                <a:gd name="connsiteX7" fmla="*/ 7211471 w 8393514"/>
                <a:gd name="connsiteY7" fmla="*/ 959578 h 1520599"/>
                <a:gd name="connsiteX8" fmla="*/ 7023079 w 8393514"/>
                <a:gd name="connsiteY8" fmla="*/ 600340 h 1520599"/>
                <a:gd name="connsiteX9" fmla="*/ 6625054 w 8393514"/>
                <a:gd name="connsiteY9" fmla="*/ 61022 h 1520599"/>
                <a:gd name="connsiteX10" fmla="*/ 6613972 w 8393514"/>
                <a:gd name="connsiteY10" fmla="*/ 61022 h 1520599"/>
                <a:gd name="connsiteX11" fmla="*/ 5725111 w 8393514"/>
                <a:gd name="connsiteY11" fmla="*/ 641436 h 1520599"/>
                <a:gd name="connsiteX12" fmla="*/ 5596746 w 8393514"/>
                <a:gd name="connsiteY12" fmla="*/ 773033 h 1520599"/>
                <a:gd name="connsiteX13" fmla="*/ 5426824 w 8393514"/>
                <a:gd name="connsiteY13" fmla="*/ 952190 h 1520599"/>
                <a:gd name="connsiteX14" fmla="*/ 5037572 w 8393514"/>
                <a:gd name="connsiteY14" fmla="*/ 1342827 h 1520599"/>
                <a:gd name="connsiteX15" fmla="*/ 4680181 w 8393514"/>
                <a:gd name="connsiteY15" fmla="*/ 1520599 h 1520599"/>
                <a:gd name="connsiteX16" fmla="*/ 4637239 w 8393514"/>
                <a:gd name="connsiteY16" fmla="*/ 1516443 h 1520599"/>
                <a:gd name="connsiteX17" fmla="*/ 4405443 w 8393514"/>
                <a:gd name="connsiteY17" fmla="*/ 1172905 h 1520599"/>
                <a:gd name="connsiteX18" fmla="*/ 4179650 w 8393514"/>
                <a:gd name="connsiteY18" fmla="*/ 763336 h 1520599"/>
                <a:gd name="connsiteX19" fmla="*/ 3311567 w 8393514"/>
                <a:gd name="connsiteY19" fmla="*/ 768416 h 1520599"/>
                <a:gd name="connsiteX20" fmla="*/ 2360834 w 8393514"/>
                <a:gd name="connsiteY20" fmla="*/ 995594 h 1520599"/>
                <a:gd name="connsiteX21" fmla="*/ 2342497 w 8393514"/>
                <a:gd name="connsiteY21" fmla="*/ 993366 h 1520599"/>
                <a:gd name="connsiteX22" fmla="*/ 2126238 w 8393514"/>
                <a:gd name="connsiteY22" fmla="*/ 1041464 h 1520599"/>
                <a:gd name="connsiteX23" fmla="*/ 1317343 w 8393514"/>
                <a:gd name="connsiteY23" fmla="*/ 1114597 h 1520599"/>
                <a:gd name="connsiteX24" fmla="*/ 1009685 w 8393514"/>
                <a:gd name="connsiteY24" fmla="*/ 1103167 h 1520599"/>
                <a:gd name="connsiteX25" fmla="*/ 90523 w 8393514"/>
                <a:gd name="connsiteY25" fmla="*/ 743122 h 1520599"/>
                <a:gd name="connsiteX26" fmla="*/ 22895 w 8393514"/>
                <a:gd name="connsiteY26" fmla="*/ 282112 h 1520599"/>
                <a:gd name="connsiteX27" fmla="*/ 33026 w 8393514"/>
                <a:gd name="connsiteY27" fmla="*/ 258212 h 1520599"/>
                <a:gd name="connsiteX28" fmla="*/ 94142 w 8393514"/>
                <a:gd name="connsiteY28" fmla="*/ 258212 h 1520599"/>
                <a:gd name="connsiteX29" fmla="*/ 76235 w 8393514"/>
                <a:gd name="connsiteY29" fmla="*/ 300210 h 1520599"/>
                <a:gd name="connsiteX30" fmla="*/ 140053 w 8393514"/>
                <a:gd name="connsiteY30" fmla="*/ 716452 h 1520599"/>
                <a:gd name="connsiteX31" fmla="*/ 2361283 w 8393514"/>
                <a:gd name="connsiteY31" fmla="*/ 930765 h 1520599"/>
                <a:gd name="connsiteX32" fmla="*/ 2361890 w 8393514"/>
                <a:gd name="connsiteY32" fmla="*/ 933110 h 1520599"/>
                <a:gd name="connsiteX33" fmla="*/ 2418393 w 8393514"/>
                <a:gd name="connsiteY33" fmla="*/ 917468 h 1520599"/>
                <a:gd name="connsiteX34" fmla="*/ 3300486 w 8393514"/>
                <a:gd name="connsiteY34" fmla="*/ 709313 h 1520599"/>
                <a:gd name="connsiteX35" fmla="*/ 4213357 w 8393514"/>
                <a:gd name="connsiteY35" fmla="*/ 713468 h 1520599"/>
                <a:gd name="connsiteX36" fmla="*/ 4462699 w 8393514"/>
                <a:gd name="connsiteY36" fmla="*/ 1155358 h 1520599"/>
                <a:gd name="connsiteX37" fmla="*/ 4648321 w 8393514"/>
                <a:gd name="connsiteY37" fmla="*/ 1457339 h 1520599"/>
                <a:gd name="connsiteX38" fmla="*/ 5382034 w 8393514"/>
                <a:gd name="connsiteY38" fmla="*/ 911557 h 1520599"/>
                <a:gd name="connsiteX39" fmla="*/ 5554727 w 8393514"/>
                <a:gd name="connsiteY39" fmla="*/ 729167 h 1520599"/>
                <a:gd name="connsiteX40" fmla="*/ 5681246 w 8393514"/>
                <a:gd name="connsiteY40" fmla="*/ 599879 h 1520599"/>
                <a:gd name="connsiteX41" fmla="*/ 6613510 w 8393514"/>
                <a:gd name="connsiteY41" fmla="*/ 533 h 1520599"/>
                <a:gd name="connsiteX0" fmla="*/ 6613510 w 8393514"/>
                <a:gd name="connsiteY0" fmla="*/ 11170 h 1531236"/>
                <a:gd name="connsiteX1" fmla="*/ 6625977 w 8393514"/>
                <a:gd name="connsiteY1" fmla="*/ 11170 h 1531236"/>
                <a:gd name="connsiteX2" fmla="*/ 6925347 w 8393514"/>
                <a:gd name="connsiteY2" fmla="*/ 161971 h 1531236"/>
                <a:gd name="connsiteX3" fmla="*/ 7062175 w 8393514"/>
                <a:gd name="connsiteY3" fmla="*/ 586464 h 1531236"/>
                <a:gd name="connsiteX4" fmla="*/ 7221629 w 8393514"/>
                <a:gd name="connsiteY4" fmla="*/ 910650 h 1531236"/>
                <a:gd name="connsiteX5" fmla="*/ 8348876 w 8393514"/>
                <a:gd name="connsiteY5" fmla="*/ 676992 h 1531236"/>
                <a:gd name="connsiteX6" fmla="*/ 8393514 w 8393514"/>
                <a:gd name="connsiteY6" fmla="*/ 725582 h 1531236"/>
                <a:gd name="connsiteX7" fmla="*/ 7211471 w 8393514"/>
                <a:gd name="connsiteY7" fmla="*/ 970215 h 1531236"/>
                <a:gd name="connsiteX8" fmla="*/ 7023079 w 8393514"/>
                <a:gd name="connsiteY8" fmla="*/ 610977 h 1531236"/>
                <a:gd name="connsiteX9" fmla="*/ 6625054 w 8393514"/>
                <a:gd name="connsiteY9" fmla="*/ 71659 h 1531236"/>
                <a:gd name="connsiteX10" fmla="*/ 6613972 w 8393514"/>
                <a:gd name="connsiteY10" fmla="*/ 71659 h 1531236"/>
                <a:gd name="connsiteX11" fmla="*/ 5725111 w 8393514"/>
                <a:gd name="connsiteY11" fmla="*/ 652073 h 1531236"/>
                <a:gd name="connsiteX12" fmla="*/ 5596746 w 8393514"/>
                <a:gd name="connsiteY12" fmla="*/ 783670 h 1531236"/>
                <a:gd name="connsiteX13" fmla="*/ 5426824 w 8393514"/>
                <a:gd name="connsiteY13" fmla="*/ 962827 h 1531236"/>
                <a:gd name="connsiteX14" fmla="*/ 5037572 w 8393514"/>
                <a:gd name="connsiteY14" fmla="*/ 1353464 h 1531236"/>
                <a:gd name="connsiteX15" fmla="*/ 4680181 w 8393514"/>
                <a:gd name="connsiteY15" fmla="*/ 1531236 h 1531236"/>
                <a:gd name="connsiteX16" fmla="*/ 4637239 w 8393514"/>
                <a:gd name="connsiteY16" fmla="*/ 1527080 h 1531236"/>
                <a:gd name="connsiteX17" fmla="*/ 4405443 w 8393514"/>
                <a:gd name="connsiteY17" fmla="*/ 1183542 h 1531236"/>
                <a:gd name="connsiteX18" fmla="*/ 4179650 w 8393514"/>
                <a:gd name="connsiteY18" fmla="*/ 773973 h 1531236"/>
                <a:gd name="connsiteX19" fmla="*/ 3311567 w 8393514"/>
                <a:gd name="connsiteY19" fmla="*/ 779053 h 1531236"/>
                <a:gd name="connsiteX20" fmla="*/ 2360834 w 8393514"/>
                <a:gd name="connsiteY20" fmla="*/ 1006231 h 1531236"/>
                <a:gd name="connsiteX21" fmla="*/ 2342497 w 8393514"/>
                <a:gd name="connsiteY21" fmla="*/ 1004003 h 1531236"/>
                <a:gd name="connsiteX22" fmla="*/ 2126238 w 8393514"/>
                <a:gd name="connsiteY22" fmla="*/ 1052101 h 1531236"/>
                <a:gd name="connsiteX23" fmla="*/ 1317343 w 8393514"/>
                <a:gd name="connsiteY23" fmla="*/ 1125234 h 1531236"/>
                <a:gd name="connsiteX24" fmla="*/ 1009685 w 8393514"/>
                <a:gd name="connsiteY24" fmla="*/ 1113804 h 1531236"/>
                <a:gd name="connsiteX25" fmla="*/ 90523 w 8393514"/>
                <a:gd name="connsiteY25" fmla="*/ 753759 h 1531236"/>
                <a:gd name="connsiteX26" fmla="*/ 22895 w 8393514"/>
                <a:gd name="connsiteY26" fmla="*/ 292749 h 1531236"/>
                <a:gd name="connsiteX27" fmla="*/ 33026 w 8393514"/>
                <a:gd name="connsiteY27" fmla="*/ 268849 h 1531236"/>
                <a:gd name="connsiteX28" fmla="*/ 94142 w 8393514"/>
                <a:gd name="connsiteY28" fmla="*/ 268849 h 1531236"/>
                <a:gd name="connsiteX29" fmla="*/ 76235 w 8393514"/>
                <a:gd name="connsiteY29" fmla="*/ 310847 h 1531236"/>
                <a:gd name="connsiteX30" fmla="*/ 140053 w 8393514"/>
                <a:gd name="connsiteY30" fmla="*/ 727089 h 1531236"/>
                <a:gd name="connsiteX31" fmla="*/ 2361283 w 8393514"/>
                <a:gd name="connsiteY31" fmla="*/ 941402 h 1531236"/>
                <a:gd name="connsiteX32" fmla="*/ 2361890 w 8393514"/>
                <a:gd name="connsiteY32" fmla="*/ 943747 h 1531236"/>
                <a:gd name="connsiteX33" fmla="*/ 2418393 w 8393514"/>
                <a:gd name="connsiteY33" fmla="*/ 928105 h 1531236"/>
                <a:gd name="connsiteX34" fmla="*/ 3300486 w 8393514"/>
                <a:gd name="connsiteY34" fmla="*/ 719950 h 1531236"/>
                <a:gd name="connsiteX35" fmla="*/ 4213357 w 8393514"/>
                <a:gd name="connsiteY35" fmla="*/ 724105 h 1531236"/>
                <a:gd name="connsiteX36" fmla="*/ 4462699 w 8393514"/>
                <a:gd name="connsiteY36" fmla="*/ 1165995 h 1531236"/>
                <a:gd name="connsiteX37" fmla="*/ 4648321 w 8393514"/>
                <a:gd name="connsiteY37" fmla="*/ 1467976 h 1531236"/>
                <a:gd name="connsiteX38" fmla="*/ 5382034 w 8393514"/>
                <a:gd name="connsiteY38" fmla="*/ 922194 h 1531236"/>
                <a:gd name="connsiteX39" fmla="*/ 5554727 w 8393514"/>
                <a:gd name="connsiteY39" fmla="*/ 739804 h 1531236"/>
                <a:gd name="connsiteX40" fmla="*/ 5681246 w 8393514"/>
                <a:gd name="connsiteY40" fmla="*/ 610516 h 1531236"/>
                <a:gd name="connsiteX41" fmla="*/ 6613510 w 8393514"/>
                <a:gd name="connsiteY41" fmla="*/ 11170 h 1531236"/>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42615 h 1562681"/>
                <a:gd name="connsiteX1" fmla="*/ 6625977 w 8393514"/>
                <a:gd name="connsiteY1" fmla="*/ 42615 h 1562681"/>
                <a:gd name="connsiteX2" fmla="*/ 7062175 w 8393514"/>
                <a:gd name="connsiteY2" fmla="*/ 617909 h 1562681"/>
                <a:gd name="connsiteX3" fmla="*/ 7221629 w 8393514"/>
                <a:gd name="connsiteY3" fmla="*/ 942095 h 1562681"/>
                <a:gd name="connsiteX4" fmla="*/ 8348876 w 8393514"/>
                <a:gd name="connsiteY4" fmla="*/ 708437 h 1562681"/>
                <a:gd name="connsiteX5" fmla="*/ 8393514 w 8393514"/>
                <a:gd name="connsiteY5" fmla="*/ 757027 h 1562681"/>
                <a:gd name="connsiteX6" fmla="*/ 7211471 w 8393514"/>
                <a:gd name="connsiteY6" fmla="*/ 1001660 h 1562681"/>
                <a:gd name="connsiteX7" fmla="*/ 7023079 w 8393514"/>
                <a:gd name="connsiteY7" fmla="*/ 642422 h 1562681"/>
                <a:gd name="connsiteX8" fmla="*/ 6625054 w 8393514"/>
                <a:gd name="connsiteY8" fmla="*/ 103104 h 1562681"/>
                <a:gd name="connsiteX9" fmla="*/ 6613972 w 8393514"/>
                <a:gd name="connsiteY9" fmla="*/ 103104 h 1562681"/>
                <a:gd name="connsiteX10" fmla="*/ 5725111 w 8393514"/>
                <a:gd name="connsiteY10" fmla="*/ 683518 h 1562681"/>
                <a:gd name="connsiteX11" fmla="*/ 5596746 w 8393514"/>
                <a:gd name="connsiteY11" fmla="*/ 815115 h 1562681"/>
                <a:gd name="connsiteX12" fmla="*/ 5426824 w 8393514"/>
                <a:gd name="connsiteY12" fmla="*/ 994272 h 1562681"/>
                <a:gd name="connsiteX13" fmla="*/ 5037572 w 8393514"/>
                <a:gd name="connsiteY13" fmla="*/ 1384909 h 1562681"/>
                <a:gd name="connsiteX14" fmla="*/ 4680181 w 8393514"/>
                <a:gd name="connsiteY14" fmla="*/ 1562681 h 1562681"/>
                <a:gd name="connsiteX15" fmla="*/ 4637239 w 8393514"/>
                <a:gd name="connsiteY15" fmla="*/ 1558525 h 1562681"/>
                <a:gd name="connsiteX16" fmla="*/ 4405443 w 8393514"/>
                <a:gd name="connsiteY16" fmla="*/ 1214987 h 1562681"/>
                <a:gd name="connsiteX17" fmla="*/ 4179650 w 8393514"/>
                <a:gd name="connsiteY17" fmla="*/ 805418 h 1562681"/>
                <a:gd name="connsiteX18" fmla="*/ 3311567 w 8393514"/>
                <a:gd name="connsiteY18" fmla="*/ 810498 h 1562681"/>
                <a:gd name="connsiteX19" fmla="*/ 2360834 w 8393514"/>
                <a:gd name="connsiteY19" fmla="*/ 1037676 h 1562681"/>
                <a:gd name="connsiteX20" fmla="*/ 2342497 w 8393514"/>
                <a:gd name="connsiteY20" fmla="*/ 1035448 h 1562681"/>
                <a:gd name="connsiteX21" fmla="*/ 2126238 w 8393514"/>
                <a:gd name="connsiteY21" fmla="*/ 1083546 h 1562681"/>
                <a:gd name="connsiteX22" fmla="*/ 1317343 w 8393514"/>
                <a:gd name="connsiteY22" fmla="*/ 1156679 h 1562681"/>
                <a:gd name="connsiteX23" fmla="*/ 1009685 w 8393514"/>
                <a:gd name="connsiteY23" fmla="*/ 1145249 h 1562681"/>
                <a:gd name="connsiteX24" fmla="*/ 90523 w 8393514"/>
                <a:gd name="connsiteY24" fmla="*/ 785204 h 1562681"/>
                <a:gd name="connsiteX25" fmla="*/ 22895 w 8393514"/>
                <a:gd name="connsiteY25" fmla="*/ 324194 h 1562681"/>
                <a:gd name="connsiteX26" fmla="*/ 33026 w 8393514"/>
                <a:gd name="connsiteY26" fmla="*/ 300294 h 1562681"/>
                <a:gd name="connsiteX27" fmla="*/ 94142 w 8393514"/>
                <a:gd name="connsiteY27" fmla="*/ 300294 h 1562681"/>
                <a:gd name="connsiteX28" fmla="*/ 76235 w 8393514"/>
                <a:gd name="connsiteY28" fmla="*/ 342292 h 1562681"/>
                <a:gd name="connsiteX29" fmla="*/ 140053 w 8393514"/>
                <a:gd name="connsiteY29" fmla="*/ 758534 h 1562681"/>
                <a:gd name="connsiteX30" fmla="*/ 2361283 w 8393514"/>
                <a:gd name="connsiteY30" fmla="*/ 972847 h 1562681"/>
                <a:gd name="connsiteX31" fmla="*/ 2361890 w 8393514"/>
                <a:gd name="connsiteY31" fmla="*/ 975192 h 1562681"/>
                <a:gd name="connsiteX32" fmla="*/ 2418393 w 8393514"/>
                <a:gd name="connsiteY32" fmla="*/ 959550 h 1562681"/>
                <a:gd name="connsiteX33" fmla="*/ 3300486 w 8393514"/>
                <a:gd name="connsiteY33" fmla="*/ 751395 h 1562681"/>
                <a:gd name="connsiteX34" fmla="*/ 4213357 w 8393514"/>
                <a:gd name="connsiteY34" fmla="*/ 755550 h 1562681"/>
                <a:gd name="connsiteX35" fmla="*/ 4462699 w 8393514"/>
                <a:gd name="connsiteY35" fmla="*/ 1197440 h 1562681"/>
                <a:gd name="connsiteX36" fmla="*/ 4648321 w 8393514"/>
                <a:gd name="connsiteY36" fmla="*/ 1499421 h 1562681"/>
                <a:gd name="connsiteX37" fmla="*/ 5382034 w 8393514"/>
                <a:gd name="connsiteY37" fmla="*/ 953639 h 1562681"/>
                <a:gd name="connsiteX38" fmla="*/ 5554727 w 8393514"/>
                <a:gd name="connsiteY38" fmla="*/ 771249 h 1562681"/>
                <a:gd name="connsiteX39" fmla="*/ 5681246 w 8393514"/>
                <a:gd name="connsiteY39" fmla="*/ 641961 h 1562681"/>
                <a:gd name="connsiteX40" fmla="*/ 6613510 w 8393514"/>
                <a:gd name="connsiteY40" fmla="*/ 42615 h 1562681"/>
                <a:gd name="connsiteX0" fmla="*/ 6613510 w 8393514"/>
                <a:gd name="connsiteY0" fmla="*/ 8124 h 1528190"/>
                <a:gd name="connsiteX1" fmla="*/ 6625977 w 8393514"/>
                <a:gd name="connsiteY1" fmla="*/ 8124 h 1528190"/>
                <a:gd name="connsiteX2" fmla="*/ 7062175 w 8393514"/>
                <a:gd name="connsiteY2" fmla="*/ 583418 h 1528190"/>
                <a:gd name="connsiteX3" fmla="*/ 7221629 w 8393514"/>
                <a:gd name="connsiteY3" fmla="*/ 907604 h 1528190"/>
                <a:gd name="connsiteX4" fmla="*/ 8348876 w 8393514"/>
                <a:gd name="connsiteY4" fmla="*/ 673946 h 1528190"/>
                <a:gd name="connsiteX5" fmla="*/ 8393514 w 8393514"/>
                <a:gd name="connsiteY5" fmla="*/ 722536 h 1528190"/>
                <a:gd name="connsiteX6" fmla="*/ 7211471 w 8393514"/>
                <a:gd name="connsiteY6" fmla="*/ 967169 h 1528190"/>
                <a:gd name="connsiteX7" fmla="*/ 7023079 w 8393514"/>
                <a:gd name="connsiteY7" fmla="*/ 607931 h 1528190"/>
                <a:gd name="connsiteX8" fmla="*/ 6625054 w 8393514"/>
                <a:gd name="connsiteY8" fmla="*/ 68613 h 1528190"/>
                <a:gd name="connsiteX9" fmla="*/ 6613972 w 8393514"/>
                <a:gd name="connsiteY9" fmla="*/ 68613 h 1528190"/>
                <a:gd name="connsiteX10" fmla="*/ 5725111 w 8393514"/>
                <a:gd name="connsiteY10" fmla="*/ 649027 h 1528190"/>
                <a:gd name="connsiteX11" fmla="*/ 5596746 w 8393514"/>
                <a:gd name="connsiteY11" fmla="*/ 780624 h 1528190"/>
                <a:gd name="connsiteX12" fmla="*/ 5426824 w 8393514"/>
                <a:gd name="connsiteY12" fmla="*/ 959781 h 1528190"/>
                <a:gd name="connsiteX13" fmla="*/ 5037572 w 8393514"/>
                <a:gd name="connsiteY13" fmla="*/ 1350418 h 1528190"/>
                <a:gd name="connsiteX14" fmla="*/ 4680181 w 8393514"/>
                <a:gd name="connsiteY14" fmla="*/ 1528190 h 1528190"/>
                <a:gd name="connsiteX15" fmla="*/ 4637239 w 8393514"/>
                <a:gd name="connsiteY15" fmla="*/ 1524034 h 1528190"/>
                <a:gd name="connsiteX16" fmla="*/ 4405443 w 8393514"/>
                <a:gd name="connsiteY16" fmla="*/ 1180496 h 1528190"/>
                <a:gd name="connsiteX17" fmla="*/ 4179650 w 8393514"/>
                <a:gd name="connsiteY17" fmla="*/ 770927 h 1528190"/>
                <a:gd name="connsiteX18" fmla="*/ 3311567 w 8393514"/>
                <a:gd name="connsiteY18" fmla="*/ 776007 h 1528190"/>
                <a:gd name="connsiteX19" fmla="*/ 2360834 w 8393514"/>
                <a:gd name="connsiteY19" fmla="*/ 1003185 h 1528190"/>
                <a:gd name="connsiteX20" fmla="*/ 2342497 w 8393514"/>
                <a:gd name="connsiteY20" fmla="*/ 1000957 h 1528190"/>
                <a:gd name="connsiteX21" fmla="*/ 2126238 w 8393514"/>
                <a:gd name="connsiteY21" fmla="*/ 1049055 h 1528190"/>
                <a:gd name="connsiteX22" fmla="*/ 1317343 w 8393514"/>
                <a:gd name="connsiteY22" fmla="*/ 1122188 h 1528190"/>
                <a:gd name="connsiteX23" fmla="*/ 1009685 w 8393514"/>
                <a:gd name="connsiteY23" fmla="*/ 1110758 h 1528190"/>
                <a:gd name="connsiteX24" fmla="*/ 90523 w 8393514"/>
                <a:gd name="connsiteY24" fmla="*/ 750713 h 1528190"/>
                <a:gd name="connsiteX25" fmla="*/ 22895 w 8393514"/>
                <a:gd name="connsiteY25" fmla="*/ 289703 h 1528190"/>
                <a:gd name="connsiteX26" fmla="*/ 33026 w 8393514"/>
                <a:gd name="connsiteY26" fmla="*/ 265803 h 1528190"/>
                <a:gd name="connsiteX27" fmla="*/ 94142 w 8393514"/>
                <a:gd name="connsiteY27" fmla="*/ 265803 h 1528190"/>
                <a:gd name="connsiteX28" fmla="*/ 76235 w 8393514"/>
                <a:gd name="connsiteY28" fmla="*/ 307801 h 1528190"/>
                <a:gd name="connsiteX29" fmla="*/ 140053 w 8393514"/>
                <a:gd name="connsiteY29" fmla="*/ 724043 h 1528190"/>
                <a:gd name="connsiteX30" fmla="*/ 2361283 w 8393514"/>
                <a:gd name="connsiteY30" fmla="*/ 938356 h 1528190"/>
                <a:gd name="connsiteX31" fmla="*/ 2361890 w 8393514"/>
                <a:gd name="connsiteY31" fmla="*/ 940701 h 1528190"/>
                <a:gd name="connsiteX32" fmla="*/ 2418393 w 8393514"/>
                <a:gd name="connsiteY32" fmla="*/ 925059 h 1528190"/>
                <a:gd name="connsiteX33" fmla="*/ 3300486 w 8393514"/>
                <a:gd name="connsiteY33" fmla="*/ 716904 h 1528190"/>
                <a:gd name="connsiteX34" fmla="*/ 4213357 w 8393514"/>
                <a:gd name="connsiteY34" fmla="*/ 721059 h 1528190"/>
                <a:gd name="connsiteX35" fmla="*/ 4462699 w 8393514"/>
                <a:gd name="connsiteY35" fmla="*/ 1162949 h 1528190"/>
                <a:gd name="connsiteX36" fmla="*/ 4648321 w 8393514"/>
                <a:gd name="connsiteY36" fmla="*/ 1464930 h 1528190"/>
                <a:gd name="connsiteX37" fmla="*/ 5382034 w 8393514"/>
                <a:gd name="connsiteY37" fmla="*/ 919148 h 1528190"/>
                <a:gd name="connsiteX38" fmla="*/ 5554727 w 8393514"/>
                <a:gd name="connsiteY38" fmla="*/ 736758 h 1528190"/>
                <a:gd name="connsiteX39" fmla="*/ 5681246 w 8393514"/>
                <a:gd name="connsiteY39" fmla="*/ 607470 h 1528190"/>
                <a:gd name="connsiteX40" fmla="*/ 6613510 w 8393514"/>
                <a:gd name="connsiteY40" fmla="*/ 8124 h 1528190"/>
                <a:gd name="connsiteX0" fmla="*/ 6613510 w 8393514"/>
                <a:gd name="connsiteY0" fmla="*/ 1470 h 1521536"/>
                <a:gd name="connsiteX1" fmla="*/ 6625977 w 8393514"/>
                <a:gd name="connsiteY1" fmla="*/ 1470 h 1521536"/>
                <a:gd name="connsiteX2" fmla="*/ 7062175 w 8393514"/>
                <a:gd name="connsiteY2" fmla="*/ 576764 h 1521536"/>
                <a:gd name="connsiteX3" fmla="*/ 7221629 w 8393514"/>
                <a:gd name="connsiteY3" fmla="*/ 900950 h 1521536"/>
                <a:gd name="connsiteX4" fmla="*/ 8348876 w 8393514"/>
                <a:gd name="connsiteY4" fmla="*/ 667292 h 1521536"/>
                <a:gd name="connsiteX5" fmla="*/ 8393514 w 8393514"/>
                <a:gd name="connsiteY5" fmla="*/ 715882 h 1521536"/>
                <a:gd name="connsiteX6" fmla="*/ 7211471 w 8393514"/>
                <a:gd name="connsiteY6" fmla="*/ 960515 h 1521536"/>
                <a:gd name="connsiteX7" fmla="*/ 7023079 w 8393514"/>
                <a:gd name="connsiteY7" fmla="*/ 601277 h 1521536"/>
                <a:gd name="connsiteX8" fmla="*/ 6625054 w 8393514"/>
                <a:gd name="connsiteY8" fmla="*/ 61959 h 1521536"/>
                <a:gd name="connsiteX9" fmla="*/ 6613972 w 8393514"/>
                <a:gd name="connsiteY9" fmla="*/ 61959 h 1521536"/>
                <a:gd name="connsiteX10" fmla="*/ 5725111 w 8393514"/>
                <a:gd name="connsiteY10" fmla="*/ 642373 h 1521536"/>
                <a:gd name="connsiteX11" fmla="*/ 5596746 w 8393514"/>
                <a:gd name="connsiteY11" fmla="*/ 773970 h 1521536"/>
                <a:gd name="connsiteX12" fmla="*/ 5426824 w 8393514"/>
                <a:gd name="connsiteY12" fmla="*/ 953127 h 1521536"/>
                <a:gd name="connsiteX13" fmla="*/ 5037572 w 8393514"/>
                <a:gd name="connsiteY13" fmla="*/ 1343764 h 1521536"/>
                <a:gd name="connsiteX14" fmla="*/ 4680181 w 8393514"/>
                <a:gd name="connsiteY14" fmla="*/ 1521536 h 1521536"/>
                <a:gd name="connsiteX15" fmla="*/ 4637239 w 8393514"/>
                <a:gd name="connsiteY15" fmla="*/ 1517380 h 1521536"/>
                <a:gd name="connsiteX16" fmla="*/ 4405443 w 8393514"/>
                <a:gd name="connsiteY16" fmla="*/ 1173842 h 1521536"/>
                <a:gd name="connsiteX17" fmla="*/ 4179650 w 8393514"/>
                <a:gd name="connsiteY17" fmla="*/ 764273 h 1521536"/>
                <a:gd name="connsiteX18" fmla="*/ 3311567 w 8393514"/>
                <a:gd name="connsiteY18" fmla="*/ 769353 h 1521536"/>
                <a:gd name="connsiteX19" fmla="*/ 2360834 w 8393514"/>
                <a:gd name="connsiteY19" fmla="*/ 996531 h 1521536"/>
                <a:gd name="connsiteX20" fmla="*/ 2342497 w 8393514"/>
                <a:gd name="connsiteY20" fmla="*/ 994303 h 1521536"/>
                <a:gd name="connsiteX21" fmla="*/ 2126238 w 8393514"/>
                <a:gd name="connsiteY21" fmla="*/ 1042401 h 1521536"/>
                <a:gd name="connsiteX22" fmla="*/ 1317343 w 8393514"/>
                <a:gd name="connsiteY22" fmla="*/ 1115534 h 1521536"/>
                <a:gd name="connsiteX23" fmla="*/ 1009685 w 8393514"/>
                <a:gd name="connsiteY23" fmla="*/ 1104104 h 1521536"/>
                <a:gd name="connsiteX24" fmla="*/ 90523 w 8393514"/>
                <a:gd name="connsiteY24" fmla="*/ 744059 h 1521536"/>
                <a:gd name="connsiteX25" fmla="*/ 22895 w 8393514"/>
                <a:gd name="connsiteY25" fmla="*/ 283049 h 1521536"/>
                <a:gd name="connsiteX26" fmla="*/ 33026 w 8393514"/>
                <a:gd name="connsiteY26" fmla="*/ 259149 h 1521536"/>
                <a:gd name="connsiteX27" fmla="*/ 94142 w 8393514"/>
                <a:gd name="connsiteY27" fmla="*/ 259149 h 1521536"/>
                <a:gd name="connsiteX28" fmla="*/ 76235 w 8393514"/>
                <a:gd name="connsiteY28" fmla="*/ 301147 h 1521536"/>
                <a:gd name="connsiteX29" fmla="*/ 140053 w 8393514"/>
                <a:gd name="connsiteY29" fmla="*/ 717389 h 1521536"/>
                <a:gd name="connsiteX30" fmla="*/ 2361283 w 8393514"/>
                <a:gd name="connsiteY30" fmla="*/ 931702 h 1521536"/>
                <a:gd name="connsiteX31" fmla="*/ 2361890 w 8393514"/>
                <a:gd name="connsiteY31" fmla="*/ 934047 h 1521536"/>
                <a:gd name="connsiteX32" fmla="*/ 2418393 w 8393514"/>
                <a:gd name="connsiteY32" fmla="*/ 918405 h 1521536"/>
                <a:gd name="connsiteX33" fmla="*/ 3300486 w 8393514"/>
                <a:gd name="connsiteY33" fmla="*/ 710250 h 1521536"/>
                <a:gd name="connsiteX34" fmla="*/ 4213357 w 8393514"/>
                <a:gd name="connsiteY34" fmla="*/ 714405 h 1521536"/>
                <a:gd name="connsiteX35" fmla="*/ 4462699 w 8393514"/>
                <a:gd name="connsiteY35" fmla="*/ 1156295 h 1521536"/>
                <a:gd name="connsiteX36" fmla="*/ 4648321 w 8393514"/>
                <a:gd name="connsiteY36" fmla="*/ 1458276 h 1521536"/>
                <a:gd name="connsiteX37" fmla="*/ 5382034 w 8393514"/>
                <a:gd name="connsiteY37" fmla="*/ 912494 h 1521536"/>
                <a:gd name="connsiteX38" fmla="*/ 5554727 w 8393514"/>
                <a:gd name="connsiteY38" fmla="*/ 730104 h 1521536"/>
                <a:gd name="connsiteX39" fmla="*/ 5681246 w 8393514"/>
                <a:gd name="connsiteY39" fmla="*/ 600816 h 1521536"/>
                <a:gd name="connsiteX40" fmla="*/ 6613510 w 8393514"/>
                <a:gd name="connsiteY40" fmla="*/ 1470 h 1521536"/>
                <a:gd name="connsiteX0" fmla="*/ 6613510 w 8393514"/>
                <a:gd name="connsiteY0" fmla="*/ 30305 h 1550371"/>
                <a:gd name="connsiteX1" fmla="*/ 6625977 w 8393514"/>
                <a:gd name="connsiteY1" fmla="*/ 30305 h 1550371"/>
                <a:gd name="connsiteX2" fmla="*/ 7062175 w 8393514"/>
                <a:gd name="connsiteY2" fmla="*/ 605599 h 1550371"/>
                <a:gd name="connsiteX3" fmla="*/ 7221629 w 8393514"/>
                <a:gd name="connsiteY3" fmla="*/ 929785 h 1550371"/>
                <a:gd name="connsiteX4" fmla="*/ 8348876 w 8393514"/>
                <a:gd name="connsiteY4" fmla="*/ 696127 h 1550371"/>
                <a:gd name="connsiteX5" fmla="*/ 8393514 w 8393514"/>
                <a:gd name="connsiteY5" fmla="*/ 744717 h 1550371"/>
                <a:gd name="connsiteX6" fmla="*/ 7211471 w 8393514"/>
                <a:gd name="connsiteY6" fmla="*/ 989350 h 1550371"/>
                <a:gd name="connsiteX7" fmla="*/ 7023079 w 8393514"/>
                <a:gd name="connsiteY7" fmla="*/ 630112 h 1550371"/>
                <a:gd name="connsiteX8" fmla="*/ 6625054 w 8393514"/>
                <a:gd name="connsiteY8" fmla="*/ 90794 h 1550371"/>
                <a:gd name="connsiteX9" fmla="*/ 6613972 w 8393514"/>
                <a:gd name="connsiteY9" fmla="*/ 90794 h 1550371"/>
                <a:gd name="connsiteX10" fmla="*/ 5725111 w 8393514"/>
                <a:gd name="connsiteY10" fmla="*/ 671208 h 1550371"/>
                <a:gd name="connsiteX11" fmla="*/ 5596746 w 8393514"/>
                <a:gd name="connsiteY11" fmla="*/ 802805 h 1550371"/>
                <a:gd name="connsiteX12" fmla="*/ 5426824 w 8393514"/>
                <a:gd name="connsiteY12" fmla="*/ 981962 h 1550371"/>
                <a:gd name="connsiteX13" fmla="*/ 5037572 w 8393514"/>
                <a:gd name="connsiteY13" fmla="*/ 1372599 h 1550371"/>
                <a:gd name="connsiteX14" fmla="*/ 4680181 w 8393514"/>
                <a:gd name="connsiteY14" fmla="*/ 1550371 h 1550371"/>
                <a:gd name="connsiteX15" fmla="*/ 4637239 w 8393514"/>
                <a:gd name="connsiteY15" fmla="*/ 1546215 h 1550371"/>
                <a:gd name="connsiteX16" fmla="*/ 4405443 w 8393514"/>
                <a:gd name="connsiteY16" fmla="*/ 1202677 h 1550371"/>
                <a:gd name="connsiteX17" fmla="*/ 4179650 w 8393514"/>
                <a:gd name="connsiteY17" fmla="*/ 793108 h 1550371"/>
                <a:gd name="connsiteX18" fmla="*/ 3311567 w 8393514"/>
                <a:gd name="connsiteY18" fmla="*/ 798188 h 1550371"/>
                <a:gd name="connsiteX19" fmla="*/ 2360834 w 8393514"/>
                <a:gd name="connsiteY19" fmla="*/ 1025366 h 1550371"/>
                <a:gd name="connsiteX20" fmla="*/ 2342497 w 8393514"/>
                <a:gd name="connsiteY20" fmla="*/ 1023138 h 1550371"/>
                <a:gd name="connsiteX21" fmla="*/ 2126238 w 8393514"/>
                <a:gd name="connsiteY21" fmla="*/ 1071236 h 1550371"/>
                <a:gd name="connsiteX22" fmla="*/ 1317343 w 8393514"/>
                <a:gd name="connsiteY22" fmla="*/ 1144369 h 1550371"/>
                <a:gd name="connsiteX23" fmla="*/ 1009685 w 8393514"/>
                <a:gd name="connsiteY23" fmla="*/ 1132939 h 1550371"/>
                <a:gd name="connsiteX24" fmla="*/ 90523 w 8393514"/>
                <a:gd name="connsiteY24" fmla="*/ 772894 h 1550371"/>
                <a:gd name="connsiteX25" fmla="*/ 22895 w 8393514"/>
                <a:gd name="connsiteY25" fmla="*/ 311884 h 1550371"/>
                <a:gd name="connsiteX26" fmla="*/ 33026 w 8393514"/>
                <a:gd name="connsiteY26" fmla="*/ 287984 h 1550371"/>
                <a:gd name="connsiteX27" fmla="*/ 94142 w 8393514"/>
                <a:gd name="connsiteY27" fmla="*/ 287984 h 1550371"/>
                <a:gd name="connsiteX28" fmla="*/ 76235 w 8393514"/>
                <a:gd name="connsiteY28" fmla="*/ 329982 h 1550371"/>
                <a:gd name="connsiteX29" fmla="*/ 140053 w 8393514"/>
                <a:gd name="connsiteY29" fmla="*/ 746224 h 1550371"/>
                <a:gd name="connsiteX30" fmla="*/ 2361283 w 8393514"/>
                <a:gd name="connsiteY30" fmla="*/ 960537 h 1550371"/>
                <a:gd name="connsiteX31" fmla="*/ 2361890 w 8393514"/>
                <a:gd name="connsiteY31" fmla="*/ 962882 h 1550371"/>
                <a:gd name="connsiteX32" fmla="*/ 2418393 w 8393514"/>
                <a:gd name="connsiteY32" fmla="*/ 947240 h 1550371"/>
                <a:gd name="connsiteX33" fmla="*/ 3300486 w 8393514"/>
                <a:gd name="connsiteY33" fmla="*/ 739085 h 1550371"/>
                <a:gd name="connsiteX34" fmla="*/ 4213357 w 8393514"/>
                <a:gd name="connsiteY34" fmla="*/ 743240 h 1550371"/>
                <a:gd name="connsiteX35" fmla="*/ 4462699 w 8393514"/>
                <a:gd name="connsiteY35" fmla="*/ 1185130 h 1550371"/>
                <a:gd name="connsiteX36" fmla="*/ 4648321 w 8393514"/>
                <a:gd name="connsiteY36" fmla="*/ 1487111 h 1550371"/>
                <a:gd name="connsiteX37" fmla="*/ 5382034 w 8393514"/>
                <a:gd name="connsiteY37" fmla="*/ 941329 h 1550371"/>
                <a:gd name="connsiteX38" fmla="*/ 5554727 w 8393514"/>
                <a:gd name="connsiteY38" fmla="*/ 758939 h 1550371"/>
                <a:gd name="connsiteX39" fmla="*/ 5681246 w 8393514"/>
                <a:gd name="connsiteY39" fmla="*/ 629651 h 1550371"/>
                <a:gd name="connsiteX40" fmla="*/ 6613510 w 8393514"/>
                <a:gd name="connsiteY40" fmla="*/ 30305 h 1550371"/>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62699 w 8393514"/>
                <a:gd name="connsiteY35" fmla="*/ 1156118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48321 w 8393514"/>
                <a:gd name="connsiteY36" fmla="*/ 145809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56698 w 8393514"/>
                <a:gd name="connsiteY36" fmla="*/ 1440029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554727 w 8393514"/>
                <a:gd name="connsiteY38" fmla="*/ 729927 h 1521359"/>
                <a:gd name="connsiteX39" fmla="*/ 5681246 w 8393514"/>
                <a:gd name="connsiteY39" fmla="*/ 600639 h 1521359"/>
                <a:gd name="connsiteX40" fmla="*/ 6613510 w 8393514"/>
                <a:gd name="connsiteY40"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76235 w 8393514"/>
                <a:gd name="connsiteY28" fmla="*/ 300970 h 1521359"/>
                <a:gd name="connsiteX29" fmla="*/ 140053 w 8393514"/>
                <a:gd name="connsiteY29" fmla="*/ 717212 h 1521359"/>
                <a:gd name="connsiteX30" fmla="*/ 2361283 w 8393514"/>
                <a:gd name="connsiteY30" fmla="*/ 931525 h 1521359"/>
                <a:gd name="connsiteX31" fmla="*/ 2361890 w 8393514"/>
                <a:gd name="connsiteY31" fmla="*/ 933870 h 1521359"/>
                <a:gd name="connsiteX32" fmla="*/ 2418393 w 8393514"/>
                <a:gd name="connsiteY32" fmla="*/ 918228 h 1521359"/>
                <a:gd name="connsiteX33" fmla="*/ 3300486 w 8393514"/>
                <a:gd name="connsiteY33" fmla="*/ 710073 h 1521359"/>
                <a:gd name="connsiteX34" fmla="*/ 4213357 w 8393514"/>
                <a:gd name="connsiteY34" fmla="*/ 714228 h 1521359"/>
                <a:gd name="connsiteX35" fmla="*/ 4437569 w 8393514"/>
                <a:gd name="connsiteY35" fmla="*/ 1132024 h 1521359"/>
                <a:gd name="connsiteX36" fmla="*/ 4631568 w 8393514"/>
                <a:gd name="connsiteY36" fmla="*/ 1452075 h 1521359"/>
                <a:gd name="connsiteX37" fmla="*/ 5382034 w 8393514"/>
                <a:gd name="connsiteY37" fmla="*/ 912317 h 1521359"/>
                <a:gd name="connsiteX38" fmla="*/ 5681246 w 8393514"/>
                <a:gd name="connsiteY38" fmla="*/ 600639 h 1521359"/>
                <a:gd name="connsiteX39" fmla="*/ 6613510 w 8393514"/>
                <a:gd name="connsiteY39" fmla="*/ 1293 h 1521359"/>
                <a:gd name="connsiteX0" fmla="*/ 6613510 w 8393514"/>
                <a:gd name="connsiteY0" fmla="*/ 1293 h 1521359"/>
                <a:gd name="connsiteX1" fmla="*/ 6625977 w 8393514"/>
                <a:gd name="connsiteY1" fmla="*/ 1293 h 1521359"/>
                <a:gd name="connsiteX2" fmla="*/ 7062175 w 8393514"/>
                <a:gd name="connsiteY2" fmla="*/ 576587 h 1521359"/>
                <a:gd name="connsiteX3" fmla="*/ 7221629 w 8393514"/>
                <a:gd name="connsiteY3" fmla="*/ 900773 h 1521359"/>
                <a:gd name="connsiteX4" fmla="*/ 8348876 w 8393514"/>
                <a:gd name="connsiteY4" fmla="*/ 667115 h 1521359"/>
                <a:gd name="connsiteX5" fmla="*/ 8393514 w 8393514"/>
                <a:gd name="connsiteY5" fmla="*/ 715705 h 1521359"/>
                <a:gd name="connsiteX6" fmla="*/ 7211471 w 8393514"/>
                <a:gd name="connsiteY6" fmla="*/ 960338 h 1521359"/>
                <a:gd name="connsiteX7" fmla="*/ 7023079 w 8393514"/>
                <a:gd name="connsiteY7" fmla="*/ 601100 h 1521359"/>
                <a:gd name="connsiteX8" fmla="*/ 6625054 w 8393514"/>
                <a:gd name="connsiteY8" fmla="*/ 61782 h 1521359"/>
                <a:gd name="connsiteX9" fmla="*/ 6613972 w 8393514"/>
                <a:gd name="connsiteY9" fmla="*/ 61782 h 1521359"/>
                <a:gd name="connsiteX10" fmla="*/ 5725111 w 8393514"/>
                <a:gd name="connsiteY10" fmla="*/ 642196 h 1521359"/>
                <a:gd name="connsiteX11" fmla="*/ 5596746 w 8393514"/>
                <a:gd name="connsiteY11" fmla="*/ 773793 h 1521359"/>
                <a:gd name="connsiteX12" fmla="*/ 5426824 w 8393514"/>
                <a:gd name="connsiteY12" fmla="*/ 952950 h 1521359"/>
                <a:gd name="connsiteX13" fmla="*/ 5037572 w 8393514"/>
                <a:gd name="connsiteY13" fmla="*/ 1343587 h 1521359"/>
                <a:gd name="connsiteX14" fmla="*/ 4680181 w 8393514"/>
                <a:gd name="connsiteY14" fmla="*/ 1521359 h 1521359"/>
                <a:gd name="connsiteX15" fmla="*/ 4637239 w 8393514"/>
                <a:gd name="connsiteY15" fmla="*/ 1517203 h 1521359"/>
                <a:gd name="connsiteX16" fmla="*/ 4405443 w 8393514"/>
                <a:gd name="connsiteY16" fmla="*/ 1173665 h 1521359"/>
                <a:gd name="connsiteX17" fmla="*/ 4179650 w 8393514"/>
                <a:gd name="connsiteY17" fmla="*/ 764096 h 1521359"/>
                <a:gd name="connsiteX18" fmla="*/ 3311567 w 8393514"/>
                <a:gd name="connsiteY18" fmla="*/ 769176 h 1521359"/>
                <a:gd name="connsiteX19" fmla="*/ 2360834 w 8393514"/>
                <a:gd name="connsiteY19" fmla="*/ 996354 h 1521359"/>
                <a:gd name="connsiteX20" fmla="*/ 2342497 w 8393514"/>
                <a:gd name="connsiteY20" fmla="*/ 994126 h 1521359"/>
                <a:gd name="connsiteX21" fmla="*/ 2126238 w 8393514"/>
                <a:gd name="connsiteY21" fmla="*/ 1042224 h 1521359"/>
                <a:gd name="connsiteX22" fmla="*/ 1317343 w 8393514"/>
                <a:gd name="connsiteY22" fmla="*/ 1115357 h 1521359"/>
                <a:gd name="connsiteX23" fmla="*/ 1009685 w 8393514"/>
                <a:gd name="connsiteY23" fmla="*/ 1103927 h 1521359"/>
                <a:gd name="connsiteX24" fmla="*/ 90523 w 8393514"/>
                <a:gd name="connsiteY24" fmla="*/ 743882 h 1521359"/>
                <a:gd name="connsiteX25" fmla="*/ 22895 w 8393514"/>
                <a:gd name="connsiteY25" fmla="*/ 282872 h 1521359"/>
                <a:gd name="connsiteX26" fmla="*/ 33026 w 8393514"/>
                <a:gd name="connsiteY26" fmla="*/ 258972 h 1521359"/>
                <a:gd name="connsiteX27" fmla="*/ 94142 w 8393514"/>
                <a:gd name="connsiteY27" fmla="*/ 258972 h 1521359"/>
                <a:gd name="connsiteX28" fmla="*/ 140053 w 8393514"/>
                <a:gd name="connsiteY28" fmla="*/ 717212 h 1521359"/>
                <a:gd name="connsiteX29" fmla="*/ 2361283 w 8393514"/>
                <a:gd name="connsiteY29" fmla="*/ 931525 h 1521359"/>
                <a:gd name="connsiteX30" fmla="*/ 2361890 w 8393514"/>
                <a:gd name="connsiteY30" fmla="*/ 933870 h 1521359"/>
                <a:gd name="connsiteX31" fmla="*/ 2418393 w 8393514"/>
                <a:gd name="connsiteY31" fmla="*/ 918228 h 1521359"/>
                <a:gd name="connsiteX32" fmla="*/ 3300486 w 8393514"/>
                <a:gd name="connsiteY32" fmla="*/ 710073 h 1521359"/>
                <a:gd name="connsiteX33" fmla="*/ 4213357 w 8393514"/>
                <a:gd name="connsiteY33" fmla="*/ 714228 h 1521359"/>
                <a:gd name="connsiteX34" fmla="*/ 4437569 w 8393514"/>
                <a:gd name="connsiteY34" fmla="*/ 1132024 h 1521359"/>
                <a:gd name="connsiteX35" fmla="*/ 4631568 w 8393514"/>
                <a:gd name="connsiteY35" fmla="*/ 1452075 h 1521359"/>
                <a:gd name="connsiteX36" fmla="*/ 5382034 w 8393514"/>
                <a:gd name="connsiteY36" fmla="*/ 912317 h 1521359"/>
                <a:gd name="connsiteX37" fmla="*/ 5681246 w 8393514"/>
                <a:gd name="connsiteY37" fmla="*/ 600639 h 1521359"/>
                <a:gd name="connsiteX38" fmla="*/ 6613510 w 8393514"/>
                <a:gd name="connsiteY38" fmla="*/ 1293 h 1521359"/>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44920 w 8405408"/>
                <a:gd name="connsiteY26" fmla="*/ 56962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25404 w 8405408"/>
                <a:gd name="connsiteY0" fmla="*/ 311945 h 1832011"/>
                <a:gd name="connsiteX1" fmla="*/ 6637871 w 8405408"/>
                <a:gd name="connsiteY1" fmla="*/ 311945 h 1832011"/>
                <a:gd name="connsiteX2" fmla="*/ 7074069 w 8405408"/>
                <a:gd name="connsiteY2" fmla="*/ 887239 h 1832011"/>
                <a:gd name="connsiteX3" fmla="*/ 7233523 w 8405408"/>
                <a:gd name="connsiteY3" fmla="*/ 1211425 h 1832011"/>
                <a:gd name="connsiteX4" fmla="*/ 8360770 w 8405408"/>
                <a:gd name="connsiteY4" fmla="*/ 977767 h 1832011"/>
                <a:gd name="connsiteX5" fmla="*/ 8405408 w 8405408"/>
                <a:gd name="connsiteY5" fmla="*/ 1026357 h 1832011"/>
                <a:gd name="connsiteX6" fmla="*/ 7223365 w 8405408"/>
                <a:gd name="connsiteY6" fmla="*/ 1270990 h 1832011"/>
                <a:gd name="connsiteX7" fmla="*/ 7034973 w 8405408"/>
                <a:gd name="connsiteY7" fmla="*/ 911752 h 1832011"/>
                <a:gd name="connsiteX8" fmla="*/ 6636948 w 8405408"/>
                <a:gd name="connsiteY8" fmla="*/ 372434 h 1832011"/>
                <a:gd name="connsiteX9" fmla="*/ 6625866 w 8405408"/>
                <a:gd name="connsiteY9" fmla="*/ 372434 h 1832011"/>
                <a:gd name="connsiteX10" fmla="*/ 5737005 w 8405408"/>
                <a:gd name="connsiteY10" fmla="*/ 952848 h 1832011"/>
                <a:gd name="connsiteX11" fmla="*/ 5608640 w 8405408"/>
                <a:gd name="connsiteY11" fmla="*/ 1084445 h 1832011"/>
                <a:gd name="connsiteX12" fmla="*/ 5438718 w 8405408"/>
                <a:gd name="connsiteY12" fmla="*/ 1263602 h 1832011"/>
                <a:gd name="connsiteX13" fmla="*/ 5049466 w 8405408"/>
                <a:gd name="connsiteY13" fmla="*/ 1654239 h 1832011"/>
                <a:gd name="connsiteX14" fmla="*/ 4692075 w 8405408"/>
                <a:gd name="connsiteY14" fmla="*/ 1832011 h 1832011"/>
                <a:gd name="connsiteX15" fmla="*/ 4649133 w 8405408"/>
                <a:gd name="connsiteY15" fmla="*/ 1827855 h 1832011"/>
                <a:gd name="connsiteX16" fmla="*/ 4417337 w 8405408"/>
                <a:gd name="connsiteY16" fmla="*/ 1484317 h 1832011"/>
                <a:gd name="connsiteX17" fmla="*/ 4191544 w 8405408"/>
                <a:gd name="connsiteY17" fmla="*/ 1074748 h 1832011"/>
                <a:gd name="connsiteX18" fmla="*/ 3323461 w 8405408"/>
                <a:gd name="connsiteY18" fmla="*/ 1079828 h 1832011"/>
                <a:gd name="connsiteX19" fmla="*/ 2372728 w 8405408"/>
                <a:gd name="connsiteY19" fmla="*/ 1307006 h 1832011"/>
                <a:gd name="connsiteX20" fmla="*/ 2354391 w 8405408"/>
                <a:gd name="connsiteY20" fmla="*/ 1304778 h 1832011"/>
                <a:gd name="connsiteX21" fmla="*/ 2138132 w 8405408"/>
                <a:gd name="connsiteY21" fmla="*/ 1352876 h 1832011"/>
                <a:gd name="connsiteX22" fmla="*/ 1329237 w 8405408"/>
                <a:gd name="connsiteY22" fmla="*/ 1426009 h 1832011"/>
                <a:gd name="connsiteX23" fmla="*/ 1021579 w 8405408"/>
                <a:gd name="connsiteY23" fmla="*/ 1414579 h 1832011"/>
                <a:gd name="connsiteX24" fmla="*/ 102417 w 8405408"/>
                <a:gd name="connsiteY24" fmla="*/ 1054534 h 1832011"/>
                <a:gd name="connsiteX25" fmla="*/ 34789 w 8405408"/>
                <a:gd name="connsiteY25" fmla="*/ 593524 h 1832011"/>
                <a:gd name="connsiteX26" fmla="*/ 102881 w 8405408"/>
                <a:gd name="connsiteY26" fmla="*/ 97254 h 1832011"/>
                <a:gd name="connsiteX27" fmla="*/ 202638 w 8405408"/>
                <a:gd name="connsiteY27" fmla="*/ 0 h 1832011"/>
                <a:gd name="connsiteX28" fmla="*/ 151947 w 8405408"/>
                <a:gd name="connsiteY28" fmla="*/ 1027864 h 1832011"/>
                <a:gd name="connsiteX29" fmla="*/ 2373177 w 8405408"/>
                <a:gd name="connsiteY29" fmla="*/ 1242177 h 1832011"/>
                <a:gd name="connsiteX30" fmla="*/ 2373784 w 8405408"/>
                <a:gd name="connsiteY30" fmla="*/ 1244522 h 1832011"/>
                <a:gd name="connsiteX31" fmla="*/ 2430287 w 8405408"/>
                <a:gd name="connsiteY31" fmla="*/ 1228880 h 1832011"/>
                <a:gd name="connsiteX32" fmla="*/ 3312380 w 8405408"/>
                <a:gd name="connsiteY32" fmla="*/ 1020725 h 1832011"/>
                <a:gd name="connsiteX33" fmla="*/ 4225251 w 8405408"/>
                <a:gd name="connsiteY33" fmla="*/ 1024880 h 1832011"/>
                <a:gd name="connsiteX34" fmla="*/ 4449463 w 8405408"/>
                <a:gd name="connsiteY34" fmla="*/ 1442676 h 1832011"/>
                <a:gd name="connsiteX35" fmla="*/ 4643462 w 8405408"/>
                <a:gd name="connsiteY35" fmla="*/ 1762727 h 1832011"/>
                <a:gd name="connsiteX36" fmla="*/ 5393928 w 8405408"/>
                <a:gd name="connsiteY36" fmla="*/ 1222969 h 1832011"/>
                <a:gd name="connsiteX37" fmla="*/ 5693140 w 8405408"/>
                <a:gd name="connsiteY37" fmla="*/ 911291 h 1832011"/>
                <a:gd name="connsiteX38" fmla="*/ 6625404 w 8405408"/>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697297 w 8477301"/>
                <a:gd name="connsiteY0" fmla="*/ 311945 h 1832011"/>
                <a:gd name="connsiteX1" fmla="*/ 6709764 w 8477301"/>
                <a:gd name="connsiteY1" fmla="*/ 311945 h 1832011"/>
                <a:gd name="connsiteX2" fmla="*/ 7145962 w 8477301"/>
                <a:gd name="connsiteY2" fmla="*/ 887239 h 1832011"/>
                <a:gd name="connsiteX3" fmla="*/ 7305416 w 8477301"/>
                <a:gd name="connsiteY3" fmla="*/ 1211425 h 1832011"/>
                <a:gd name="connsiteX4" fmla="*/ 8432663 w 8477301"/>
                <a:gd name="connsiteY4" fmla="*/ 977767 h 1832011"/>
                <a:gd name="connsiteX5" fmla="*/ 8477301 w 8477301"/>
                <a:gd name="connsiteY5" fmla="*/ 1026357 h 1832011"/>
                <a:gd name="connsiteX6" fmla="*/ 7295258 w 8477301"/>
                <a:gd name="connsiteY6" fmla="*/ 1270990 h 1832011"/>
                <a:gd name="connsiteX7" fmla="*/ 7106866 w 8477301"/>
                <a:gd name="connsiteY7" fmla="*/ 911752 h 1832011"/>
                <a:gd name="connsiteX8" fmla="*/ 6708841 w 8477301"/>
                <a:gd name="connsiteY8" fmla="*/ 372434 h 1832011"/>
                <a:gd name="connsiteX9" fmla="*/ 6697759 w 8477301"/>
                <a:gd name="connsiteY9" fmla="*/ 372434 h 1832011"/>
                <a:gd name="connsiteX10" fmla="*/ 5808898 w 8477301"/>
                <a:gd name="connsiteY10" fmla="*/ 952848 h 1832011"/>
                <a:gd name="connsiteX11" fmla="*/ 5680533 w 8477301"/>
                <a:gd name="connsiteY11" fmla="*/ 1084445 h 1832011"/>
                <a:gd name="connsiteX12" fmla="*/ 5510611 w 8477301"/>
                <a:gd name="connsiteY12" fmla="*/ 1263602 h 1832011"/>
                <a:gd name="connsiteX13" fmla="*/ 5121359 w 8477301"/>
                <a:gd name="connsiteY13" fmla="*/ 1654239 h 1832011"/>
                <a:gd name="connsiteX14" fmla="*/ 4763968 w 8477301"/>
                <a:gd name="connsiteY14" fmla="*/ 1832011 h 1832011"/>
                <a:gd name="connsiteX15" fmla="*/ 4721026 w 8477301"/>
                <a:gd name="connsiteY15" fmla="*/ 1827855 h 1832011"/>
                <a:gd name="connsiteX16" fmla="*/ 4489230 w 8477301"/>
                <a:gd name="connsiteY16" fmla="*/ 1484317 h 1832011"/>
                <a:gd name="connsiteX17" fmla="*/ 4263437 w 8477301"/>
                <a:gd name="connsiteY17" fmla="*/ 1074748 h 1832011"/>
                <a:gd name="connsiteX18" fmla="*/ 3395354 w 8477301"/>
                <a:gd name="connsiteY18" fmla="*/ 1079828 h 1832011"/>
                <a:gd name="connsiteX19" fmla="*/ 2444621 w 8477301"/>
                <a:gd name="connsiteY19" fmla="*/ 1307006 h 1832011"/>
                <a:gd name="connsiteX20" fmla="*/ 2426284 w 8477301"/>
                <a:gd name="connsiteY20" fmla="*/ 1304778 h 1832011"/>
                <a:gd name="connsiteX21" fmla="*/ 2210025 w 8477301"/>
                <a:gd name="connsiteY21" fmla="*/ 1352876 h 1832011"/>
                <a:gd name="connsiteX22" fmla="*/ 1401130 w 8477301"/>
                <a:gd name="connsiteY22" fmla="*/ 1426009 h 1832011"/>
                <a:gd name="connsiteX23" fmla="*/ 1093472 w 8477301"/>
                <a:gd name="connsiteY23" fmla="*/ 1414579 h 1832011"/>
                <a:gd name="connsiteX24" fmla="*/ 174310 w 8477301"/>
                <a:gd name="connsiteY24" fmla="*/ 1054534 h 1832011"/>
                <a:gd name="connsiteX25" fmla="*/ 10081 w 8477301"/>
                <a:gd name="connsiteY25" fmla="*/ 593524 h 1832011"/>
                <a:gd name="connsiteX26" fmla="*/ 174774 w 8477301"/>
                <a:gd name="connsiteY26" fmla="*/ 97254 h 1832011"/>
                <a:gd name="connsiteX27" fmla="*/ 274531 w 8477301"/>
                <a:gd name="connsiteY27" fmla="*/ 0 h 1832011"/>
                <a:gd name="connsiteX28" fmla="*/ 223840 w 8477301"/>
                <a:gd name="connsiteY28" fmla="*/ 1027864 h 1832011"/>
                <a:gd name="connsiteX29" fmla="*/ 2445070 w 8477301"/>
                <a:gd name="connsiteY29" fmla="*/ 1242177 h 1832011"/>
                <a:gd name="connsiteX30" fmla="*/ 2445677 w 8477301"/>
                <a:gd name="connsiteY30" fmla="*/ 1244522 h 1832011"/>
                <a:gd name="connsiteX31" fmla="*/ 2502180 w 8477301"/>
                <a:gd name="connsiteY31" fmla="*/ 1228880 h 1832011"/>
                <a:gd name="connsiteX32" fmla="*/ 3384273 w 8477301"/>
                <a:gd name="connsiteY32" fmla="*/ 1020725 h 1832011"/>
                <a:gd name="connsiteX33" fmla="*/ 4297144 w 8477301"/>
                <a:gd name="connsiteY33" fmla="*/ 1024880 h 1832011"/>
                <a:gd name="connsiteX34" fmla="*/ 4521356 w 8477301"/>
                <a:gd name="connsiteY34" fmla="*/ 1442676 h 1832011"/>
                <a:gd name="connsiteX35" fmla="*/ 4715355 w 8477301"/>
                <a:gd name="connsiteY35" fmla="*/ 1762727 h 1832011"/>
                <a:gd name="connsiteX36" fmla="*/ 5465821 w 8477301"/>
                <a:gd name="connsiteY36" fmla="*/ 1222969 h 1832011"/>
                <a:gd name="connsiteX37" fmla="*/ 5765033 w 8477301"/>
                <a:gd name="connsiteY37" fmla="*/ 911291 h 1832011"/>
                <a:gd name="connsiteX38" fmla="*/ 6697297 w 8477301"/>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311945 h 1832011"/>
                <a:gd name="connsiteX1" fmla="*/ 6715168 w 8482705"/>
                <a:gd name="connsiteY1" fmla="*/ 311945 h 1832011"/>
                <a:gd name="connsiteX2" fmla="*/ 7151366 w 8482705"/>
                <a:gd name="connsiteY2" fmla="*/ 887239 h 1832011"/>
                <a:gd name="connsiteX3" fmla="*/ 7310820 w 8482705"/>
                <a:gd name="connsiteY3" fmla="*/ 1211425 h 1832011"/>
                <a:gd name="connsiteX4" fmla="*/ 8438067 w 8482705"/>
                <a:gd name="connsiteY4" fmla="*/ 977767 h 1832011"/>
                <a:gd name="connsiteX5" fmla="*/ 8482705 w 8482705"/>
                <a:gd name="connsiteY5" fmla="*/ 1026357 h 1832011"/>
                <a:gd name="connsiteX6" fmla="*/ 7300662 w 8482705"/>
                <a:gd name="connsiteY6" fmla="*/ 1270990 h 1832011"/>
                <a:gd name="connsiteX7" fmla="*/ 7112270 w 8482705"/>
                <a:gd name="connsiteY7" fmla="*/ 911752 h 1832011"/>
                <a:gd name="connsiteX8" fmla="*/ 6714245 w 8482705"/>
                <a:gd name="connsiteY8" fmla="*/ 372434 h 1832011"/>
                <a:gd name="connsiteX9" fmla="*/ 6703163 w 8482705"/>
                <a:gd name="connsiteY9" fmla="*/ 372434 h 1832011"/>
                <a:gd name="connsiteX10" fmla="*/ 5814302 w 8482705"/>
                <a:gd name="connsiteY10" fmla="*/ 952848 h 1832011"/>
                <a:gd name="connsiteX11" fmla="*/ 5685937 w 8482705"/>
                <a:gd name="connsiteY11" fmla="*/ 1084445 h 1832011"/>
                <a:gd name="connsiteX12" fmla="*/ 5516015 w 8482705"/>
                <a:gd name="connsiteY12" fmla="*/ 1263602 h 1832011"/>
                <a:gd name="connsiteX13" fmla="*/ 5126763 w 8482705"/>
                <a:gd name="connsiteY13" fmla="*/ 1654239 h 1832011"/>
                <a:gd name="connsiteX14" fmla="*/ 4769372 w 8482705"/>
                <a:gd name="connsiteY14" fmla="*/ 1832011 h 1832011"/>
                <a:gd name="connsiteX15" fmla="*/ 4726430 w 8482705"/>
                <a:gd name="connsiteY15" fmla="*/ 1827855 h 1832011"/>
                <a:gd name="connsiteX16" fmla="*/ 4494634 w 8482705"/>
                <a:gd name="connsiteY16" fmla="*/ 1484317 h 1832011"/>
                <a:gd name="connsiteX17" fmla="*/ 4268841 w 8482705"/>
                <a:gd name="connsiteY17" fmla="*/ 1074748 h 1832011"/>
                <a:gd name="connsiteX18" fmla="*/ 3400758 w 8482705"/>
                <a:gd name="connsiteY18" fmla="*/ 1079828 h 1832011"/>
                <a:gd name="connsiteX19" fmla="*/ 2450025 w 8482705"/>
                <a:gd name="connsiteY19" fmla="*/ 1307006 h 1832011"/>
                <a:gd name="connsiteX20" fmla="*/ 2431688 w 8482705"/>
                <a:gd name="connsiteY20" fmla="*/ 1304778 h 1832011"/>
                <a:gd name="connsiteX21" fmla="*/ 2215429 w 8482705"/>
                <a:gd name="connsiteY21" fmla="*/ 1352876 h 1832011"/>
                <a:gd name="connsiteX22" fmla="*/ 1406534 w 8482705"/>
                <a:gd name="connsiteY22" fmla="*/ 1426009 h 1832011"/>
                <a:gd name="connsiteX23" fmla="*/ 1098876 w 8482705"/>
                <a:gd name="connsiteY23" fmla="*/ 1414579 h 1832011"/>
                <a:gd name="connsiteX24" fmla="*/ 121753 w 8482705"/>
                <a:gd name="connsiteY24" fmla="*/ 1068426 h 1832011"/>
                <a:gd name="connsiteX25" fmla="*/ 15485 w 8482705"/>
                <a:gd name="connsiteY25" fmla="*/ 593524 h 1832011"/>
                <a:gd name="connsiteX26" fmla="*/ 180178 w 8482705"/>
                <a:gd name="connsiteY26" fmla="*/ 97254 h 1832011"/>
                <a:gd name="connsiteX27" fmla="*/ 279935 w 8482705"/>
                <a:gd name="connsiteY27" fmla="*/ 0 h 1832011"/>
                <a:gd name="connsiteX28" fmla="*/ 229244 w 8482705"/>
                <a:gd name="connsiteY28" fmla="*/ 1027864 h 1832011"/>
                <a:gd name="connsiteX29" fmla="*/ 2450474 w 8482705"/>
                <a:gd name="connsiteY29" fmla="*/ 1242177 h 1832011"/>
                <a:gd name="connsiteX30" fmla="*/ 2451081 w 8482705"/>
                <a:gd name="connsiteY30" fmla="*/ 1244522 h 1832011"/>
                <a:gd name="connsiteX31" fmla="*/ 2507584 w 8482705"/>
                <a:gd name="connsiteY31" fmla="*/ 1228880 h 1832011"/>
                <a:gd name="connsiteX32" fmla="*/ 3389677 w 8482705"/>
                <a:gd name="connsiteY32" fmla="*/ 1020725 h 1832011"/>
                <a:gd name="connsiteX33" fmla="*/ 4302548 w 8482705"/>
                <a:gd name="connsiteY33" fmla="*/ 1024880 h 1832011"/>
                <a:gd name="connsiteX34" fmla="*/ 4526760 w 8482705"/>
                <a:gd name="connsiteY34" fmla="*/ 1442676 h 1832011"/>
                <a:gd name="connsiteX35" fmla="*/ 4720759 w 8482705"/>
                <a:gd name="connsiteY35" fmla="*/ 1762727 h 1832011"/>
                <a:gd name="connsiteX36" fmla="*/ 5471225 w 8482705"/>
                <a:gd name="connsiteY36" fmla="*/ 1222969 h 1832011"/>
                <a:gd name="connsiteX37" fmla="*/ 5770437 w 8482705"/>
                <a:gd name="connsiteY37" fmla="*/ 911291 h 1832011"/>
                <a:gd name="connsiteX38" fmla="*/ 6702701 w 8482705"/>
                <a:gd name="connsiteY38" fmla="*/ 311945 h 1832011"/>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702701 w 8482705"/>
                <a:gd name="connsiteY0" fmla="*/ 214691 h 1734757"/>
                <a:gd name="connsiteX1" fmla="*/ 6715168 w 8482705"/>
                <a:gd name="connsiteY1" fmla="*/ 214691 h 1734757"/>
                <a:gd name="connsiteX2" fmla="*/ 7151366 w 8482705"/>
                <a:gd name="connsiteY2" fmla="*/ 789985 h 1734757"/>
                <a:gd name="connsiteX3" fmla="*/ 7310820 w 8482705"/>
                <a:gd name="connsiteY3" fmla="*/ 1114171 h 1734757"/>
                <a:gd name="connsiteX4" fmla="*/ 8438067 w 8482705"/>
                <a:gd name="connsiteY4" fmla="*/ 880513 h 1734757"/>
                <a:gd name="connsiteX5" fmla="*/ 8482705 w 8482705"/>
                <a:gd name="connsiteY5" fmla="*/ 929103 h 1734757"/>
                <a:gd name="connsiteX6" fmla="*/ 7300662 w 8482705"/>
                <a:gd name="connsiteY6" fmla="*/ 1173736 h 1734757"/>
                <a:gd name="connsiteX7" fmla="*/ 7112270 w 8482705"/>
                <a:gd name="connsiteY7" fmla="*/ 814498 h 1734757"/>
                <a:gd name="connsiteX8" fmla="*/ 6714245 w 8482705"/>
                <a:gd name="connsiteY8" fmla="*/ 275180 h 1734757"/>
                <a:gd name="connsiteX9" fmla="*/ 6703163 w 8482705"/>
                <a:gd name="connsiteY9" fmla="*/ 275180 h 1734757"/>
                <a:gd name="connsiteX10" fmla="*/ 5814302 w 8482705"/>
                <a:gd name="connsiteY10" fmla="*/ 855594 h 1734757"/>
                <a:gd name="connsiteX11" fmla="*/ 5685937 w 8482705"/>
                <a:gd name="connsiteY11" fmla="*/ 987191 h 1734757"/>
                <a:gd name="connsiteX12" fmla="*/ 5516015 w 8482705"/>
                <a:gd name="connsiteY12" fmla="*/ 1166348 h 1734757"/>
                <a:gd name="connsiteX13" fmla="*/ 5126763 w 8482705"/>
                <a:gd name="connsiteY13" fmla="*/ 1556985 h 1734757"/>
                <a:gd name="connsiteX14" fmla="*/ 4769372 w 8482705"/>
                <a:gd name="connsiteY14" fmla="*/ 1734757 h 1734757"/>
                <a:gd name="connsiteX15" fmla="*/ 4726430 w 8482705"/>
                <a:gd name="connsiteY15" fmla="*/ 1730601 h 1734757"/>
                <a:gd name="connsiteX16" fmla="*/ 4494634 w 8482705"/>
                <a:gd name="connsiteY16" fmla="*/ 1387063 h 1734757"/>
                <a:gd name="connsiteX17" fmla="*/ 4268841 w 8482705"/>
                <a:gd name="connsiteY17" fmla="*/ 977494 h 1734757"/>
                <a:gd name="connsiteX18" fmla="*/ 3400758 w 8482705"/>
                <a:gd name="connsiteY18" fmla="*/ 982574 h 1734757"/>
                <a:gd name="connsiteX19" fmla="*/ 2450025 w 8482705"/>
                <a:gd name="connsiteY19" fmla="*/ 1209752 h 1734757"/>
                <a:gd name="connsiteX20" fmla="*/ 2431688 w 8482705"/>
                <a:gd name="connsiteY20" fmla="*/ 1207524 h 1734757"/>
                <a:gd name="connsiteX21" fmla="*/ 2215429 w 8482705"/>
                <a:gd name="connsiteY21" fmla="*/ 1255622 h 1734757"/>
                <a:gd name="connsiteX22" fmla="*/ 1406534 w 8482705"/>
                <a:gd name="connsiteY22" fmla="*/ 1328755 h 1734757"/>
                <a:gd name="connsiteX23" fmla="*/ 1098876 w 8482705"/>
                <a:gd name="connsiteY23" fmla="*/ 1317325 h 1734757"/>
                <a:gd name="connsiteX24" fmla="*/ 121753 w 8482705"/>
                <a:gd name="connsiteY24" fmla="*/ 971172 h 1734757"/>
                <a:gd name="connsiteX25" fmla="*/ 15485 w 8482705"/>
                <a:gd name="connsiteY25" fmla="*/ 496270 h 1734757"/>
                <a:gd name="connsiteX26" fmla="*/ 180178 w 8482705"/>
                <a:gd name="connsiteY26" fmla="*/ 0 h 1734757"/>
                <a:gd name="connsiteX27" fmla="*/ 254175 w 8482705"/>
                <a:gd name="connsiteY27" fmla="*/ 55572 h 1734757"/>
                <a:gd name="connsiteX28" fmla="*/ 229244 w 8482705"/>
                <a:gd name="connsiteY28" fmla="*/ 930610 h 1734757"/>
                <a:gd name="connsiteX29" fmla="*/ 2450474 w 8482705"/>
                <a:gd name="connsiteY29" fmla="*/ 1144923 h 1734757"/>
                <a:gd name="connsiteX30" fmla="*/ 2451081 w 8482705"/>
                <a:gd name="connsiteY30" fmla="*/ 1147268 h 1734757"/>
                <a:gd name="connsiteX31" fmla="*/ 2507584 w 8482705"/>
                <a:gd name="connsiteY31" fmla="*/ 1131626 h 1734757"/>
                <a:gd name="connsiteX32" fmla="*/ 3389677 w 8482705"/>
                <a:gd name="connsiteY32" fmla="*/ 923471 h 1734757"/>
                <a:gd name="connsiteX33" fmla="*/ 4302548 w 8482705"/>
                <a:gd name="connsiteY33" fmla="*/ 927626 h 1734757"/>
                <a:gd name="connsiteX34" fmla="*/ 4526760 w 8482705"/>
                <a:gd name="connsiteY34" fmla="*/ 1345422 h 1734757"/>
                <a:gd name="connsiteX35" fmla="*/ 4720759 w 8482705"/>
                <a:gd name="connsiteY35" fmla="*/ 1665473 h 1734757"/>
                <a:gd name="connsiteX36" fmla="*/ 5471225 w 8482705"/>
                <a:gd name="connsiteY36" fmla="*/ 1125715 h 1734757"/>
                <a:gd name="connsiteX37" fmla="*/ 5770437 w 8482705"/>
                <a:gd name="connsiteY37" fmla="*/ 814037 h 1734757"/>
                <a:gd name="connsiteX38" fmla="*/ 6702701 w 8482705"/>
                <a:gd name="connsiteY38" fmla="*/ 214691 h 1734757"/>
                <a:gd name="connsiteX0" fmla="*/ 6694989 w 8474993"/>
                <a:gd name="connsiteY0" fmla="*/ 214691 h 1734757"/>
                <a:gd name="connsiteX1" fmla="*/ 6707456 w 8474993"/>
                <a:gd name="connsiteY1" fmla="*/ 214691 h 1734757"/>
                <a:gd name="connsiteX2" fmla="*/ 7143654 w 8474993"/>
                <a:gd name="connsiteY2" fmla="*/ 789985 h 1734757"/>
                <a:gd name="connsiteX3" fmla="*/ 7303108 w 8474993"/>
                <a:gd name="connsiteY3" fmla="*/ 1114171 h 1734757"/>
                <a:gd name="connsiteX4" fmla="*/ 8430355 w 8474993"/>
                <a:gd name="connsiteY4" fmla="*/ 880513 h 1734757"/>
                <a:gd name="connsiteX5" fmla="*/ 8474993 w 8474993"/>
                <a:gd name="connsiteY5" fmla="*/ 929103 h 1734757"/>
                <a:gd name="connsiteX6" fmla="*/ 7292950 w 8474993"/>
                <a:gd name="connsiteY6" fmla="*/ 1173736 h 1734757"/>
                <a:gd name="connsiteX7" fmla="*/ 7104558 w 8474993"/>
                <a:gd name="connsiteY7" fmla="*/ 814498 h 1734757"/>
                <a:gd name="connsiteX8" fmla="*/ 6706533 w 8474993"/>
                <a:gd name="connsiteY8" fmla="*/ 275180 h 1734757"/>
                <a:gd name="connsiteX9" fmla="*/ 6695451 w 8474993"/>
                <a:gd name="connsiteY9" fmla="*/ 275180 h 1734757"/>
                <a:gd name="connsiteX10" fmla="*/ 5806590 w 8474993"/>
                <a:gd name="connsiteY10" fmla="*/ 855594 h 1734757"/>
                <a:gd name="connsiteX11" fmla="*/ 5678225 w 8474993"/>
                <a:gd name="connsiteY11" fmla="*/ 987191 h 1734757"/>
                <a:gd name="connsiteX12" fmla="*/ 5508303 w 8474993"/>
                <a:gd name="connsiteY12" fmla="*/ 1166348 h 1734757"/>
                <a:gd name="connsiteX13" fmla="*/ 5119051 w 8474993"/>
                <a:gd name="connsiteY13" fmla="*/ 1556985 h 1734757"/>
                <a:gd name="connsiteX14" fmla="*/ 4761660 w 8474993"/>
                <a:gd name="connsiteY14" fmla="*/ 1734757 h 1734757"/>
                <a:gd name="connsiteX15" fmla="*/ 4718718 w 8474993"/>
                <a:gd name="connsiteY15" fmla="*/ 1730601 h 1734757"/>
                <a:gd name="connsiteX16" fmla="*/ 4486922 w 8474993"/>
                <a:gd name="connsiteY16" fmla="*/ 1387063 h 1734757"/>
                <a:gd name="connsiteX17" fmla="*/ 4261129 w 8474993"/>
                <a:gd name="connsiteY17" fmla="*/ 977494 h 1734757"/>
                <a:gd name="connsiteX18" fmla="*/ 3393046 w 8474993"/>
                <a:gd name="connsiteY18" fmla="*/ 982574 h 1734757"/>
                <a:gd name="connsiteX19" fmla="*/ 2442313 w 8474993"/>
                <a:gd name="connsiteY19" fmla="*/ 1209752 h 1734757"/>
                <a:gd name="connsiteX20" fmla="*/ 2423976 w 8474993"/>
                <a:gd name="connsiteY20" fmla="*/ 1207524 h 1734757"/>
                <a:gd name="connsiteX21" fmla="*/ 2207717 w 8474993"/>
                <a:gd name="connsiteY21" fmla="*/ 1255622 h 1734757"/>
                <a:gd name="connsiteX22" fmla="*/ 1398822 w 8474993"/>
                <a:gd name="connsiteY22" fmla="*/ 1328755 h 1734757"/>
                <a:gd name="connsiteX23" fmla="*/ 1091164 w 8474993"/>
                <a:gd name="connsiteY23" fmla="*/ 1317325 h 1734757"/>
                <a:gd name="connsiteX24" fmla="*/ 114041 w 8474993"/>
                <a:gd name="connsiteY24" fmla="*/ 971172 h 1734757"/>
                <a:gd name="connsiteX25" fmla="*/ 7773 w 8474993"/>
                <a:gd name="connsiteY25" fmla="*/ 496270 h 1734757"/>
                <a:gd name="connsiteX26" fmla="*/ 172466 w 8474993"/>
                <a:gd name="connsiteY26" fmla="*/ 0 h 1734757"/>
                <a:gd name="connsiteX27" fmla="*/ 246463 w 8474993"/>
                <a:gd name="connsiteY27" fmla="*/ 55572 h 1734757"/>
                <a:gd name="connsiteX28" fmla="*/ 221532 w 8474993"/>
                <a:gd name="connsiteY28" fmla="*/ 930610 h 1734757"/>
                <a:gd name="connsiteX29" fmla="*/ 2442762 w 8474993"/>
                <a:gd name="connsiteY29" fmla="*/ 1144923 h 1734757"/>
                <a:gd name="connsiteX30" fmla="*/ 2443369 w 8474993"/>
                <a:gd name="connsiteY30" fmla="*/ 1147268 h 1734757"/>
                <a:gd name="connsiteX31" fmla="*/ 2499872 w 8474993"/>
                <a:gd name="connsiteY31" fmla="*/ 1131626 h 1734757"/>
                <a:gd name="connsiteX32" fmla="*/ 3381965 w 8474993"/>
                <a:gd name="connsiteY32" fmla="*/ 923471 h 1734757"/>
                <a:gd name="connsiteX33" fmla="*/ 4294836 w 8474993"/>
                <a:gd name="connsiteY33" fmla="*/ 927626 h 1734757"/>
                <a:gd name="connsiteX34" fmla="*/ 4519048 w 8474993"/>
                <a:gd name="connsiteY34" fmla="*/ 1345422 h 1734757"/>
                <a:gd name="connsiteX35" fmla="*/ 4713047 w 8474993"/>
                <a:gd name="connsiteY35" fmla="*/ 1665473 h 1734757"/>
                <a:gd name="connsiteX36" fmla="*/ 5463513 w 8474993"/>
                <a:gd name="connsiteY36" fmla="*/ 1125715 h 1734757"/>
                <a:gd name="connsiteX37" fmla="*/ 5762725 w 8474993"/>
                <a:gd name="connsiteY37" fmla="*/ 814037 h 1734757"/>
                <a:gd name="connsiteX38" fmla="*/ 6694989 w 8474993"/>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45574 w 8477198"/>
                <a:gd name="connsiteY30" fmla="*/ 1147268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413374 w 8477198"/>
                <a:gd name="connsiteY30" fmla="*/ 938870 h 1734757"/>
                <a:gd name="connsiteX31" fmla="*/ 2502077 w 8477198"/>
                <a:gd name="connsiteY31" fmla="*/ 1131626 h 1734757"/>
                <a:gd name="connsiteX32" fmla="*/ 3384170 w 8477198"/>
                <a:gd name="connsiteY32" fmla="*/ 923471 h 1734757"/>
                <a:gd name="connsiteX33" fmla="*/ 4297041 w 8477198"/>
                <a:gd name="connsiteY33" fmla="*/ 927626 h 1734757"/>
                <a:gd name="connsiteX34" fmla="*/ 4521253 w 8477198"/>
                <a:gd name="connsiteY34" fmla="*/ 1345422 h 1734757"/>
                <a:gd name="connsiteX35" fmla="*/ 4715252 w 8477198"/>
                <a:gd name="connsiteY35" fmla="*/ 1665473 h 1734757"/>
                <a:gd name="connsiteX36" fmla="*/ 5465718 w 8477198"/>
                <a:gd name="connsiteY36" fmla="*/ 1125715 h 1734757"/>
                <a:gd name="connsiteX37" fmla="*/ 5764930 w 8477198"/>
                <a:gd name="connsiteY37" fmla="*/ 814037 h 1734757"/>
                <a:gd name="connsiteX38" fmla="*/ 6697194 w 8477198"/>
                <a:gd name="connsiteY38"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444967 w 8477198"/>
                <a:gd name="connsiteY29" fmla="*/ 1144923 h 1734757"/>
                <a:gd name="connsiteX30" fmla="*/ 2502077 w 8477198"/>
                <a:gd name="connsiteY30" fmla="*/ 1131626 h 1734757"/>
                <a:gd name="connsiteX31" fmla="*/ 3384170 w 8477198"/>
                <a:gd name="connsiteY31" fmla="*/ 923471 h 1734757"/>
                <a:gd name="connsiteX32" fmla="*/ 4297041 w 8477198"/>
                <a:gd name="connsiteY32" fmla="*/ 927626 h 1734757"/>
                <a:gd name="connsiteX33" fmla="*/ 4521253 w 8477198"/>
                <a:gd name="connsiteY33" fmla="*/ 1345422 h 1734757"/>
                <a:gd name="connsiteX34" fmla="*/ 4715252 w 8477198"/>
                <a:gd name="connsiteY34" fmla="*/ 1665473 h 1734757"/>
                <a:gd name="connsiteX35" fmla="*/ 5465718 w 8477198"/>
                <a:gd name="connsiteY35" fmla="*/ 1125715 h 1734757"/>
                <a:gd name="connsiteX36" fmla="*/ 5764930 w 8477198"/>
                <a:gd name="connsiteY36" fmla="*/ 814037 h 1734757"/>
                <a:gd name="connsiteX37" fmla="*/ 6697194 w 8477198"/>
                <a:gd name="connsiteY37" fmla="*/ 214691 h 1734757"/>
                <a:gd name="connsiteX0" fmla="*/ 6697194 w 8477198"/>
                <a:gd name="connsiteY0" fmla="*/ 214691 h 1734757"/>
                <a:gd name="connsiteX1" fmla="*/ 6709661 w 8477198"/>
                <a:gd name="connsiteY1" fmla="*/ 214691 h 1734757"/>
                <a:gd name="connsiteX2" fmla="*/ 7145859 w 8477198"/>
                <a:gd name="connsiteY2" fmla="*/ 789985 h 1734757"/>
                <a:gd name="connsiteX3" fmla="*/ 7305313 w 8477198"/>
                <a:gd name="connsiteY3" fmla="*/ 1114171 h 1734757"/>
                <a:gd name="connsiteX4" fmla="*/ 8432560 w 8477198"/>
                <a:gd name="connsiteY4" fmla="*/ 880513 h 1734757"/>
                <a:gd name="connsiteX5" fmla="*/ 8477198 w 8477198"/>
                <a:gd name="connsiteY5" fmla="*/ 929103 h 1734757"/>
                <a:gd name="connsiteX6" fmla="*/ 7295155 w 8477198"/>
                <a:gd name="connsiteY6" fmla="*/ 1173736 h 1734757"/>
                <a:gd name="connsiteX7" fmla="*/ 7106763 w 8477198"/>
                <a:gd name="connsiteY7" fmla="*/ 814498 h 1734757"/>
                <a:gd name="connsiteX8" fmla="*/ 6708738 w 8477198"/>
                <a:gd name="connsiteY8" fmla="*/ 275180 h 1734757"/>
                <a:gd name="connsiteX9" fmla="*/ 6697656 w 8477198"/>
                <a:gd name="connsiteY9" fmla="*/ 275180 h 1734757"/>
                <a:gd name="connsiteX10" fmla="*/ 5808795 w 8477198"/>
                <a:gd name="connsiteY10" fmla="*/ 855594 h 1734757"/>
                <a:gd name="connsiteX11" fmla="*/ 5680430 w 8477198"/>
                <a:gd name="connsiteY11" fmla="*/ 987191 h 1734757"/>
                <a:gd name="connsiteX12" fmla="*/ 5510508 w 8477198"/>
                <a:gd name="connsiteY12" fmla="*/ 1166348 h 1734757"/>
                <a:gd name="connsiteX13" fmla="*/ 5121256 w 8477198"/>
                <a:gd name="connsiteY13" fmla="*/ 1556985 h 1734757"/>
                <a:gd name="connsiteX14" fmla="*/ 4763865 w 8477198"/>
                <a:gd name="connsiteY14" fmla="*/ 1734757 h 1734757"/>
                <a:gd name="connsiteX15" fmla="*/ 4720923 w 8477198"/>
                <a:gd name="connsiteY15" fmla="*/ 1730601 h 1734757"/>
                <a:gd name="connsiteX16" fmla="*/ 4489127 w 8477198"/>
                <a:gd name="connsiteY16" fmla="*/ 1387063 h 1734757"/>
                <a:gd name="connsiteX17" fmla="*/ 4263334 w 8477198"/>
                <a:gd name="connsiteY17" fmla="*/ 977494 h 1734757"/>
                <a:gd name="connsiteX18" fmla="*/ 3395251 w 8477198"/>
                <a:gd name="connsiteY18" fmla="*/ 982574 h 1734757"/>
                <a:gd name="connsiteX19" fmla="*/ 2444518 w 8477198"/>
                <a:gd name="connsiteY19" fmla="*/ 1209752 h 1734757"/>
                <a:gd name="connsiteX20" fmla="*/ 2426181 w 8477198"/>
                <a:gd name="connsiteY20" fmla="*/ 1207524 h 1734757"/>
                <a:gd name="connsiteX21" fmla="*/ 2209922 w 8477198"/>
                <a:gd name="connsiteY21" fmla="*/ 1255622 h 1734757"/>
                <a:gd name="connsiteX22" fmla="*/ 1401027 w 8477198"/>
                <a:gd name="connsiteY22" fmla="*/ 1328755 h 1734757"/>
                <a:gd name="connsiteX23" fmla="*/ 1093369 w 8477198"/>
                <a:gd name="connsiteY23" fmla="*/ 1317325 h 1734757"/>
                <a:gd name="connsiteX24" fmla="*/ 116246 w 8477198"/>
                <a:gd name="connsiteY24" fmla="*/ 971172 h 1734757"/>
                <a:gd name="connsiteX25" fmla="*/ 9978 w 8477198"/>
                <a:gd name="connsiteY25" fmla="*/ 496270 h 1734757"/>
                <a:gd name="connsiteX26" fmla="*/ 174671 w 8477198"/>
                <a:gd name="connsiteY26" fmla="*/ 0 h 1734757"/>
                <a:gd name="connsiteX27" fmla="*/ 248668 w 8477198"/>
                <a:gd name="connsiteY27" fmla="*/ 55572 h 1734757"/>
                <a:gd name="connsiteX28" fmla="*/ 223737 w 8477198"/>
                <a:gd name="connsiteY28" fmla="*/ 930610 h 1734757"/>
                <a:gd name="connsiteX29" fmla="*/ 2502077 w 8477198"/>
                <a:gd name="connsiteY29" fmla="*/ 1131626 h 1734757"/>
                <a:gd name="connsiteX30" fmla="*/ 3384170 w 8477198"/>
                <a:gd name="connsiteY30" fmla="*/ 923471 h 1734757"/>
                <a:gd name="connsiteX31" fmla="*/ 4297041 w 8477198"/>
                <a:gd name="connsiteY31" fmla="*/ 927626 h 1734757"/>
                <a:gd name="connsiteX32" fmla="*/ 4521253 w 8477198"/>
                <a:gd name="connsiteY32" fmla="*/ 1345422 h 1734757"/>
                <a:gd name="connsiteX33" fmla="*/ 4715252 w 8477198"/>
                <a:gd name="connsiteY33" fmla="*/ 1665473 h 1734757"/>
                <a:gd name="connsiteX34" fmla="*/ 5465718 w 8477198"/>
                <a:gd name="connsiteY34" fmla="*/ 1125715 h 1734757"/>
                <a:gd name="connsiteX35" fmla="*/ 5764930 w 8477198"/>
                <a:gd name="connsiteY35" fmla="*/ 814037 h 1734757"/>
                <a:gd name="connsiteX36" fmla="*/ 6697194 w 8477198"/>
                <a:gd name="connsiteY36" fmla="*/ 214691 h 1734757"/>
                <a:gd name="connsiteX0" fmla="*/ 6714652 w 8494656"/>
                <a:gd name="connsiteY0" fmla="*/ 214691 h 1734757"/>
                <a:gd name="connsiteX1" fmla="*/ 6727119 w 8494656"/>
                <a:gd name="connsiteY1" fmla="*/ 214691 h 1734757"/>
                <a:gd name="connsiteX2" fmla="*/ 7163317 w 8494656"/>
                <a:gd name="connsiteY2" fmla="*/ 789985 h 1734757"/>
                <a:gd name="connsiteX3" fmla="*/ 7322771 w 8494656"/>
                <a:gd name="connsiteY3" fmla="*/ 1114171 h 1734757"/>
                <a:gd name="connsiteX4" fmla="*/ 8450018 w 8494656"/>
                <a:gd name="connsiteY4" fmla="*/ 880513 h 1734757"/>
                <a:gd name="connsiteX5" fmla="*/ 8494656 w 8494656"/>
                <a:gd name="connsiteY5" fmla="*/ 929103 h 1734757"/>
                <a:gd name="connsiteX6" fmla="*/ 7312613 w 8494656"/>
                <a:gd name="connsiteY6" fmla="*/ 1173736 h 1734757"/>
                <a:gd name="connsiteX7" fmla="*/ 7124221 w 8494656"/>
                <a:gd name="connsiteY7" fmla="*/ 814498 h 1734757"/>
                <a:gd name="connsiteX8" fmla="*/ 6726196 w 8494656"/>
                <a:gd name="connsiteY8" fmla="*/ 275180 h 1734757"/>
                <a:gd name="connsiteX9" fmla="*/ 6715114 w 8494656"/>
                <a:gd name="connsiteY9" fmla="*/ 275180 h 1734757"/>
                <a:gd name="connsiteX10" fmla="*/ 5826253 w 8494656"/>
                <a:gd name="connsiteY10" fmla="*/ 855594 h 1734757"/>
                <a:gd name="connsiteX11" fmla="*/ 5697888 w 8494656"/>
                <a:gd name="connsiteY11" fmla="*/ 987191 h 1734757"/>
                <a:gd name="connsiteX12" fmla="*/ 5527966 w 8494656"/>
                <a:gd name="connsiteY12" fmla="*/ 1166348 h 1734757"/>
                <a:gd name="connsiteX13" fmla="*/ 5138714 w 8494656"/>
                <a:gd name="connsiteY13" fmla="*/ 1556985 h 1734757"/>
                <a:gd name="connsiteX14" fmla="*/ 4781323 w 8494656"/>
                <a:gd name="connsiteY14" fmla="*/ 1734757 h 1734757"/>
                <a:gd name="connsiteX15" fmla="*/ 4738381 w 8494656"/>
                <a:gd name="connsiteY15" fmla="*/ 1730601 h 1734757"/>
                <a:gd name="connsiteX16" fmla="*/ 4506585 w 8494656"/>
                <a:gd name="connsiteY16" fmla="*/ 1387063 h 1734757"/>
                <a:gd name="connsiteX17" fmla="*/ 4280792 w 8494656"/>
                <a:gd name="connsiteY17" fmla="*/ 977494 h 1734757"/>
                <a:gd name="connsiteX18" fmla="*/ 3412709 w 8494656"/>
                <a:gd name="connsiteY18" fmla="*/ 982574 h 1734757"/>
                <a:gd name="connsiteX19" fmla="*/ 2461976 w 8494656"/>
                <a:gd name="connsiteY19" fmla="*/ 1209752 h 1734757"/>
                <a:gd name="connsiteX20" fmla="*/ 2443639 w 8494656"/>
                <a:gd name="connsiteY20" fmla="*/ 1207524 h 1734757"/>
                <a:gd name="connsiteX21" fmla="*/ 2227380 w 8494656"/>
                <a:gd name="connsiteY21" fmla="*/ 1255622 h 1734757"/>
                <a:gd name="connsiteX22" fmla="*/ 1418485 w 8494656"/>
                <a:gd name="connsiteY22" fmla="*/ 1328755 h 1734757"/>
                <a:gd name="connsiteX23" fmla="*/ 1110827 w 8494656"/>
                <a:gd name="connsiteY23" fmla="*/ 1317325 h 1734757"/>
                <a:gd name="connsiteX24" fmla="*/ 133704 w 8494656"/>
                <a:gd name="connsiteY24" fmla="*/ 971172 h 1734757"/>
                <a:gd name="connsiteX25" fmla="*/ 27436 w 8494656"/>
                <a:gd name="connsiteY25" fmla="*/ 496270 h 1734757"/>
                <a:gd name="connsiteX26" fmla="*/ 192129 w 8494656"/>
                <a:gd name="connsiteY26" fmla="*/ 0 h 1734757"/>
                <a:gd name="connsiteX27" fmla="*/ 266126 w 8494656"/>
                <a:gd name="connsiteY27" fmla="*/ 55572 h 1734757"/>
                <a:gd name="connsiteX28" fmla="*/ 241195 w 8494656"/>
                <a:gd name="connsiteY28" fmla="*/ 930610 h 1734757"/>
                <a:gd name="connsiteX29" fmla="*/ 3401628 w 8494656"/>
                <a:gd name="connsiteY29" fmla="*/ 923471 h 1734757"/>
                <a:gd name="connsiteX30" fmla="*/ 4314499 w 8494656"/>
                <a:gd name="connsiteY30" fmla="*/ 927626 h 1734757"/>
                <a:gd name="connsiteX31" fmla="*/ 4538711 w 8494656"/>
                <a:gd name="connsiteY31" fmla="*/ 1345422 h 1734757"/>
                <a:gd name="connsiteX32" fmla="*/ 4732710 w 8494656"/>
                <a:gd name="connsiteY32" fmla="*/ 1665473 h 1734757"/>
                <a:gd name="connsiteX33" fmla="*/ 5483176 w 8494656"/>
                <a:gd name="connsiteY33" fmla="*/ 1125715 h 1734757"/>
                <a:gd name="connsiteX34" fmla="*/ 5782388 w 8494656"/>
                <a:gd name="connsiteY34" fmla="*/ 814037 h 1734757"/>
                <a:gd name="connsiteX35" fmla="*/ 6714652 w 849465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323079 w 8503236"/>
                <a:gd name="connsiteY30" fmla="*/ 927626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47291 w 8503236"/>
                <a:gd name="connsiteY31" fmla="*/ 1345422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41290 w 8503236"/>
                <a:gd name="connsiteY32" fmla="*/ 1665473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125715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790968 w 8503236"/>
                <a:gd name="connsiteY34" fmla="*/ 814037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491756 w 8503236"/>
                <a:gd name="connsiteY33" fmla="*/ 1070143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356514 w 8503236"/>
                <a:gd name="connsiteY33" fmla="*/ 1209076 h 1734757"/>
                <a:gd name="connsiteX34" fmla="*/ 5829609 w 8503236"/>
                <a:gd name="connsiteY34" fmla="*/ 744571 h 1734757"/>
                <a:gd name="connsiteX35" fmla="*/ 6723232 w 8503236"/>
                <a:gd name="connsiteY35"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779931 w 8503236"/>
                <a:gd name="connsiteY32" fmla="*/ 1609900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829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275955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21289 w 8503236"/>
                <a:gd name="connsiteY18" fmla="*/ 982574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23232 w 8503236"/>
                <a:gd name="connsiteY0" fmla="*/ 214691 h 1734757"/>
                <a:gd name="connsiteX1" fmla="*/ 6735699 w 8503236"/>
                <a:gd name="connsiteY1" fmla="*/ 214691 h 1734757"/>
                <a:gd name="connsiteX2" fmla="*/ 7171897 w 8503236"/>
                <a:gd name="connsiteY2" fmla="*/ 789985 h 1734757"/>
                <a:gd name="connsiteX3" fmla="*/ 7331351 w 8503236"/>
                <a:gd name="connsiteY3" fmla="*/ 1114171 h 1734757"/>
                <a:gd name="connsiteX4" fmla="*/ 8458598 w 8503236"/>
                <a:gd name="connsiteY4" fmla="*/ 880513 h 1734757"/>
                <a:gd name="connsiteX5" fmla="*/ 8503236 w 8503236"/>
                <a:gd name="connsiteY5" fmla="*/ 929103 h 1734757"/>
                <a:gd name="connsiteX6" fmla="*/ 7321193 w 8503236"/>
                <a:gd name="connsiteY6" fmla="*/ 1173736 h 1734757"/>
                <a:gd name="connsiteX7" fmla="*/ 7132801 w 8503236"/>
                <a:gd name="connsiteY7" fmla="*/ 814498 h 1734757"/>
                <a:gd name="connsiteX8" fmla="*/ 6734776 w 8503236"/>
                <a:gd name="connsiteY8" fmla="*/ 275180 h 1734757"/>
                <a:gd name="connsiteX9" fmla="*/ 6723694 w 8503236"/>
                <a:gd name="connsiteY9" fmla="*/ 275180 h 1734757"/>
                <a:gd name="connsiteX10" fmla="*/ 5834833 w 8503236"/>
                <a:gd name="connsiteY10" fmla="*/ 855594 h 1734757"/>
                <a:gd name="connsiteX11" fmla="*/ 5706468 w 8503236"/>
                <a:gd name="connsiteY11" fmla="*/ 987191 h 1734757"/>
                <a:gd name="connsiteX12" fmla="*/ 5536546 w 8503236"/>
                <a:gd name="connsiteY12" fmla="*/ 1166348 h 1734757"/>
                <a:gd name="connsiteX13" fmla="*/ 5147294 w 8503236"/>
                <a:gd name="connsiteY13" fmla="*/ 1556985 h 1734757"/>
                <a:gd name="connsiteX14" fmla="*/ 4789903 w 8503236"/>
                <a:gd name="connsiteY14" fmla="*/ 1734757 h 1734757"/>
                <a:gd name="connsiteX15" fmla="*/ 4746961 w 8503236"/>
                <a:gd name="connsiteY15" fmla="*/ 1730601 h 1734757"/>
                <a:gd name="connsiteX16" fmla="*/ 4515165 w 8503236"/>
                <a:gd name="connsiteY16" fmla="*/ 1387063 h 1734757"/>
                <a:gd name="connsiteX17" fmla="*/ 4289372 w 8503236"/>
                <a:gd name="connsiteY17" fmla="*/ 977494 h 1734757"/>
                <a:gd name="connsiteX18" fmla="*/ 3466370 w 8503236"/>
                <a:gd name="connsiteY18" fmla="*/ 1010362 h 1734757"/>
                <a:gd name="connsiteX19" fmla="*/ 2470556 w 8503236"/>
                <a:gd name="connsiteY19" fmla="*/ 1209752 h 1734757"/>
                <a:gd name="connsiteX20" fmla="*/ 2452219 w 8503236"/>
                <a:gd name="connsiteY20" fmla="*/ 1207524 h 1734757"/>
                <a:gd name="connsiteX21" fmla="*/ 2235960 w 8503236"/>
                <a:gd name="connsiteY21" fmla="*/ 1255622 h 1734757"/>
                <a:gd name="connsiteX22" fmla="*/ 1427065 w 8503236"/>
                <a:gd name="connsiteY22" fmla="*/ 1328755 h 1734757"/>
                <a:gd name="connsiteX23" fmla="*/ 1119407 w 8503236"/>
                <a:gd name="connsiteY23" fmla="*/ 1317325 h 1734757"/>
                <a:gd name="connsiteX24" fmla="*/ 142284 w 8503236"/>
                <a:gd name="connsiteY24" fmla="*/ 971172 h 1734757"/>
                <a:gd name="connsiteX25" fmla="*/ 36016 w 8503236"/>
                <a:gd name="connsiteY25" fmla="*/ 496270 h 1734757"/>
                <a:gd name="connsiteX26" fmla="*/ 200709 w 8503236"/>
                <a:gd name="connsiteY26" fmla="*/ 0 h 1734757"/>
                <a:gd name="connsiteX27" fmla="*/ 274706 w 8503236"/>
                <a:gd name="connsiteY27" fmla="*/ 55572 h 1734757"/>
                <a:gd name="connsiteX28" fmla="*/ 249775 w 8503236"/>
                <a:gd name="connsiteY28" fmla="*/ 930610 h 1734757"/>
                <a:gd name="connsiteX29" fmla="*/ 3526130 w 8503236"/>
                <a:gd name="connsiteY29" fmla="*/ 840111 h 1734757"/>
                <a:gd name="connsiteX30" fmla="*/ 4297319 w 8503236"/>
                <a:gd name="connsiteY30" fmla="*/ 872053 h 1734757"/>
                <a:gd name="connsiteX31" fmla="*/ 4560172 w 8503236"/>
                <a:gd name="connsiteY31" fmla="*/ 1303743 h 1734757"/>
                <a:gd name="connsiteX32" fmla="*/ 4850773 w 8503236"/>
                <a:gd name="connsiteY32" fmla="*/ 1596007 h 1734757"/>
                <a:gd name="connsiteX33" fmla="*/ 5829609 w 8503236"/>
                <a:gd name="connsiteY33" fmla="*/ 744571 h 1734757"/>
                <a:gd name="connsiteX34" fmla="*/ 6723232 w 8503236"/>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19897 w 8499901"/>
                <a:gd name="connsiteY0" fmla="*/ 214691 h 1734757"/>
                <a:gd name="connsiteX1" fmla="*/ 6732364 w 8499901"/>
                <a:gd name="connsiteY1" fmla="*/ 214691 h 1734757"/>
                <a:gd name="connsiteX2" fmla="*/ 7168562 w 8499901"/>
                <a:gd name="connsiteY2" fmla="*/ 789985 h 1734757"/>
                <a:gd name="connsiteX3" fmla="*/ 7328016 w 8499901"/>
                <a:gd name="connsiteY3" fmla="*/ 1114171 h 1734757"/>
                <a:gd name="connsiteX4" fmla="*/ 8455263 w 8499901"/>
                <a:gd name="connsiteY4" fmla="*/ 880513 h 1734757"/>
                <a:gd name="connsiteX5" fmla="*/ 8499901 w 8499901"/>
                <a:gd name="connsiteY5" fmla="*/ 929103 h 1734757"/>
                <a:gd name="connsiteX6" fmla="*/ 7317858 w 8499901"/>
                <a:gd name="connsiteY6" fmla="*/ 1173736 h 1734757"/>
                <a:gd name="connsiteX7" fmla="*/ 7129466 w 8499901"/>
                <a:gd name="connsiteY7" fmla="*/ 814498 h 1734757"/>
                <a:gd name="connsiteX8" fmla="*/ 6731441 w 8499901"/>
                <a:gd name="connsiteY8" fmla="*/ 275180 h 1734757"/>
                <a:gd name="connsiteX9" fmla="*/ 6720359 w 8499901"/>
                <a:gd name="connsiteY9" fmla="*/ 275180 h 1734757"/>
                <a:gd name="connsiteX10" fmla="*/ 5831498 w 8499901"/>
                <a:gd name="connsiteY10" fmla="*/ 855594 h 1734757"/>
                <a:gd name="connsiteX11" fmla="*/ 5703133 w 8499901"/>
                <a:gd name="connsiteY11" fmla="*/ 987191 h 1734757"/>
                <a:gd name="connsiteX12" fmla="*/ 5533211 w 8499901"/>
                <a:gd name="connsiteY12" fmla="*/ 1166348 h 1734757"/>
                <a:gd name="connsiteX13" fmla="*/ 5143959 w 8499901"/>
                <a:gd name="connsiteY13" fmla="*/ 1556985 h 1734757"/>
                <a:gd name="connsiteX14" fmla="*/ 4786568 w 8499901"/>
                <a:gd name="connsiteY14" fmla="*/ 1734757 h 1734757"/>
                <a:gd name="connsiteX15" fmla="*/ 4743626 w 8499901"/>
                <a:gd name="connsiteY15" fmla="*/ 1730601 h 1734757"/>
                <a:gd name="connsiteX16" fmla="*/ 4511830 w 8499901"/>
                <a:gd name="connsiteY16" fmla="*/ 1387063 h 1734757"/>
                <a:gd name="connsiteX17" fmla="*/ 4286037 w 8499901"/>
                <a:gd name="connsiteY17" fmla="*/ 977494 h 1734757"/>
                <a:gd name="connsiteX18" fmla="*/ 3463035 w 8499901"/>
                <a:gd name="connsiteY18" fmla="*/ 1010362 h 1734757"/>
                <a:gd name="connsiteX19" fmla="*/ 2467221 w 8499901"/>
                <a:gd name="connsiteY19" fmla="*/ 1209752 h 1734757"/>
                <a:gd name="connsiteX20" fmla="*/ 2448884 w 8499901"/>
                <a:gd name="connsiteY20" fmla="*/ 1207524 h 1734757"/>
                <a:gd name="connsiteX21" fmla="*/ 2232625 w 8499901"/>
                <a:gd name="connsiteY21" fmla="*/ 1255622 h 1734757"/>
                <a:gd name="connsiteX22" fmla="*/ 1423730 w 8499901"/>
                <a:gd name="connsiteY22" fmla="*/ 1328755 h 1734757"/>
                <a:gd name="connsiteX23" fmla="*/ 1116072 w 8499901"/>
                <a:gd name="connsiteY23" fmla="*/ 1317325 h 1734757"/>
                <a:gd name="connsiteX24" fmla="*/ 138949 w 8499901"/>
                <a:gd name="connsiteY24" fmla="*/ 971172 h 1734757"/>
                <a:gd name="connsiteX25" fmla="*/ 32681 w 8499901"/>
                <a:gd name="connsiteY25" fmla="*/ 496270 h 1734757"/>
                <a:gd name="connsiteX26" fmla="*/ 197374 w 8499901"/>
                <a:gd name="connsiteY26" fmla="*/ 0 h 1734757"/>
                <a:gd name="connsiteX27" fmla="*/ 271371 w 8499901"/>
                <a:gd name="connsiteY27" fmla="*/ 55572 h 1734757"/>
                <a:gd name="connsiteX28" fmla="*/ 246440 w 8499901"/>
                <a:gd name="connsiteY28" fmla="*/ 930610 h 1734757"/>
                <a:gd name="connsiteX29" fmla="*/ 3477714 w 8499901"/>
                <a:gd name="connsiteY29" fmla="*/ 840111 h 1734757"/>
                <a:gd name="connsiteX30" fmla="*/ 4293984 w 8499901"/>
                <a:gd name="connsiteY30" fmla="*/ 872053 h 1734757"/>
                <a:gd name="connsiteX31" fmla="*/ 4556837 w 8499901"/>
                <a:gd name="connsiteY31" fmla="*/ 1303743 h 1734757"/>
                <a:gd name="connsiteX32" fmla="*/ 4847438 w 8499901"/>
                <a:gd name="connsiteY32" fmla="*/ 1596007 h 1734757"/>
                <a:gd name="connsiteX33" fmla="*/ 5826274 w 8499901"/>
                <a:gd name="connsiteY33" fmla="*/ 744571 h 1734757"/>
                <a:gd name="connsiteX34" fmla="*/ 6719897 w 8499901"/>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702261 w 8482265"/>
                <a:gd name="connsiteY0" fmla="*/ 214691 h 1734757"/>
                <a:gd name="connsiteX1" fmla="*/ 6714728 w 8482265"/>
                <a:gd name="connsiteY1" fmla="*/ 214691 h 1734757"/>
                <a:gd name="connsiteX2" fmla="*/ 7150926 w 8482265"/>
                <a:gd name="connsiteY2" fmla="*/ 789985 h 1734757"/>
                <a:gd name="connsiteX3" fmla="*/ 7310380 w 8482265"/>
                <a:gd name="connsiteY3" fmla="*/ 1114171 h 1734757"/>
                <a:gd name="connsiteX4" fmla="*/ 8437627 w 8482265"/>
                <a:gd name="connsiteY4" fmla="*/ 880513 h 1734757"/>
                <a:gd name="connsiteX5" fmla="*/ 8482265 w 8482265"/>
                <a:gd name="connsiteY5" fmla="*/ 929103 h 1734757"/>
                <a:gd name="connsiteX6" fmla="*/ 7300222 w 8482265"/>
                <a:gd name="connsiteY6" fmla="*/ 1173736 h 1734757"/>
                <a:gd name="connsiteX7" fmla="*/ 7111830 w 8482265"/>
                <a:gd name="connsiteY7" fmla="*/ 814498 h 1734757"/>
                <a:gd name="connsiteX8" fmla="*/ 6713805 w 8482265"/>
                <a:gd name="connsiteY8" fmla="*/ 275180 h 1734757"/>
                <a:gd name="connsiteX9" fmla="*/ 6702723 w 8482265"/>
                <a:gd name="connsiteY9" fmla="*/ 275180 h 1734757"/>
                <a:gd name="connsiteX10" fmla="*/ 5813862 w 8482265"/>
                <a:gd name="connsiteY10" fmla="*/ 855594 h 1734757"/>
                <a:gd name="connsiteX11" fmla="*/ 5685497 w 8482265"/>
                <a:gd name="connsiteY11" fmla="*/ 987191 h 1734757"/>
                <a:gd name="connsiteX12" fmla="*/ 5515575 w 8482265"/>
                <a:gd name="connsiteY12" fmla="*/ 1166348 h 1734757"/>
                <a:gd name="connsiteX13" fmla="*/ 5126323 w 8482265"/>
                <a:gd name="connsiteY13" fmla="*/ 1556985 h 1734757"/>
                <a:gd name="connsiteX14" fmla="*/ 4768932 w 8482265"/>
                <a:gd name="connsiteY14" fmla="*/ 1734757 h 1734757"/>
                <a:gd name="connsiteX15" fmla="*/ 4725990 w 8482265"/>
                <a:gd name="connsiteY15" fmla="*/ 1730601 h 1734757"/>
                <a:gd name="connsiteX16" fmla="*/ 4494194 w 8482265"/>
                <a:gd name="connsiteY16" fmla="*/ 1387063 h 1734757"/>
                <a:gd name="connsiteX17" fmla="*/ 4268401 w 8482265"/>
                <a:gd name="connsiteY17" fmla="*/ 977494 h 1734757"/>
                <a:gd name="connsiteX18" fmla="*/ 3445399 w 8482265"/>
                <a:gd name="connsiteY18" fmla="*/ 1010362 h 1734757"/>
                <a:gd name="connsiteX19" fmla="*/ 2449585 w 8482265"/>
                <a:gd name="connsiteY19" fmla="*/ 1209752 h 1734757"/>
                <a:gd name="connsiteX20" fmla="*/ 2431248 w 8482265"/>
                <a:gd name="connsiteY20" fmla="*/ 1207524 h 1734757"/>
                <a:gd name="connsiteX21" fmla="*/ 2214989 w 8482265"/>
                <a:gd name="connsiteY21" fmla="*/ 1255622 h 1734757"/>
                <a:gd name="connsiteX22" fmla="*/ 1406094 w 8482265"/>
                <a:gd name="connsiteY22" fmla="*/ 1328755 h 1734757"/>
                <a:gd name="connsiteX23" fmla="*/ 1098436 w 8482265"/>
                <a:gd name="connsiteY23" fmla="*/ 1317325 h 1734757"/>
                <a:gd name="connsiteX24" fmla="*/ 121313 w 8482265"/>
                <a:gd name="connsiteY24" fmla="*/ 971172 h 1734757"/>
                <a:gd name="connsiteX25" fmla="*/ 15045 w 8482265"/>
                <a:gd name="connsiteY25" fmla="*/ 496270 h 1734757"/>
                <a:gd name="connsiteX26" fmla="*/ 179738 w 8482265"/>
                <a:gd name="connsiteY26" fmla="*/ 0 h 1734757"/>
                <a:gd name="connsiteX27" fmla="*/ 253735 w 8482265"/>
                <a:gd name="connsiteY27" fmla="*/ 55572 h 1734757"/>
                <a:gd name="connsiteX28" fmla="*/ 228804 w 8482265"/>
                <a:gd name="connsiteY28" fmla="*/ 930610 h 1734757"/>
                <a:gd name="connsiteX29" fmla="*/ 3221793 w 8482265"/>
                <a:gd name="connsiteY29" fmla="*/ 923472 h 1734757"/>
                <a:gd name="connsiteX30" fmla="*/ 4276348 w 8482265"/>
                <a:gd name="connsiteY30" fmla="*/ 872053 h 1734757"/>
                <a:gd name="connsiteX31" fmla="*/ 4539201 w 8482265"/>
                <a:gd name="connsiteY31" fmla="*/ 1303743 h 1734757"/>
                <a:gd name="connsiteX32" fmla="*/ 4829802 w 8482265"/>
                <a:gd name="connsiteY32" fmla="*/ 1596007 h 1734757"/>
                <a:gd name="connsiteX33" fmla="*/ 5808638 w 8482265"/>
                <a:gd name="connsiteY33" fmla="*/ 744571 h 1734757"/>
                <a:gd name="connsiteX34" fmla="*/ 6702261 w 8482265"/>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944504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426182 w 8477199"/>
                <a:gd name="connsiteY20" fmla="*/ 1207524 h 1734757"/>
                <a:gd name="connsiteX21" fmla="*/ 2209923 w 8477199"/>
                <a:gd name="connsiteY21" fmla="*/ 1255622 h 1734757"/>
                <a:gd name="connsiteX22" fmla="*/ 1401028 w 8477199"/>
                <a:gd name="connsiteY22" fmla="*/ 1328755 h 1734757"/>
                <a:gd name="connsiteX23" fmla="*/ 1093370 w 8477199"/>
                <a:gd name="connsiteY23" fmla="*/ 1317325 h 1734757"/>
                <a:gd name="connsiteX24" fmla="*/ 116247 w 8477199"/>
                <a:gd name="connsiteY24" fmla="*/ 971172 h 1734757"/>
                <a:gd name="connsiteX25" fmla="*/ 9979 w 8477199"/>
                <a:gd name="connsiteY25" fmla="*/ 496270 h 1734757"/>
                <a:gd name="connsiteX26" fmla="*/ 174672 w 8477199"/>
                <a:gd name="connsiteY26" fmla="*/ 0 h 1734757"/>
                <a:gd name="connsiteX27" fmla="*/ 248669 w 8477199"/>
                <a:gd name="connsiteY27" fmla="*/ 55572 h 1734757"/>
                <a:gd name="connsiteX28" fmla="*/ 307460 w 8477199"/>
                <a:gd name="connsiteY28" fmla="*/ 1000075 h 1734757"/>
                <a:gd name="connsiteX29" fmla="*/ 3216727 w 8477199"/>
                <a:gd name="connsiteY29" fmla="*/ 923472 h 1734757"/>
                <a:gd name="connsiteX30" fmla="*/ 4271282 w 8477199"/>
                <a:gd name="connsiteY30" fmla="*/ 872053 h 1734757"/>
                <a:gd name="connsiteX31" fmla="*/ 4534135 w 8477199"/>
                <a:gd name="connsiteY31" fmla="*/ 1303743 h 1734757"/>
                <a:gd name="connsiteX32" fmla="*/ 4824736 w 8477199"/>
                <a:gd name="connsiteY32" fmla="*/ 1596007 h 1734757"/>
                <a:gd name="connsiteX33" fmla="*/ 5803572 w 8477199"/>
                <a:gd name="connsiteY33" fmla="*/ 744571 h 1734757"/>
                <a:gd name="connsiteX34" fmla="*/ 6697195 w 8477199"/>
                <a:gd name="connsiteY34"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444519 w 8477199"/>
                <a:gd name="connsiteY19" fmla="*/ 1209752 h 1734757"/>
                <a:gd name="connsiteX20" fmla="*/ 2209923 w 8477199"/>
                <a:gd name="connsiteY20" fmla="*/ 1255622 h 1734757"/>
                <a:gd name="connsiteX21" fmla="*/ 1401028 w 8477199"/>
                <a:gd name="connsiteY21" fmla="*/ 1328755 h 1734757"/>
                <a:gd name="connsiteX22" fmla="*/ 1093370 w 8477199"/>
                <a:gd name="connsiteY22" fmla="*/ 1317325 h 1734757"/>
                <a:gd name="connsiteX23" fmla="*/ 116247 w 8477199"/>
                <a:gd name="connsiteY23" fmla="*/ 971172 h 1734757"/>
                <a:gd name="connsiteX24" fmla="*/ 9979 w 8477199"/>
                <a:gd name="connsiteY24" fmla="*/ 496270 h 1734757"/>
                <a:gd name="connsiteX25" fmla="*/ 174672 w 8477199"/>
                <a:gd name="connsiteY25" fmla="*/ 0 h 1734757"/>
                <a:gd name="connsiteX26" fmla="*/ 248669 w 8477199"/>
                <a:gd name="connsiteY26" fmla="*/ 55572 h 1734757"/>
                <a:gd name="connsiteX27" fmla="*/ 307460 w 8477199"/>
                <a:gd name="connsiteY27" fmla="*/ 1000075 h 1734757"/>
                <a:gd name="connsiteX28" fmla="*/ 3216727 w 8477199"/>
                <a:gd name="connsiteY28" fmla="*/ 923472 h 1734757"/>
                <a:gd name="connsiteX29" fmla="*/ 4271282 w 8477199"/>
                <a:gd name="connsiteY29" fmla="*/ 872053 h 1734757"/>
                <a:gd name="connsiteX30" fmla="*/ 4534135 w 8477199"/>
                <a:gd name="connsiteY30" fmla="*/ 1303743 h 1734757"/>
                <a:gd name="connsiteX31" fmla="*/ 4824736 w 8477199"/>
                <a:gd name="connsiteY31" fmla="*/ 1596007 h 1734757"/>
                <a:gd name="connsiteX32" fmla="*/ 5803572 w 8477199"/>
                <a:gd name="connsiteY32" fmla="*/ 744571 h 1734757"/>
                <a:gd name="connsiteX33" fmla="*/ 6697195 w 8477199"/>
                <a:gd name="connsiteY33"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09923 w 8477199"/>
                <a:gd name="connsiteY19" fmla="*/ 1255622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401028 w 8477199"/>
                <a:gd name="connsiteY20" fmla="*/ 1328755 h 1734757"/>
                <a:gd name="connsiteX21" fmla="*/ 1093370 w 8477199"/>
                <a:gd name="connsiteY21" fmla="*/ 1317325 h 1734757"/>
                <a:gd name="connsiteX22" fmla="*/ 116247 w 8477199"/>
                <a:gd name="connsiteY22" fmla="*/ 971172 h 1734757"/>
                <a:gd name="connsiteX23" fmla="*/ 9979 w 8477199"/>
                <a:gd name="connsiteY23" fmla="*/ 496270 h 1734757"/>
                <a:gd name="connsiteX24" fmla="*/ 174672 w 8477199"/>
                <a:gd name="connsiteY24" fmla="*/ 0 h 1734757"/>
                <a:gd name="connsiteX25" fmla="*/ 248669 w 8477199"/>
                <a:gd name="connsiteY25" fmla="*/ 55572 h 1734757"/>
                <a:gd name="connsiteX26" fmla="*/ 307460 w 8477199"/>
                <a:gd name="connsiteY26" fmla="*/ 1000075 h 1734757"/>
                <a:gd name="connsiteX27" fmla="*/ 3216727 w 8477199"/>
                <a:gd name="connsiteY27" fmla="*/ 923472 h 1734757"/>
                <a:gd name="connsiteX28" fmla="*/ 4271282 w 8477199"/>
                <a:gd name="connsiteY28" fmla="*/ 872053 h 1734757"/>
                <a:gd name="connsiteX29" fmla="*/ 4534135 w 8477199"/>
                <a:gd name="connsiteY29" fmla="*/ 1303743 h 1734757"/>
                <a:gd name="connsiteX30" fmla="*/ 4824736 w 8477199"/>
                <a:gd name="connsiteY30" fmla="*/ 1596007 h 1734757"/>
                <a:gd name="connsiteX31" fmla="*/ 5803572 w 8477199"/>
                <a:gd name="connsiteY31" fmla="*/ 744571 h 1734757"/>
                <a:gd name="connsiteX32" fmla="*/ 6697195 w 8477199"/>
                <a:gd name="connsiteY32"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093370 w 8477199"/>
                <a:gd name="connsiteY20" fmla="*/ 1317325 h 1734757"/>
                <a:gd name="connsiteX21" fmla="*/ 116247 w 8477199"/>
                <a:gd name="connsiteY21" fmla="*/ 971172 h 1734757"/>
                <a:gd name="connsiteX22" fmla="*/ 9979 w 8477199"/>
                <a:gd name="connsiteY22" fmla="*/ 496270 h 1734757"/>
                <a:gd name="connsiteX23" fmla="*/ 174672 w 8477199"/>
                <a:gd name="connsiteY23" fmla="*/ 0 h 1734757"/>
                <a:gd name="connsiteX24" fmla="*/ 248669 w 8477199"/>
                <a:gd name="connsiteY24" fmla="*/ 55572 h 1734757"/>
                <a:gd name="connsiteX25" fmla="*/ 307460 w 8477199"/>
                <a:gd name="connsiteY25" fmla="*/ 1000075 h 1734757"/>
                <a:gd name="connsiteX26" fmla="*/ 3216727 w 8477199"/>
                <a:gd name="connsiteY26" fmla="*/ 923472 h 1734757"/>
                <a:gd name="connsiteX27" fmla="*/ 4271282 w 8477199"/>
                <a:gd name="connsiteY27" fmla="*/ 872053 h 1734757"/>
                <a:gd name="connsiteX28" fmla="*/ 4534135 w 8477199"/>
                <a:gd name="connsiteY28" fmla="*/ 1303743 h 1734757"/>
                <a:gd name="connsiteX29" fmla="*/ 4824736 w 8477199"/>
                <a:gd name="connsiteY29" fmla="*/ 1596007 h 1734757"/>
                <a:gd name="connsiteX30" fmla="*/ 5803572 w 8477199"/>
                <a:gd name="connsiteY30" fmla="*/ 744571 h 1734757"/>
                <a:gd name="connsiteX31" fmla="*/ 6697195 w 8477199"/>
                <a:gd name="connsiteY31"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07460 w 8477199"/>
                <a:gd name="connsiteY24" fmla="*/ 1000075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16727 w 8477199"/>
                <a:gd name="connsiteY25" fmla="*/ 923472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3255368 w 8477199"/>
                <a:gd name="connsiteY25" fmla="*/ 867898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71282 w 8477199"/>
                <a:gd name="connsiteY26" fmla="*/ 87205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51961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2901161 w 8477199"/>
                <a:gd name="connsiteY25" fmla="*/ 992937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206880 w 8477199"/>
                <a:gd name="connsiteY26" fmla="*/ 816481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71638 w 8477199"/>
                <a:gd name="connsiteY26" fmla="*/ 788693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 name="connsiteX0" fmla="*/ 6697195 w 8477199"/>
                <a:gd name="connsiteY0" fmla="*/ 214691 h 1734757"/>
                <a:gd name="connsiteX1" fmla="*/ 6709662 w 8477199"/>
                <a:gd name="connsiteY1" fmla="*/ 214691 h 1734757"/>
                <a:gd name="connsiteX2" fmla="*/ 7145860 w 8477199"/>
                <a:gd name="connsiteY2" fmla="*/ 789985 h 1734757"/>
                <a:gd name="connsiteX3" fmla="*/ 7305314 w 8477199"/>
                <a:gd name="connsiteY3" fmla="*/ 1114171 h 1734757"/>
                <a:gd name="connsiteX4" fmla="*/ 8432561 w 8477199"/>
                <a:gd name="connsiteY4" fmla="*/ 880513 h 1734757"/>
                <a:gd name="connsiteX5" fmla="*/ 8477199 w 8477199"/>
                <a:gd name="connsiteY5" fmla="*/ 929103 h 1734757"/>
                <a:gd name="connsiteX6" fmla="*/ 7295156 w 8477199"/>
                <a:gd name="connsiteY6" fmla="*/ 1173736 h 1734757"/>
                <a:gd name="connsiteX7" fmla="*/ 7106764 w 8477199"/>
                <a:gd name="connsiteY7" fmla="*/ 814498 h 1734757"/>
                <a:gd name="connsiteX8" fmla="*/ 6708739 w 8477199"/>
                <a:gd name="connsiteY8" fmla="*/ 275180 h 1734757"/>
                <a:gd name="connsiteX9" fmla="*/ 6697657 w 8477199"/>
                <a:gd name="connsiteY9" fmla="*/ 275180 h 1734757"/>
                <a:gd name="connsiteX10" fmla="*/ 5808796 w 8477199"/>
                <a:gd name="connsiteY10" fmla="*/ 855594 h 1734757"/>
                <a:gd name="connsiteX11" fmla="*/ 5680431 w 8477199"/>
                <a:gd name="connsiteY11" fmla="*/ 987191 h 1734757"/>
                <a:gd name="connsiteX12" fmla="*/ 5510509 w 8477199"/>
                <a:gd name="connsiteY12" fmla="*/ 1166348 h 1734757"/>
                <a:gd name="connsiteX13" fmla="*/ 5121257 w 8477199"/>
                <a:gd name="connsiteY13" fmla="*/ 1556985 h 1734757"/>
                <a:gd name="connsiteX14" fmla="*/ 4763866 w 8477199"/>
                <a:gd name="connsiteY14" fmla="*/ 1734757 h 1734757"/>
                <a:gd name="connsiteX15" fmla="*/ 4720924 w 8477199"/>
                <a:gd name="connsiteY15" fmla="*/ 1730601 h 1734757"/>
                <a:gd name="connsiteX16" fmla="*/ 4489128 w 8477199"/>
                <a:gd name="connsiteY16" fmla="*/ 1387063 h 1734757"/>
                <a:gd name="connsiteX17" fmla="*/ 4263335 w 8477199"/>
                <a:gd name="connsiteY17" fmla="*/ 977494 h 1734757"/>
                <a:gd name="connsiteX18" fmla="*/ 3440333 w 8477199"/>
                <a:gd name="connsiteY18" fmla="*/ 1010362 h 1734757"/>
                <a:gd name="connsiteX19" fmla="*/ 2222804 w 8477199"/>
                <a:gd name="connsiteY19" fmla="*/ 1311196 h 1734757"/>
                <a:gd name="connsiteX20" fmla="*/ 116247 w 8477199"/>
                <a:gd name="connsiteY20" fmla="*/ 971172 h 1734757"/>
                <a:gd name="connsiteX21" fmla="*/ 9979 w 8477199"/>
                <a:gd name="connsiteY21" fmla="*/ 496270 h 1734757"/>
                <a:gd name="connsiteX22" fmla="*/ 174672 w 8477199"/>
                <a:gd name="connsiteY22" fmla="*/ 0 h 1734757"/>
                <a:gd name="connsiteX23" fmla="*/ 248669 w 8477199"/>
                <a:gd name="connsiteY23" fmla="*/ 55572 h 1734757"/>
                <a:gd name="connsiteX24" fmla="*/ 313900 w 8477199"/>
                <a:gd name="connsiteY24" fmla="*/ 944502 h 1734757"/>
                <a:gd name="connsiteX25" fmla="*/ 1735499 w 8477199"/>
                <a:gd name="connsiteY25" fmla="*/ 1229124 h 1734757"/>
                <a:gd name="connsiteX26" fmla="*/ 4052317 w 8477199"/>
                <a:gd name="connsiteY26" fmla="*/ 760908 h 1734757"/>
                <a:gd name="connsiteX27" fmla="*/ 4534135 w 8477199"/>
                <a:gd name="connsiteY27" fmla="*/ 1303743 h 1734757"/>
                <a:gd name="connsiteX28" fmla="*/ 4824736 w 8477199"/>
                <a:gd name="connsiteY28" fmla="*/ 1596007 h 1734757"/>
                <a:gd name="connsiteX29" fmla="*/ 5803572 w 8477199"/>
                <a:gd name="connsiteY29" fmla="*/ 744571 h 1734757"/>
                <a:gd name="connsiteX30" fmla="*/ 6697195 w 8477199"/>
                <a:gd name="connsiteY30" fmla="*/ 214691 h 173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477199" h="1734757">
                  <a:moveTo>
                    <a:pt x="6697195" y="214691"/>
                  </a:moveTo>
                  <a:cubicBezTo>
                    <a:pt x="6701351" y="214691"/>
                    <a:pt x="6696569" y="216176"/>
                    <a:pt x="6709662" y="214691"/>
                  </a:cubicBezTo>
                  <a:cubicBezTo>
                    <a:pt x="6889701" y="194272"/>
                    <a:pt x="7085675" y="417196"/>
                    <a:pt x="7145860" y="789985"/>
                  </a:cubicBezTo>
                  <a:cubicBezTo>
                    <a:pt x="7164162" y="921824"/>
                    <a:pt x="7090864" y="1099083"/>
                    <a:pt x="7305314" y="1114171"/>
                  </a:cubicBezTo>
                  <a:cubicBezTo>
                    <a:pt x="7519764" y="1129259"/>
                    <a:pt x="8426559" y="886055"/>
                    <a:pt x="8432561" y="880513"/>
                  </a:cubicBezTo>
                  <a:cubicBezTo>
                    <a:pt x="8444518" y="893841"/>
                    <a:pt x="8462935" y="874208"/>
                    <a:pt x="8477199" y="929103"/>
                  </a:cubicBezTo>
                  <a:cubicBezTo>
                    <a:pt x="8287631" y="977974"/>
                    <a:pt x="7523562" y="1192837"/>
                    <a:pt x="7295156" y="1173736"/>
                  </a:cubicBezTo>
                  <a:cubicBezTo>
                    <a:pt x="7066750" y="1154635"/>
                    <a:pt x="7142780" y="995964"/>
                    <a:pt x="7106764" y="814498"/>
                  </a:cubicBezTo>
                  <a:cubicBezTo>
                    <a:pt x="7056895" y="565156"/>
                    <a:pt x="6955887" y="282106"/>
                    <a:pt x="6708739" y="275180"/>
                  </a:cubicBezTo>
                  <a:lnTo>
                    <a:pt x="6697657" y="275180"/>
                  </a:lnTo>
                  <a:cubicBezTo>
                    <a:pt x="6361044" y="275180"/>
                    <a:pt x="6029511" y="624259"/>
                    <a:pt x="5808796" y="855594"/>
                  </a:cubicBezTo>
                  <a:cubicBezTo>
                    <a:pt x="5759852" y="906848"/>
                    <a:pt x="5717832" y="951175"/>
                    <a:pt x="5680431" y="987191"/>
                  </a:cubicBezTo>
                  <a:cubicBezTo>
                    <a:pt x="5633795" y="1031519"/>
                    <a:pt x="5577001" y="1094316"/>
                    <a:pt x="5510509" y="1166348"/>
                  </a:cubicBezTo>
                  <a:cubicBezTo>
                    <a:pt x="5397843" y="1289634"/>
                    <a:pt x="5257472" y="1442934"/>
                    <a:pt x="5121257" y="1556985"/>
                  </a:cubicBezTo>
                  <a:cubicBezTo>
                    <a:pt x="4978116" y="1676115"/>
                    <a:pt x="4860833" y="1734757"/>
                    <a:pt x="4763866" y="1734757"/>
                  </a:cubicBezTo>
                  <a:cubicBezTo>
                    <a:pt x="4749090" y="1734757"/>
                    <a:pt x="4734776" y="1733371"/>
                    <a:pt x="4720924" y="1730601"/>
                  </a:cubicBezTo>
                  <a:cubicBezTo>
                    <a:pt x="4585633" y="1703820"/>
                    <a:pt x="4538997" y="1550059"/>
                    <a:pt x="4489128" y="1387063"/>
                  </a:cubicBezTo>
                  <a:cubicBezTo>
                    <a:pt x="4442954" y="1236072"/>
                    <a:pt x="4418813" y="1081958"/>
                    <a:pt x="4263335" y="977494"/>
                  </a:cubicBezTo>
                  <a:cubicBezTo>
                    <a:pt x="4109169" y="873912"/>
                    <a:pt x="3780422" y="954745"/>
                    <a:pt x="3440333" y="1010362"/>
                  </a:cubicBezTo>
                  <a:cubicBezTo>
                    <a:pt x="3100245" y="1065979"/>
                    <a:pt x="2562688" y="1258131"/>
                    <a:pt x="2222804" y="1311196"/>
                  </a:cubicBezTo>
                  <a:cubicBezTo>
                    <a:pt x="979697" y="1513066"/>
                    <a:pt x="626734" y="1273713"/>
                    <a:pt x="116247" y="971172"/>
                  </a:cubicBezTo>
                  <a:cubicBezTo>
                    <a:pt x="6439" y="799723"/>
                    <a:pt x="-16420" y="690908"/>
                    <a:pt x="9979" y="496270"/>
                  </a:cubicBezTo>
                  <a:cubicBezTo>
                    <a:pt x="45556" y="289166"/>
                    <a:pt x="119774" y="165423"/>
                    <a:pt x="174672" y="0"/>
                  </a:cubicBezTo>
                  <a:lnTo>
                    <a:pt x="248669" y="55572"/>
                  </a:lnTo>
                  <a:cubicBezTo>
                    <a:pt x="180252" y="231475"/>
                    <a:pt x="-152870" y="651658"/>
                    <a:pt x="313900" y="944502"/>
                  </a:cubicBezTo>
                  <a:cubicBezTo>
                    <a:pt x="581322" y="1112278"/>
                    <a:pt x="1112430" y="1259723"/>
                    <a:pt x="1735499" y="1229124"/>
                  </a:cubicBezTo>
                  <a:cubicBezTo>
                    <a:pt x="2358568" y="1198525"/>
                    <a:pt x="3585878" y="748472"/>
                    <a:pt x="4052317" y="760908"/>
                  </a:cubicBezTo>
                  <a:cubicBezTo>
                    <a:pt x="4518756" y="773344"/>
                    <a:pt x="4444040" y="1108986"/>
                    <a:pt x="4534135" y="1303743"/>
                  </a:cubicBezTo>
                  <a:cubicBezTo>
                    <a:pt x="4613736" y="1475815"/>
                    <a:pt x="4613163" y="1689202"/>
                    <a:pt x="4824736" y="1596007"/>
                  </a:cubicBezTo>
                  <a:cubicBezTo>
                    <a:pt x="5036309" y="1502812"/>
                    <a:pt x="5331566" y="1213294"/>
                    <a:pt x="5803572" y="744571"/>
                  </a:cubicBezTo>
                  <a:cubicBezTo>
                    <a:pt x="6030751" y="505386"/>
                    <a:pt x="6334725" y="214691"/>
                    <a:pt x="6697195" y="214691"/>
                  </a:cubicBezTo>
                  <a:close/>
                </a:path>
              </a:pathLst>
            </a:custGeom>
            <a:solidFill>
              <a:schemeClr val="accent5">
                <a:lumMod val="60000"/>
                <a:lumOff val="40000"/>
              </a:schemeClr>
            </a:solidFill>
            <a:ln w="7072" cap="flat">
              <a:noFill/>
              <a:prstDash val="solid"/>
              <a:miter/>
            </a:ln>
            <a:effectLst>
              <a:outerShdw blurRad="50800" dist="38100" dir="2700000" algn="tl" rotWithShape="0">
                <a:prstClr val="black">
                  <a:alpha val="40000"/>
                </a:prstClr>
              </a:outerShdw>
            </a:effectLst>
          </p:spPr>
          <p:txBody>
            <a:bodyPr wrap="square" rtlCol="0" anchor="ctr">
              <a:noAutofit/>
            </a:bodyPr>
            <a:lstStyle/>
            <a:p>
              <a:endParaRPr lang="en-US" dirty="0"/>
            </a:p>
          </p:txBody>
        </p:sp>
      </p:grpSp>
      <p:sp>
        <p:nvSpPr>
          <p:cNvPr id="31" name="Rectangle 30">
            <a:extLst>
              <a:ext uri="{FF2B5EF4-FFF2-40B4-BE49-F238E27FC236}">
                <a16:creationId xmlns:a16="http://schemas.microsoft.com/office/drawing/2014/main" id="{F22A7F03-F3AA-46A2-8427-67785E38DD35}"/>
              </a:ext>
            </a:extLst>
          </p:cNvPr>
          <p:cNvSpPr/>
          <p:nvPr userDrawn="1"/>
        </p:nvSpPr>
        <p:spPr>
          <a:xfrm>
            <a:off x="1536717" y="586353"/>
            <a:ext cx="7697818" cy="4694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A9B5A12-9FE3-4BF4-BCA3-DE13349AE2A7}"/>
              </a:ext>
            </a:extLst>
          </p:cNvPr>
          <p:cNvSpPr/>
          <p:nvPr userDrawn="1"/>
        </p:nvSpPr>
        <p:spPr>
          <a:xfrm>
            <a:off x="1536717" y="586353"/>
            <a:ext cx="7697818" cy="4694206"/>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7774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solidFill>
          <a:schemeClr val="accent1">
            <a:alpha val="60000"/>
          </a:schemeClr>
        </a:solidFill>
        <a:effectLst/>
      </p:bgPr>
    </p:bg>
    <p:spTree>
      <p:nvGrpSpPr>
        <p:cNvPr id="1" name=""/>
        <p:cNvGrpSpPr/>
        <p:nvPr/>
      </p:nvGrpSpPr>
      <p:grpSpPr>
        <a:xfrm>
          <a:off x="0" y="0"/>
          <a:ext cx="0" cy="0"/>
          <a:chOff x="0" y="0"/>
          <a:chExt cx="0" cy="0"/>
        </a:xfrm>
      </p:grpSpPr>
      <p:grpSp>
        <p:nvGrpSpPr>
          <p:cNvPr id="3" name="Graphic 70">
            <a:extLst>
              <a:ext uri="{FF2B5EF4-FFF2-40B4-BE49-F238E27FC236}">
                <a16:creationId xmlns:a16="http://schemas.microsoft.com/office/drawing/2014/main" id="{0E7A2DE7-B0EB-4D89-B51F-B339A80D12A3}"/>
              </a:ext>
            </a:extLst>
          </p:cNvPr>
          <p:cNvGrpSpPr/>
          <p:nvPr userDrawn="1"/>
        </p:nvGrpSpPr>
        <p:grpSpPr>
          <a:xfrm flipH="1">
            <a:off x="344152" y="5036080"/>
            <a:ext cx="1731984" cy="1655955"/>
            <a:chOff x="6551111" y="-143747"/>
            <a:chExt cx="4379433" cy="4187188"/>
          </a:xfrm>
          <a:solidFill>
            <a:schemeClr val="accent2"/>
          </a:solidFill>
        </p:grpSpPr>
        <p:sp>
          <p:nvSpPr>
            <p:cNvPr id="4" name="Freeform: Shape 3">
              <a:extLst>
                <a:ext uri="{FF2B5EF4-FFF2-40B4-BE49-F238E27FC236}">
                  <a16:creationId xmlns:a16="http://schemas.microsoft.com/office/drawing/2014/main" id="{F094A0EA-32C2-4FCE-9CEF-D07F4E663EC5}"/>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CFCD5666-07EE-471A-9645-A62C4625D99F}"/>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2DC3BF4B-2933-40A2-9A5E-02851EB03E44}"/>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sp>
        <p:nvSpPr>
          <p:cNvPr id="10" name="Freeform: Shape 9">
            <a:extLst>
              <a:ext uri="{FF2B5EF4-FFF2-40B4-BE49-F238E27FC236}">
                <a16:creationId xmlns:a16="http://schemas.microsoft.com/office/drawing/2014/main" id="{1C61428A-0908-4E6B-AD6C-D85BB75BBED1}"/>
              </a:ext>
            </a:extLst>
          </p:cNvPr>
          <p:cNvSpPr/>
          <p:nvPr userDrawn="1"/>
        </p:nvSpPr>
        <p:spPr>
          <a:xfrm>
            <a:off x="344152" y="372710"/>
            <a:ext cx="11503696" cy="6139485"/>
          </a:xfrm>
          <a:custGeom>
            <a:avLst/>
            <a:gdLst>
              <a:gd name="connsiteX0" fmla="*/ 0 w 11503696"/>
              <a:gd name="connsiteY0" fmla="*/ 0 h 6139485"/>
              <a:gd name="connsiteX1" fmla="*/ 11503696 w 11503696"/>
              <a:gd name="connsiteY1" fmla="*/ 0 h 6139485"/>
              <a:gd name="connsiteX2" fmla="*/ 11503696 w 11503696"/>
              <a:gd name="connsiteY2" fmla="*/ 6139485 h 6139485"/>
              <a:gd name="connsiteX3" fmla="*/ 1614578 w 11503696"/>
              <a:gd name="connsiteY3" fmla="*/ 6139485 h 6139485"/>
              <a:gd name="connsiteX4" fmla="*/ 1614578 w 11503696"/>
              <a:gd name="connsiteY4" fmla="*/ 6045674 h 6139485"/>
              <a:gd name="connsiteX5" fmla="*/ 11409885 w 11503696"/>
              <a:gd name="connsiteY5" fmla="*/ 6045674 h 6139485"/>
              <a:gd name="connsiteX6" fmla="*/ 11409885 w 11503696"/>
              <a:gd name="connsiteY6" fmla="*/ 93811 h 6139485"/>
              <a:gd name="connsiteX7" fmla="*/ 93811 w 11503696"/>
              <a:gd name="connsiteY7" fmla="*/ 93811 h 6139485"/>
              <a:gd name="connsiteX8" fmla="*/ 93811 w 11503696"/>
              <a:gd name="connsiteY8" fmla="*/ 4732690 h 6139485"/>
              <a:gd name="connsiteX9" fmla="*/ 0 w 11503696"/>
              <a:gd name="connsiteY9" fmla="*/ 4732690 h 613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03696" h="6139485">
                <a:moveTo>
                  <a:pt x="0" y="0"/>
                </a:moveTo>
                <a:lnTo>
                  <a:pt x="11503696" y="0"/>
                </a:lnTo>
                <a:lnTo>
                  <a:pt x="11503696" y="6139485"/>
                </a:lnTo>
                <a:lnTo>
                  <a:pt x="1614578" y="6139485"/>
                </a:lnTo>
                <a:lnTo>
                  <a:pt x="1614578" y="6045674"/>
                </a:lnTo>
                <a:lnTo>
                  <a:pt x="11409885" y="6045674"/>
                </a:lnTo>
                <a:lnTo>
                  <a:pt x="11409885" y="93811"/>
                </a:lnTo>
                <a:lnTo>
                  <a:pt x="93811" y="93811"/>
                </a:lnTo>
                <a:lnTo>
                  <a:pt x="93811" y="4732690"/>
                </a:lnTo>
                <a:lnTo>
                  <a:pt x="0" y="473269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359167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33123687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5736949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1">
            <a:alpha val="6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3055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AC4CA2-E5AD-44A3-9195-A87624AB388E}"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F43A7-8594-4520-9283-4661EE8C89C5}" type="slidenum">
              <a:rPr lang="en-IN" smtClean="0"/>
              <a:t>‹#›</a:t>
            </a:fld>
            <a:endParaRPr lang="en-IN"/>
          </a:p>
        </p:txBody>
      </p:sp>
    </p:spTree>
    <p:extLst>
      <p:ext uri="{BB962C8B-B14F-4D97-AF65-F5344CB8AC3E}">
        <p14:creationId xmlns:p14="http://schemas.microsoft.com/office/powerpoint/2010/main" val="12693170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AC4CA2-E5AD-44A3-9195-A87624AB388E}"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FF43A7-8594-4520-9283-4661EE8C89C5}" type="slidenum">
              <a:rPr lang="en-IN" smtClean="0"/>
              <a:t>‹#›</a:t>
            </a:fld>
            <a:endParaRPr lang="en-IN"/>
          </a:p>
        </p:txBody>
      </p:sp>
    </p:spTree>
    <p:extLst>
      <p:ext uri="{BB962C8B-B14F-4D97-AF65-F5344CB8AC3E}">
        <p14:creationId xmlns:p14="http://schemas.microsoft.com/office/powerpoint/2010/main" val="36910658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79873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582987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7400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9057090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123508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788569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3656302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14187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9808550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479603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74314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212528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50263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57982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자유형: 도형 71">
            <a:extLst>
              <a:ext uri="{FF2B5EF4-FFF2-40B4-BE49-F238E27FC236}">
                <a16:creationId xmlns:a16="http://schemas.microsoft.com/office/drawing/2014/main" id="{2A49B234-4043-4882-9511-A782AE39971F}"/>
              </a:ext>
            </a:extLst>
          </p:cNvPr>
          <p:cNvSpPr/>
          <p:nvPr userDrawn="1"/>
        </p:nvSpPr>
        <p:spPr>
          <a:xfrm flipH="1">
            <a:off x="11070076" y="5934426"/>
            <a:ext cx="768849" cy="681342"/>
          </a:xfrm>
          <a:custGeom>
            <a:avLst/>
            <a:gdLst>
              <a:gd name="connsiteX0" fmla="*/ 1290726 w 1677791"/>
              <a:gd name="connsiteY0" fmla="*/ 1211742 h 1486830"/>
              <a:gd name="connsiteX1" fmla="*/ 1212213 w 1677791"/>
              <a:gd name="connsiteY1" fmla="*/ 1263785 h 1486830"/>
              <a:gd name="connsiteX2" fmla="*/ 1210535 w 1677791"/>
              <a:gd name="connsiteY2" fmla="*/ 1272092 h 1486830"/>
              <a:gd name="connsiteX3" fmla="*/ 1210535 w 1677791"/>
              <a:gd name="connsiteY3" fmla="*/ 1321812 h 1486830"/>
              <a:gd name="connsiteX4" fmla="*/ 1212213 w 1677791"/>
              <a:gd name="connsiteY4" fmla="*/ 1330120 h 1486830"/>
              <a:gd name="connsiteX5" fmla="*/ 1290726 w 1677791"/>
              <a:gd name="connsiteY5" fmla="*/ 1382162 h 1486830"/>
              <a:gd name="connsiteX6" fmla="*/ 1375936 w 1677791"/>
              <a:gd name="connsiteY6" fmla="*/ 1296952 h 1486830"/>
              <a:gd name="connsiteX7" fmla="*/ 1290726 w 1677791"/>
              <a:gd name="connsiteY7" fmla="*/ 1211742 h 1486830"/>
              <a:gd name="connsiteX8" fmla="*/ 682149 w 1677791"/>
              <a:gd name="connsiteY8" fmla="*/ 1211742 h 1486830"/>
              <a:gd name="connsiteX9" fmla="*/ 596939 w 1677791"/>
              <a:gd name="connsiteY9" fmla="*/ 1296952 h 1486830"/>
              <a:gd name="connsiteX10" fmla="*/ 682149 w 1677791"/>
              <a:gd name="connsiteY10" fmla="*/ 1382162 h 1486830"/>
              <a:gd name="connsiteX11" fmla="*/ 767359 w 1677791"/>
              <a:gd name="connsiteY11" fmla="*/ 1296952 h 1486830"/>
              <a:gd name="connsiteX12" fmla="*/ 682149 w 1677791"/>
              <a:gd name="connsiteY12" fmla="*/ 1211742 h 1486830"/>
              <a:gd name="connsiteX13" fmla="*/ 1392841 w 1677791"/>
              <a:gd name="connsiteY13" fmla="*/ 640871 h 1486830"/>
              <a:gd name="connsiteX14" fmla="*/ 1360870 w 1677791"/>
              <a:gd name="connsiteY14" fmla="*/ 788070 h 1486830"/>
              <a:gd name="connsiteX15" fmla="*/ 625002 w 1677791"/>
              <a:gd name="connsiteY15" fmla="*/ 791267 h 1486830"/>
              <a:gd name="connsiteX16" fmla="*/ 577044 w 1677791"/>
              <a:gd name="connsiteY16" fmla="*/ 650464 h 1486830"/>
              <a:gd name="connsiteX17" fmla="*/ 1444679 w 1677791"/>
              <a:gd name="connsiteY17" fmla="*/ 433897 h 1486830"/>
              <a:gd name="connsiteX18" fmla="*/ 1406313 w 1677791"/>
              <a:gd name="connsiteY18" fmla="*/ 574698 h 1486830"/>
              <a:gd name="connsiteX19" fmla="*/ 543426 w 1677791"/>
              <a:gd name="connsiteY19" fmla="*/ 584292 h 1486830"/>
              <a:gd name="connsiteX20" fmla="*/ 492271 w 1677791"/>
              <a:gd name="connsiteY20" fmla="*/ 437094 h 1486830"/>
              <a:gd name="connsiteX21" fmla="*/ 393221 w 1677791"/>
              <a:gd name="connsiteY21" fmla="*/ 348324 h 1486830"/>
              <a:gd name="connsiteX22" fmla="*/ 580583 w 1677791"/>
              <a:gd name="connsiteY22" fmla="*/ 864764 h 1486830"/>
              <a:gd name="connsiteX23" fmla="*/ 1407174 w 1677791"/>
              <a:gd name="connsiteY23" fmla="*/ 864764 h 1486830"/>
              <a:gd name="connsiteX24" fmla="*/ 1508184 w 1677791"/>
              <a:gd name="connsiteY24" fmla="*/ 348324 h 1486830"/>
              <a:gd name="connsiteX25" fmla="*/ 34808 w 1677791"/>
              <a:gd name="connsiteY25" fmla="*/ 0 h 1486830"/>
              <a:gd name="connsiteX26" fmla="*/ 294110 w 1677791"/>
              <a:gd name="connsiteY26" fmla="*/ 64594 h 1486830"/>
              <a:gd name="connsiteX27" fmla="*/ 292553 w 1677791"/>
              <a:gd name="connsiteY27" fmla="*/ 70844 h 1486830"/>
              <a:gd name="connsiteX28" fmla="*/ 340979 w 1677791"/>
              <a:gd name="connsiteY28" fmla="*/ 204324 h 1486830"/>
              <a:gd name="connsiteX29" fmla="*/ 1536349 w 1677791"/>
              <a:gd name="connsiteY29" fmla="*/ 204324 h 1486830"/>
              <a:gd name="connsiteX30" fmla="*/ 1536474 w 1677791"/>
              <a:gd name="connsiteY30" fmla="*/ 203688 h 1486830"/>
              <a:gd name="connsiteX31" fmla="*/ 1579508 w 1677791"/>
              <a:gd name="connsiteY31" fmla="*/ 204324 h 1486830"/>
              <a:gd name="connsiteX32" fmla="*/ 1631907 w 1677791"/>
              <a:gd name="connsiteY32" fmla="*/ 204324 h 1486830"/>
              <a:gd name="connsiteX33" fmla="*/ 1631907 w 1677791"/>
              <a:gd name="connsiteY33" fmla="*/ 205098 h 1486830"/>
              <a:gd name="connsiteX34" fmla="*/ 1677791 w 1677791"/>
              <a:gd name="connsiteY34" fmla="*/ 205776 h 1486830"/>
              <a:gd name="connsiteX35" fmla="*/ 1525738 w 1677791"/>
              <a:gd name="connsiteY35" fmla="*/ 1008764 h 1486830"/>
              <a:gd name="connsiteX36" fmla="*/ 1518818 w 1677791"/>
              <a:gd name="connsiteY36" fmla="*/ 1007409 h 1486830"/>
              <a:gd name="connsiteX37" fmla="*/ 1518818 w 1677791"/>
              <a:gd name="connsiteY37" fmla="*/ 1008764 h 1486830"/>
              <a:gd name="connsiteX38" fmla="*/ 632825 w 1677791"/>
              <a:gd name="connsiteY38" fmla="*/ 1008764 h 1486830"/>
              <a:gd name="connsiteX39" fmla="*/ 668973 w 1677791"/>
              <a:gd name="connsiteY39" fmla="*/ 1108403 h 1486830"/>
              <a:gd name="connsiteX40" fmla="*/ 682149 w 1677791"/>
              <a:gd name="connsiteY40" fmla="*/ 1107074 h 1486830"/>
              <a:gd name="connsiteX41" fmla="*/ 816413 w 1677791"/>
              <a:gd name="connsiteY41" fmla="*/ 1162688 h 1486830"/>
              <a:gd name="connsiteX42" fmla="*/ 853014 w 1677791"/>
              <a:gd name="connsiteY42" fmla="*/ 1216974 h 1486830"/>
              <a:gd name="connsiteX43" fmla="*/ 1119861 w 1677791"/>
              <a:gd name="connsiteY43" fmla="*/ 1216974 h 1486830"/>
              <a:gd name="connsiteX44" fmla="*/ 1156462 w 1677791"/>
              <a:gd name="connsiteY44" fmla="*/ 1162688 h 1486830"/>
              <a:gd name="connsiteX45" fmla="*/ 1290726 w 1677791"/>
              <a:gd name="connsiteY45" fmla="*/ 1107074 h 1486830"/>
              <a:gd name="connsiteX46" fmla="*/ 1480604 w 1677791"/>
              <a:gd name="connsiteY46" fmla="*/ 1296952 h 1486830"/>
              <a:gd name="connsiteX47" fmla="*/ 1290726 w 1677791"/>
              <a:gd name="connsiteY47" fmla="*/ 1486830 h 1486830"/>
              <a:gd name="connsiteX48" fmla="*/ 1115770 w 1677791"/>
              <a:gd name="connsiteY48" fmla="*/ 1370861 h 1486830"/>
              <a:gd name="connsiteX49" fmla="*/ 1113774 w 1677791"/>
              <a:gd name="connsiteY49" fmla="*/ 1360974 h 1486830"/>
              <a:gd name="connsiteX50" fmla="*/ 859102 w 1677791"/>
              <a:gd name="connsiteY50" fmla="*/ 1360974 h 1486830"/>
              <a:gd name="connsiteX51" fmla="*/ 857106 w 1677791"/>
              <a:gd name="connsiteY51" fmla="*/ 1370861 h 1486830"/>
              <a:gd name="connsiteX52" fmla="*/ 682149 w 1677791"/>
              <a:gd name="connsiteY52" fmla="*/ 1486830 h 1486830"/>
              <a:gd name="connsiteX53" fmla="*/ 492271 w 1677791"/>
              <a:gd name="connsiteY53" fmla="*/ 1296952 h 1486830"/>
              <a:gd name="connsiteX54" fmla="*/ 507193 w 1677791"/>
              <a:gd name="connsiteY54" fmla="*/ 1223043 h 1486830"/>
              <a:gd name="connsiteX55" fmla="*/ 539822 w 1677791"/>
              <a:gd name="connsiteY55" fmla="*/ 1174647 h 1486830"/>
              <a:gd name="connsiteX56" fmla="*/ 180691 w 1677791"/>
              <a:gd name="connsiteY56" fmla="*/ 184741 h 1486830"/>
              <a:gd name="connsiteX57" fmla="*/ 0 w 1677791"/>
              <a:gd name="connsiteY57" fmla="*/ 139730 h 1486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677791" h="1486830">
                <a:moveTo>
                  <a:pt x="1290726" y="1211742"/>
                </a:moveTo>
                <a:cubicBezTo>
                  <a:pt x="1255431" y="1211742"/>
                  <a:pt x="1225148" y="1233202"/>
                  <a:pt x="1212213" y="1263785"/>
                </a:cubicBezTo>
                <a:lnTo>
                  <a:pt x="1210535" y="1272092"/>
                </a:lnTo>
                <a:lnTo>
                  <a:pt x="1210535" y="1321812"/>
                </a:lnTo>
                <a:lnTo>
                  <a:pt x="1212213" y="1330120"/>
                </a:lnTo>
                <a:cubicBezTo>
                  <a:pt x="1225148" y="1360703"/>
                  <a:pt x="1255431" y="1382162"/>
                  <a:pt x="1290726" y="1382162"/>
                </a:cubicBezTo>
                <a:cubicBezTo>
                  <a:pt x="1337786" y="1382162"/>
                  <a:pt x="1375936" y="1344012"/>
                  <a:pt x="1375936" y="1296952"/>
                </a:cubicBezTo>
                <a:cubicBezTo>
                  <a:pt x="1375936" y="1249892"/>
                  <a:pt x="1337786" y="1211742"/>
                  <a:pt x="1290726" y="1211742"/>
                </a:cubicBezTo>
                <a:close/>
                <a:moveTo>
                  <a:pt x="682149" y="1211742"/>
                </a:moveTo>
                <a:cubicBezTo>
                  <a:pt x="635089" y="1211742"/>
                  <a:pt x="596939" y="1249892"/>
                  <a:pt x="596939" y="1296952"/>
                </a:cubicBezTo>
                <a:cubicBezTo>
                  <a:pt x="596939" y="1344012"/>
                  <a:pt x="635089" y="1382162"/>
                  <a:pt x="682149" y="1382162"/>
                </a:cubicBezTo>
                <a:cubicBezTo>
                  <a:pt x="729209" y="1382162"/>
                  <a:pt x="767359" y="1344012"/>
                  <a:pt x="767359" y="1296952"/>
                </a:cubicBezTo>
                <a:cubicBezTo>
                  <a:pt x="767359" y="1249892"/>
                  <a:pt x="729209" y="1211742"/>
                  <a:pt x="682149" y="1211742"/>
                </a:cubicBezTo>
                <a:close/>
                <a:moveTo>
                  <a:pt x="1392841" y="640871"/>
                </a:moveTo>
                <a:lnTo>
                  <a:pt x="1360870" y="788070"/>
                </a:lnTo>
                <a:lnTo>
                  <a:pt x="625002" y="791267"/>
                </a:lnTo>
                <a:lnTo>
                  <a:pt x="577044" y="650464"/>
                </a:lnTo>
                <a:close/>
                <a:moveTo>
                  <a:pt x="1444679" y="433897"/>
                </a:moveTo>
                <a:lnTo>
                  <a:pt x="1406313" y="574698"/>
                </a:lnTo>
                <a:lnTo>
                  <a:pt x="543426" y="584292"/>
                </a:lnTo>
                <a:lnTo>
                  <a:pt x="492271" y="437094"/>
                </a:lnTo>
                <a:close/>
                <a:moveTo>
                  <a:pt x="393221" y="348324"/>
                </a:moveTo>
                <a:lnTo>
                  <a:pt x="580583" y="864764"/>
                </a:lnTo>
                <a:lnTo>
                  <a:pt x="1407174" y="864764"/>
                </a:lnTo>
                <a:lnTo>
                  <a:pt x="1508184" y="348324"/>
                </a:lnTo>
                <a:close/>
                <a:moveTo>
                  <a:pt x="34808" y="0"/>
                </a:moveTo>
                <a:lnTo>
                  <a:pt x="294110" y="64594"/>
                </a:lnTo>
                <a:lnTo>
                  <a:pt x="292553" y="70844"/>
                </a:lnTo>
                <a:lnTo>
                  <a:pt x="340979" y="204324"/>
                </a:lnTo>
                <a:lnTo>
                  <a:pt x="1536349" y="204324"/>
                </a:lnTo>
                <a:lnTo>
                  <a:pt x="1536474" y="203688"/>
                </a:lnTo>
                <a:lnTo>
                  <a:pt x="1579508" y="204324"/>
                </a:lnTo>
                <a:lnTo>
                  <a:pt x="1631907" y="204324"/>
                </a:lnTo>
                <a:lnTo>
                  <a:pt x="1631907" y="205098"/>
                </a:lnTo>
                <a:lnTo>
                  <a:pt x="1677791" y="205776"/>
                </a:lnTo>
                <a:lnTo>
                  <a:pt x="1525738" y="1008764"/>
                </a:lnTo>
                <a:lnTo>
                  <a:pt x="1518818" y="1007409"/>
                </a:lnTo>
                <a:lnTo>
                  <a:pt x="1518818" y="1008764"/>
                </a:lnTo>
                <a:lnTo>
                  <a:pt x="632825" y="1008764"/>
                </a:lnTo>
                <a:lnTo>
                  <a:pt x="668973" y="1108403"/>
                </a:lnTo>
                <a:lnTo>
                  <a:pt x="682149" y="1107074"/>
                </a:lnTo>
                <a:cubicBezTo>
                  <a:pt x="734583" y="1107074"/>
                  <a:pt x="782052" y="1128327"/>
                  <a:pt x="816413" y="1162688"/>
                </a:cubicBezTo>
                <a:lnTo>
                  <a:pt x="853014" y="1216974"/>
                </a:lnTo>
                <a:lnTo>
                  <a:pt x="1119861" y="1216974"/>
                </a:lnTo>
                <a:lnTo>
                  <a:pt x="1156462" y="1162688"/>
                </a:lnTo>
                <a:cubicBezTo>
                  <a:pt x="1190823" y="1128327"/>
                  <a:pt x="1238293" y="1107074"/>
                  <a:pt x="1290726" y="1107074"/>
                </a:cubicBezTo>
                <a:cubicBezTo>
                  <a:pt x="1395593" y="1107074"/>
                  <a:pt x="1480604" y="1192085"/>
                  <a:pt x="1480604" y="1296952"/>
                </a:cubicBezTo>
                <a:cubicBezTo>
                  <a:pt x="1480604" y="1401819"/>
                  <a:pt x="1395593" y="1486830"/>
                  <a:pt x="1290726" y="1486830"/>
                </a:cubicBezTo>
                <a:cubicBezTo>
                  <a:pt x="1212076" y="1486830"/>
                  <a:pt x="1144595" y="1439012"/>
                  <a:pt x="1115770" y="1370861"/>
                </a:cubicBezTo>
                <a:lnTo>
                  <a:pt x="1113774" y="1360974"/>
                </a:lnTo>
                <a:lnTo>
                  <a:pt x="859102" y="1360974"/>
                </a:lnTo>
                <a:lnTo>
                  <a:pt x="857106" y="1370861"/>
                </a:lnTo>
                <a:cubicBezTo>
                  <a:pt x="828281" y="1439012"/>
                  <a:pt x="760800" y="1486830"/>
                  <a:pt x="682149" y="1486830"/>
                </a:cubicBezTo>
                <a:cubicBezTo>
                  <a:pt x="577282" y="1486830"/>
                  <a:pt x="492271" y="1401819"/>
                  <a:pt x="492271" y="1296952"/>
                </a:cubicBezTo>
                <a:cubicBezTo>
                  <a:pt x="492271" y="1270736"/>
                  <a:pt x="497584" y="1245760"/>
                  <a:pt x="507193" y="1223043"/>
                </a:cubicBezTo>
                <a:lnTo>
                  <a:pt x="539822" y="1174647"/>
                </a:lnTo>
                <a:lnTo>
                  <a:pt x="180691" y="184741"/>
                </a:lnTo>
                <a:lnTo>
                  <a:pt x="0" y="1397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 name="Rectangle 3">
            <a:extLst>
              <a:ext uri="{FF2B5EF4-FFF2-40B4-BE49-F238E27FC236}">
                <a16:creationId xmlns:a16="http://schemas.microsoft.com/office/drawing/2014/main" id="{48FB66C5-532B-4BA1-A4C2-ED9DFB4BC247}"/>
              </a:ext>
            </a:extLst>
          </p:cNvPr>
          <p:cNvSpPr/>
          <p:nvPr userDrawn="1"/>
        </p:nvSpPr>
        <p:spPr>
          <a:xfrm>
            <a:off x="353074" y="6624536"/>
            <a:ext cx="11485852" cy="972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60878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18821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9615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solidFill>
          <a:schemeClr val="accent1">
            <a:alpha val="6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5BFCFFB-F4D3-48F3-9731-232CD11C7A62}"/>
              </a:ext>
            </a:extLst>
          </p:cNvPr>
          <p:cNvSpPr/>
          <p:nvPr userDrawn="1"/>
        </p:nvSpPr>
        <p:spPr>
          <a:xfrm>
            <a:off x="1966786" y="595265"/>
            <a:ext cx="9675969" cy="5667470"/>
          </a:xfrm>
          <a:custGeom>
            <a:avLst/>
            <a:gdLst>
              <a:gd name="connsiteX0" fmla="*/ 0 w 9675969"/>
              <a:gd name="connsiteY0" fmla="*/ 0 h 5667470"/>
              <a:gd name="connsiteX1" fmla="*/ 9675969 w 9675969"/>
              <a:gd name="connsiteY1" fmla="*/ 0 h 5667470"/>
              <a:gd name="connsiteX2" fmla="*/ 9675969 w 9675969"/>
              <a:gd name="connsiteY2" fmla="*/ 5667470 h 5667470"/>
              <a:gd name="connsiteX3" fmla="*/ 97402 w 9675969"/>
              <a:gd name="connsiteY3" fmla="*/ 5667470 h 5667470"/>
              <a:gd name="connsiteX4" fmla="*/ 97402 w 9675969"/>
              <a:gd name="connsiteY4" fmla="*/ 5583705 h 5667470"/>
              <a:gd name="connsiteX5" fmla="*/ 9592204 w 9675969"/>
              <a:gd name="connsiteY5" fmla="*/ 5583705 h 5667470"/>
              <a:gd name="connsiteX6" fmla="*/ 9592204 w 9675969"/>
              <a:gd name="connsiteY6" fmla="*/ 83765 h 5667470"/>
              <a:gd name="connsiteX7" fmla="*/ 83765 w 9675969"/>
              <a:gd name="connsiteY7" fmla="*/ 83765 h 5667470"/>
              <a:gd name="connsiteX8" fmla="*/ 83765 w 9675969"/>
              <a:gd name="connsiteY8" fmla="*/ 3424474 h 5667470"/>
              <a:gd name="connsiteX9" fmla="*/ 0 w 9675969"/>
              <a:gd name="connsiteY9" fmla="*/ 3424474 h 566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75969" h="5667470">
                <a:moveTo>
                  <a:pt x="0" y="0"/>
                </a:moveTo>
                <a:lnTo>
                  <a:pt x="9675969" y="0"/>
                </a:lnTo>
                <a:lnTo>
                  <a:pt x="9675969" y="5667470"/>
                </a:lnTo>
                <a:lnTo>
                  <a:pt x="97402" y="5667470"/>
                </a:lnTo>
                <a:lnTo>
                  <a:pt x="97402" y="5583705"/>
                </a:lnTo>
                <a:lnTo>
                  <a:pt x="9592204" y="5583705"/>
                </a:lnTo>
                <a:lnTo>
                  <a:pt x="9592204" y="83765"/>
                </a:lnTo>
                <a:lnTo>
                  <a:pt x="83765" y="83765"/>
                </a:lnTo>
                <a:lnTo>
                  <a:pt x="83765" y="3424474"/>
                </a:lnTo>
                <a:lnTo>
                  <a:pt x="0" y="342447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Graphic 70">
            <a:extLst>
              <a:ext uri="{FF2B5EF4-FFF2-40B4-BE49-F238E27FC236}">
                <a16:creationId xmlns:a16="http://schemas.microsoft.com/office/drawing/2014/main" id="{0006C776-2F6E-4795-A504-2C728D18AB23}"/>
              </a:ext>
            </a:extLst>
          </p:cNvPr>
          <p:cNvGrpSpPr/>
          <p:nvPr userDrawn="1"/>
        </p:nvGrpSpPr>
        <p:grpSpPr>
          <a:xfrm flipH="1">
            <a:off x="1966786" y="3881925"/>
            <a:ext cx="2331651" cy="2229298"/>
            <a:chOff x="6551111" y="-143747"/>
            <a:chExt cx="4379433" cy="4187188"/>
          </a:xfrm>
          <a:solidFill>
            <a:schemeClr val="accent2"/>
          </a:solidFill>
        </p:grpSpPr>
        <p:sp>
          <p:nvSpPr>
            <p:cNvPr id="6" name="Freeform: Shape 5">
              <a:extLst>
                <a:ext uri="{FF2B5EF4-FFF2-40B4-BE49-F238E27FC236}">
                  <a16:creationId xmlns:a16="http://schemas.microsoft.com/office/drawing/2014/main" id="{B8B14671-BDCE-456F-BCEB-6EBE8A5392A4}"/>
                </a:ext>
              </a:extLst>
            </p:cNvPr>
            <p:cNvSpPr/>
            <p:nvPr/>
          </p:nvSpPr>
          <p:spPr>
            <a:xfrm>
              <a:off x="6551033" y="-144216"/>
              <a:ext cx="4374744" cy="4187188"/>
            </a:xfrm>
            <a:custGeom>
              <a:avLst/>
              <a:gdLst>
                <a:gd name="connsiteX0" fmla="*/ 4372947 w 4374744"/>
                <a:gd name="connsiteY0" fmla="*/ 105969 h 4187188"/>
                <a:gd name="connsiteX1" fmla="*/ 4269791 w 4374744"/>
                <a:gd name="connsiteY1" fmla="*/ 4220 h 4187188"/>
                <a:gd name="connsiteX2" fmla="*/ 4260413 w 4374744"/>
                <a:gd name="connsiteY2" fmla="*/ 0 h 4187188"/>
                <a:gd name="connsiteX3" fmla="*/ 4246816 w 4374744"/>
                <a:gd name="connsiteY3" fmla="*/ 0 h 4187188"/>
                <a:gd name="connsiteX4" fmla="*/ 4237438 w 4374744"/>
                <a:gd name="connsiteY4" fmla="*/ 3751 h 4187188"/>
                <a:gd name="connsiteX5" fmla="*/ 4002055 w 4374744"/>
                <a:gd name="connsiteY5" fmla="*/ 42669 h 4187188"/>
                <a:gd name="connsiteX6" fmla="*/ 3580523 w 4374744"/>
                <a:gd name="connsiteY6" fmla="*/ 114409 h 4187188"/>
                <a:gd name="connsiteX7" fmla="*/ 3459080 w 4374744"/>
                <a:gd name="connsiteY7" fmla="*/ 214283 h 4187188"/>
                <a:gd name="connsiteX8" fmla="*/ 3323102 w 4374744"/>
                <a:gd name="connsiteY8" fmla="*/ 564075 h 4187188"/>
                <a:gd name="connsiteX9" fmla="*/ 3163210 w 4374744"/>
                <a:gd name="connsiteY9" fmla="*/ 974354 h 4187188"/>
                <a:gd name="connsiteX10" fmla="*/ 3134608 w 4374744"/>
                <a:gd name="connsiteY10" fmla="*/ 994047 h 4187188"/>
                <a:gd name="connsiteX11" fmla="*/ 2924546 w 4374744"/>
                <a:gd name="connsiteY11" fmla="*/ 999674 h 4187188"/>
                <a:gd name="connsiteX12" fmla="*/ 2637585 w 4374744"/>
                <a:gd name="connsiteY12" fmla="*/ 1006707 h 4187188"/>
                <a:gd name="connsiteX13" fmla="*/ 2377820 w 4374744"/>
                <a:gd name="connsiteY13" fmla="*/ 1013271 h 4187188"/>
                <a:gd name="connsiteX14" fmla="*/ 2087108 w 4374744"/>
                <a:gd name="connsiteY14" fmla="*/ 1020305 h 4187188"/>
                <a:gd name="connsiteX15" fmla="*/ 1827343 w 4374744"/>
                <a:gd name="connsiteY15" fmla="*/ 1026869 h 4187188"/>
                <a:gd name="connsiteX16" fmla="*/ 1538507 w 4374744"/>
                <a:gd name="connsiteY16" fmla="*/ 1033903 h 4187188"/>
                <a:gd name="connsiteX17" fmla="*/ 1278741 w 4374744"/>
                <a:gd name="connsiteY17" fmla="*/ 1040467 h 4187188"/>
                <a:gd name="connsiteX18" fmla="*/ 989905 w 4374744"/>
                <a:gd name="connsiteY18" fmla="*/ 1047500 h 4187188"/>
                <a:gd name="connsiteX19" fmla="*/ 728264 w 4374744"/>
                <a:gd name="connsiteY19" fmla="*/ 1054065 h 4187188"/>
                <a:gd name="connsiteX20" fmla="*/ 439428 w 4374744"/>
                <a:gd name="connsiteY20" fmla="*/ 1061098 h 4187188"/>
                <a:gd name="connsiteX21" fmla="*/ 114487 w 4374744"/>
                <a:gd name="connsiteY21" fmla="*/ 1069069 h 4187188"/>
                <a:gd name="connsiteX22" fmla="*/ 78 w 4374744"/>
                <a:gd name="connsiteY22" fmla="*/ 1193794 h 4187188"/>
                <a:gd name="connsiteX23" fmla="*/ 20240 w 4374744"/>
                <a:gd name="connsiteY23" fmla="*/ 1371503 h 4187188"/>
                <a:gd name="connsiteX24" fmla="*/ 43216 w 4374744"/>
                <a:gd name="connsiteY24" fmla="*/ 1559059 h 4187188"/>
                <a:gd name="connsiteX25" fmla="*/ 61503 w 4374744"/>
                <a:gd name="connsiteY25" fmla="*/ 1711449 h 4187188"/>
                <a:gd name="connsiteX26" fmla="*/ 84478 w 4374744"/>
                <a:gd name="connsiteY26" fmla="*/ 1897598 h 4187188"/>
                <a:gd name="connsiteX27" fmla="*/ 102296 w 4374744"/>
                <a:gd name="connsiteY27" fmla="*/ 2049987 h 4187188"/>
                <a:gd name="connsiteX28" fmla="*/ 125272 w 4374744"/>
                <a:gd name="connsiteY28" fmla="*/ 2236137 h 4187188"/>
                <a:gd name="connsiteX29" fmla="*/ 143090 w 4374744"/>
                <a:gd name="connsiteY29" fmla="*/ 2390402 h 4187188"/>
                <a:gd name="connsiteX30" fmla="*/ 166065 w 4374744"/>
                <a:gd name="connsiteY30" fmla="*/ 2579833 h 4187188"/>
                <a:gd name="connsiteX31" fmla="*/ 269221 w 4374744"/>
                <a:gd name="connsiteY31" fmla="*/ 2696587 h 4187188"/>
                <a:gd name="connsiteX32" fmla="*/ 365812 w 4374744"/>
                <a:gd name="connsiteY32" fmla="*/ 2705965 h 4187188"/>
                <a:gd name="connsiteX33" fmla="*/ 515388 w 4374744"/>
                <a:gd name="connsiteY33" fmla="*/ 2717218 h 4187188"/>
                <a:gd name="connsiteX34" fmla="*/ 712791 w 4374744"/>
                <a:gd name="connsiteY34" fmla="*/ 2733160 h 4187188"/>
                <a:gd name="connsiteX35" fmla="*/ 859085 w 4374744"/>
                <a:gd name="connsiteY35" fmla="*/ 2744414 h 4187188"/>
                <a:gd name="connsiteX36" fmla="*/ 1057894 w 4374744"/>
                <a:gd name="connsiteY36" fmla="*/ 2760825 h 4187188"/>
                <a:gd name="connsiteX37" fmla="*/ 1202312 w 4374744"/>
                <a:gd name="connsiteY37" fmla="*/ 2772078 h 4187188"/>
                <a:gd name="connsiteX38" fmla="*/ 1402997 w 4374744"/>
                <a:gd name="connsiteY38" fmla="*/ 2788489 h 4187188"/>
                <a:gd name="connsiteX39" fmla="*/ 1547415 w 4374744"/>
                <a:gd name="connsiteY39" fmla="*/ 2799743 h 4187188"/>
                <a:gd name="connsiteX40" fmla="*/ 1702149 w 4374744"/>
                <a:gd name="connsiteY40" fmla="*/ 2812403 h 4187188"/>
                <a:gd name="connsiteX41" fmla="*/ 1850318 w 4374744"/>
                <a:gd name="connsiteY41" fmla="*/ 2824125 h 4187188"/>
                <a:gd name="connsiteX42" fmla="*/ 2040688 w 4374744"/>
                <a:gd name="connsiteY42" fmla="*/ 2840067 h 4187188"/>
                <a:gd name="connsiteX43" fmla="*/ 2192139 w 4374744"/>
                <a:gd name="connsiteY43" fmla="*/ 2851320 h 4187188"/>
                <a:gd name="connsiteX44" fmla="*/ 2397982 w 4374744"/>
                <a:gd name="connsiteY44" fmla="*/ 2868200 h 4187188"/>
                <a:gd name="connsiteX45" fmla="*/ 2459407 w 4374744"/>
                <a:gd name="connsiteY45" fmla="*/ 2882736 h 4187188"/>
                <a:gd name="connsiteX46" fmla="*/ 2881408 w 4374744"/>
                <a:gd name="connsiteY46" fmla="*/ 3214241 h 4187188"/>
                <a:gd name="connsiteX47" fmla="*/ 2966746 w 4374744"/>
                <a:gd name="connsiteY47" fmla="*/ 3345999 h 4187188"/>
                <a:gd name="connsiteX48" fmla="*/ 2887034 w 4374744"/>
                <a:gd name="connsiteY48" fmla="*/ 3471193 h 4187188"/>
                <a:gd name="connsiteX49" fmla="*/ 2783410 w 4374744"/>
                <a:gd name="connsiteY49" fmla="*/ 3477757 h 4187188"/>
                <a:gd name="connsiteX50" fmla="*/ 1632285 w 4374744"/>
                <a:gd name="connsiteY50" fmla="*/ 3481509 h 4187188"/>
                <a:gd name="connsiteX51" fmla="*/ 568373 w 4374744"/>
                <a:gd name="connsiteY51" fmla="*/ 3484322 h 4187188"/>
                <a:gd name="connsiteX52" fmla="*/ 212485 w 4374744"/>
                <a:gd name="connsiteY52" fmla="*/ 3485729 h 4187188"/>
                <a:gd name="connsiteX53" fmla="*/ 172161 w 4374744"/>
                <a:gd name="connsiteY53" fmla="*/ 3489949 h 4187188"/>
                <a:gd name="connsiteX54" fmla="*/ 83541 w 4374744"/>
                <a:gd name="connsiteY54" fmla="*/ 3612798 h 4187188"/>
                <a:gd name="connsiteX55" fmla="*/ 194668 w 4374744"/>
                <a:gd name="connsiteY55" fmla="*/ 3726269 h 4187188"/>
                <a:gd name="connsiteX56" fmla="*/ 374252 w 4374744"/>
                <a:gd name="connsiteY56" fmla="*/ 3727207 h 4187188"/>
                <a:gd name="connsiteX57" fmla="*/ 393008 w 4374744"/>
                <a:gd name="connsiteY57" fmla="*/ 3728614 h 4187188"/>
                <a:gd name="connsiteX58" fmla="*/ 283288 w 4374744"/>
                <a:gd name="connsiteY58" fmla="*/ 3905385 h 4187188"/>
                <a:gd name="connsiteX59" fmla="*/ 340961 w 4374744"/>
                <a:gd name="connsiteY59" fmla="*/ 4103726 h 4187188"/>
                <a:gd name="connsiteX60" fmla="*/ 670122 w 4374744"/>
                <a:gd name="connsiteY60" fmla="*/ 4146395 h 4187188"/>
                <a:gd name="connsiteX61" fmla="*/ 771402 w 4374744"/>
                <a:gd name="connsiteY61" fmla="*/ 3995412 h 4187188"/>
                <a:gd name="connsiteX62" fmla="*/ 661682 w 4374744"/>
                <a:gd name="connsiteY62" fmla="*/ 3730020 h 4187188"/>
                <a:gd name="connsiteX63" fmla="*/ 664964 w 4374744"/>
                <a:gd name="connsiteY63" fmla="*/ 3727207 h 4187188"/>
                <a:gd name="connsiteX64" fmla="*/ 2785285 w 4374744"/>
                <a:gd name="connsiteY64" fmla="*/ 3721111 h 4187188"/>
                <a:gd name="connsiteX65" fmla="*/ 2787630 w 4374744"/>
                <a:gd name="connsiteY65" fmla="*/ 3725800 h 4187188"/>
                <a:gd name="connsiteX66" fmla="*/ 2662436 w 4374744"/>
                <a:gd name="connsiteY66" fmla="*/ 3926485 h 4187188"/>
                <a:gd name="connsiteX67" fmla="*/ 2762309 w 4374744"/>
                <a:gd name="connsiteY67" fmla="*/ 4141706 h 4187188"/>
                <a:gd name="connsiteX68" fmla="*/ 3117259 w 4374744"/>
                <a:gd name="connsiteY68" fmla="*/ 4080750 h 4187188"/>
                <a:gd name="connsiteX69" fmla="*/ 3153364 w 4374744"/>
                <a:gd name="connsiteY69" fmla="*/ 3888505 h 4187188"/>
                <a:gd name="connsiteX70" fmla="*/ 2962526 w 4374744"/>
                <a:gd name="connsiteY70" fmla="*/ 3697667 h 4187188"/>
                <a:gd name="connsiteX71" fmla="*/ 2976592 w 4374744"/>
                <a:gd name="connsiteY71" fmla="*/ 3689696 h 4187188"/>
                <a:gd name="connsiteX72" fmla="*/ 3152426 w 4374744"/>
                <a:gd name="connsiteY72" fmla="*/ 3549029 h 4187188"/>
                <a:gd name="connsiteX73" fmla="*/ 3204004 w 4374744"/>
                <a:gd name="connsiteY73" fmla="*/ 3449624 h 4187188"/>
                <a:gd name="connsiteX74" fmla="*/ 3190875 w 4374744"/>
                <a:gd name="connsiteY74" fmla="*/ 3240030 h 4187188"/>
                <a:gd name="connsiteX75" fmla="*/ 3010352 w 4374744"/>
                <a:gd name="connsiteY75" fmla="*/ 3006992 h 4187188"/>
                <a:gd name="connsiteX76" fmla="*/ 2735583 w 4374744"/>
                <a:gd name="connsiteY76" fmla="*/ 2792240 h 4187188"/>
                <a:gd name="connsiteX77" fmla="*/ 2727612 w 4374744"/>
                <a:gd name="connsiteY77" fmla="*/ 2759418 h 4187188"/>
                <a:gd name="connsiteX78" fmla="*/ 2910479 w 4374744"/>
                <a:gd name="connsiteY78" fmla="*/ 2292403 h 4187188"/>
                <a:gd name="connsiteX79" fmla="*/ 3479242 w 4374744"/>
                <a:gd name="connsiteY79" fmla="*/ 836500 h 4187188"/>
                <a:gd name="connsiteX80" fmla="*/ 3662110 w 4374744"/>
                <a:gd name="connsiteY80" fmla="*/ 363859 h 4187188"/>
                <a:gd name="connsiteX81" fmla="*/ 3686023 w 4374744"/>
                <a:gd name="connsiteY81" fmla="*/ 344165 h 4187188"/>
                <a:gd name="connsiteX82" fmla="*/ 3870766 w 4374744"/>
                <a:gd name="connsiteY82" fmla="*/ 313219 h 4187188"/>
                <a:gd name="connsiteX83" fmla="*/ 4266978 w 4374744"/>
                <a:gd name="connsiteY83" fmla="*/ 245698 h 4187188"/>
                <a:gd name="connsiteX84" fmla="*/ 4371540 w 4374744"/>
                <a:gd name="connsiteY84" fmla="*/ 148169 h 4187188"/>
                <a:gd name="connsiteX85" fmla="*/ 4376698 w 4374744"/>
                <a:gd name="connsiteY85" fmla="*/ 130351 h 4187188"/>
                <a:gd name="connsiteX86" fmla="*/ 4376698 w 4374744"/>
                <a:gd name="connsiteY86" fmla="*/ 113471 h 4187188"/>
                <a:gd name="connsiteX87" fmla="*/ 4372947 w 4374744"/>
                <a:gd name="connsiteY87" fmla="*/ 105969 h 4187188"/>
                <a:gd name="connsiteX88" fmla="*/ 626046 w 4374744"/>
                <a:gd name="connsiteY88" fmla="*/ 1260377 h 4187188"/>
                <a:gd name="connsiteX89" fmla="*/ 645740 w 4374744"/>
                <a:gd name="connsiteY89" fmla="*/ 1240683 h 4187188"/>
                <a:gd name="connsiteX90" fmla="*/ 958489 w 4374744"/>
                <a:gd name="connsiteY90" fmla="*/ 1234119 h 4187188"/>
                <a:gd name="connsiteX91" fmla="*/ 1038670 w 4374744"/>
                <a:gd name="connsiteY91" fmla="*/ 1230836 h 4187188"/>
                <a:gd name="connsiteX92" fmla="*/ 1052736 w 4374744"/>
                <a:gd name="connsiteY92" fmla="*/ 1244434 h 4187188"/>
                <a:gd name="connsiteX93" fmla="*/ 1052736 w 4374744"/>
                <a:gd name="connsiteY93" fmla="*/ 1618608 h 4187188"/>
                <a:gd name="connsiteX94" fmla="*/ 1033981 w 4374744"/>
                <a:gd name="connsiteY94" fmla="*/ 1633613 h 4187188"/>
                <a:gd name="connsiteX95" fmla="*/ 838923 w 4374744"/>
                <a:gd name="connsiteY95" fmla="*/ 1633613 h 4187188"/>
                <a:gd name="connsiteX96" fmla="*/ 645740 w 4374744"/>
                <a:gd name="connsiteY96" fmla="*/ 1634082 h 4187188"/>
                <a:gd name="connsiteX97" fmla="*/ 626046 w 4374744"/>
                <a:gd name="connsiteY97" fmla="*/ 1614389 h 4187188"/>
                <a:gd name="connsiteX98" fmla="*/ 626046 w 4374744"/>
                <a:gd name="connsiteY98" fmla="*/ 1260377 h 4187188"/>
                <a:gd name="connsiteX99" fmla="*/ 287039 w 4374744"/>
                <a:gd name="connsiteY99" fmla="*/ 2094532 h 4187188"/>
                <a:gd name="connsiteX100" fmla="*/ 249997 w 4374744"/>
                <a:gd name="connsiteY100" fmla="*/ 1786940 h 4187188"/>
                <a:gd name="connsiteX101" fmla="*/ 242494 w 4374744"/>
                <a:gd name="connsiteY101" fmla="*/ 1716606 h 4187188"/>
                <a:gd name="connsiteX102" fmla="*/ 264532 w 4374744"/>
                <a:gd name="connsiteY102" fmla="*/ 1714731 h 4187188"/>
                <a:gd name="connsiteX103" fmla="*/ 522891 w 4374744"/>
                <a:gd name="connsiteY103" fmla="*/ 1714731 h 4187188"/>
                <a:gd name="connsiteX104" fmla="*/ 545397 w 4374744"/>
                <a:gd name="connsiteY104" fmla="*/ 1738175 h 4187188"/>
                <a:gd name="connsiteX105" fmla="*/ 545397 w 4374744"/>
                <a:gd name="connsiteY105" fmla="*/ 2090312 h 4187188"/>
                <a:gd name="connsiteX106" fmla="*/ 522422 w 4374744"/>
                <a:gd name="connsiteY106" fmla="*/ 2112819 h 4187188"/>
                <a:gd name="connsiteX107" fmla="*/ 307201 w 4374744"/>
                <a:gd name="connsiteY107" fmla="*/ 2113288 h 4187188"/>
                <a:gd name="connsiteX108" fmla="*/ 287039 w 4374744"/>
                <a:gd name="connsiteY108" fmla="*/ 2094532 h 4187188"/>
                <a:gd name="connsiteX109" fmla="*/ 545397 w 4374744"/>
                <a:gd name="connsiteY109" fmla="*/ 2465424 h 4187188"/>
                <a:gd name="connsiteX110" fmla="*/ 526642 w 4374744"/>
                <a:gd name="connsiteY110" fmla="*/ 2481366 h 4187188"/>
                <a:gd name="connsiteX111" fmla="*/ 367219 w 4374744"/>
                <a:gd name="connsiteY111" fmla="*/ 2468237 h 4187188"/>
                <a:gd name="connsiteX112" fmla="*/ 363937 w 4374744"/>
                <a:gd name="connsiteY112" fmla="*/ 2468237 h 4187188"/>
                <a:gd name="connsiteX113" fmla="*/ 328301 w 4374744"/>
                <a:gd name="connsiteY113" fmla="*/ 2434477 h 4187188"/>
                <a:gd name="connsiteX114" fmla="*/ 301575 w 4374744"/>
                <a:gd name="connsiteY114" fmla="*/ 2209879 h 4187188"/>
                <a:gd name="connsiteX115" fmla="*/ 301575 w 4374744"/>
                <a:gd name="connsiteY115" fmla="*/ 2195812 h 4187188"/>
                <a:gd name="connsiteX116" fmla="*/ 384099 w 4374744"/>
                <a:gd name="connsiteY116" fmla="*/ 2195812 h 4187188"/>
                <a:gd name="connsiteX117" fmla="*/ 527580 w 4374744"/>
                <a:gd name="connsiteY117" fmla="*/ 2195343 h 4187188"/>
                <a:gd name="connsiteX118" fmla="*/ 545866 w 4374744"/>
                <a:gd name="connsiteY118" fmla="*/ 2212692 h 4187188"/>
                <a:gd name="connsiteX119" fmla="*/ 545397 w 4374744"/>
                <a:gd name="connsiteY119" fmla="*/ 2465424 h 4187188"/>
                <a:gd name="connsiteX120" fmla="*/ 545397 w 4374744"/>
                <a:gd name="connsiteY120" fmla="*/ 1439961 h 4187188"/>
                <a:gd name="connsiteX121" fmla="*/ 545866 w 4374744"/>
                <a:gd name="connsiteY121" fmla="*/ 1612513 h 4187188"/>
                <a:gd name="connsiteX122" fmla="*/ 524297 w 4374744"/>
                <a:gd name="connsiteY122" fmla="*/ 1634082 h 4187188"/>
                <a:gd name="connsiteX123" fmla="*/ 252341 w 4374744"/>
                <a:gd name="connsiteY123" fmla="*/ 1634082 h 4187188"/>
                <a:gd name="connsiteX124" fmla="*/ 228428 w 4374744"/>
                <a:gd name="connsiteY124" fmla="*/ 1611575 h 4187188"/>
                <a:gd name="connsiteX125" fmla="*/ 205452 w 4374744"/>
                <a:gd name="connsiteY125" fmla="*/ 1420737 h 4187188"/>
                <a:gd name="connsiteX126" fmla="*/ 188103 w 4374744"/>
                <a:gd name="connsiteY126" fmla="*/ 1273505 h 4187188"/>
                <a:gd name="connsiteX127" fmla="*/ 208265 w 4374744"/>
                <a:gd name="connsiteY127" fmla="*/ 1251468 h 4187188"/>
                <a:gd name="connsiteX128" fmla="*/ 524297 w 4374744"/>
                <a:gd name="connsiteY128" fmla="*/ 1243965 h 4187188"/>
                <a:gd name="connsiteX129" fmla="*/ 545397 w 4374744"/>
                <a:gd name="connsiteY129" fmla="*/ 1265065 h 4187188"/>
                <a:gd name="connsiteX130" fmla="*/ 545397 w 4374744"/>
                <a:gd name="connsiteY130" fmla="*/ 1439961 h 4187188"/>
                <a:gd name="connsiteX131" fmla="*/ 1052736 w 4374744"/>
                <a:gd name="connsiteY131" fmla="*/ 2504811 h 4187188"/>
                <a:gd name="connsiteX132" fmla="*/ 1033512 w 4374744"/>
                <a:gd name="connsiteY132" fmla="*/ 2520753 h 4187188"/>
                <a:gd name="connsiteX133" fmla="*/ 882060 w 4374744"/>
                <a:gd name="connsiteY133" fmla="*/ 2509499 h 4187188"/>
                <a:gd name="connsiteX134" fmla="*/ 690284 w 4374744"/>
                <a:gd name="connsiteY134" fmla="*/ 2493088 h 4187188"/>
                <a:gd name="connsiteX135" fmla="*/ 646209 w 4374744"/>
                <a:gd name="connsiteY135" fmla="*/ 2489806 h 4187188"/>
                <a:gd name="connsiteX136" fmla="*/ 626046 w 4374744"/>
                <a:gd name="connsiteY136" fmla="*/ 2466831 h 4187188"/>
                <a:gd name="connsiteX137" fmla="*/ 626046 w 4374744"/>
                <a:gd name="connsiteY137" fmla="*/ 2239419 h 4187188"/>
                <a:gd name="connsiteX138" fmla="*/ 626046 w 4374744"/>
                <a:gd name="connsiteY138" fmla="*/ 2212223 h 4187188"/>
                <a:gd name="connsiteX139" fmla="*/ 642927 w 4374744"/>
                <a:gd name="connsiteY139" fmla="*/ 2195343 h 4187188"/>
                <a:gd name="connsiteX140" fmla="*/ 839391 w 4374744"/>
                <a:gd name="connsiteY140" fmla="*/ 2195812 h 4187188"/>
                <a:gd name="connsiteX141" fmla="*/ 1034450 w 4374744"/>
                <a:gd name="connsiteY141" fmla="*/ 2195343 h 4187188"/>
                <a:gd name="connsiteX142" fmla="*/ 1052268 w 4374744"/>
                <a:gd name="connsiteY142" fmla="*/ 2212223 h 4187188"/>
                <a:gd name="connsiteX143" fmla="*/ 1052736 w 4374744"/>
                <a:gd name="connsiteY143" fmla="*/ 2504811 h 4187188"/>
                <a:gd name="connsiteX144" fmla="*/ 1052736 w 4374744"/>
                <a:gd name="connsiteY144" fmla="*/ 2095470 h 4187188"/>
                <a:gd name="connsiteX145" fmla="*/ 1035387 w 4374744"/>
                <a:gd name="connsiteY145" fmla="*/ 2112819 h 4187188"/>
                <a:gd name="connsiteX146" fmla="*/ 840329 w 4374744"/>
                <a:gd name="connsiteY146" fmla="*/ 2112350 h 4187188"/>
                <a:gd name="connsiteX147" fmla="*/ 647147 w 4374744"/>
                <a:gd name="connsiteY147" fmla="*/ 2112819 h 4187188"/>
                <a:gd name="connsiteX148" fmla="*/ 626046 w 4374744"/>
                <a:gd name="connsiteY148" fmla="*/ 2093125 h 4187188"/>
                <a:gd name="connsiteX149" fmla="*/ 626046 w 4374744"/>
                <a:gd name="connsiteY149" fmla="*/ 1733955 h 4187188"/>
                <a:gd name="connsiteX150" fmla="*/ 645740 w 4374744"/>
                <a:gd name="connsiteY150" fmla="*/ 1714262 h 4187188"/>
                <a:gd name="connsiteX151" fmla="*/ 1033981 w 4374744"/>
                <a:gd name="connsiteY151" fmla="*/ 1714262 h 4187188"/>
                <a:gd name="connsiteX152" fmla="*/ 1052736 w 4374744"/>
                <a:gd name="connsiteY152" fmla="*/ 1733018 h 4187188"/>
                <a:gd name="connsiteX153" fmla="*/ 1052736 w 4374744"/>
                <a:gd name="connsiteY153" fmla="*/ 2095470 h 4187188"/>
                <a:gd name="connsiteX154" fmla="*/ 1135261 w 4374744"/>
                <a:gd name="connsiteY154" fmla="*/ 1246779 h 4187188"/>
                <a:gd name="connsiteX155" fmla="*/ 1154954 w 4374744"/>
                <a:gd name="connsiteY155" fmla="*/ 1227554 h 4187188"/>
                <a:gd name="connsiteX156" fmla="*/ 1363610 w 4374744"/>
                <a:gd name="connsiteY156" fmla="*/ 1223803 h 4187188"/>
                <a:gd name="connsiteX157" fmla="*/ 1532880 w 4374744"/>
                <a:gd name="connsiteY157" fmla="*/ 1217708 h 4187188"/>
                <a:gd name="connsiteX158" fmla="*/ 1559607 w 4374744"/>
                <a:gd name="connsiteY158" fmla="*/ 1242559 h 4187188"/>
                <a:gd name="connsiteX159" fmla="*/ 1560076 w 4374744"/>
                <a:gd name="connsiteY159" fmla="*/ 1613920 h 4187188"/>
                <a:gd name="connsiteX160" fmla="*/ 1539913 w 4374744"/>
                <a:gd name="connsiteY160" fmla="*/ 1634082 h 4187188"/>
                <a:gd name="connsiteX161" fmla="*/ 1348137 w 4374744"/>
                <a:gd name="connsiteY161" fmla="*/ 1633613 h 4187188"/>
                <a:gd name="connsiteX162" fmla="*/ 1154954 w 4374744"/>
                <a:gd name="connsiteY162" fmla="*/ 1634082 h 4187188"/>
                <a:gd name="connsiteX163" fmla="*/ 1135730 w 4374744"/>
                <a:gd name="connsiteY163" fmla="*/ 1614389 h 4187188"/>
                <a:gd name="connsiteX164" fmla="*/ 1135261 w 4374744"/>
                <a:gd name="connsiteY164" fmla="*/ 1246779 h 4187188"/>
                <a:gd name="connsiteX165" fmla="*/ 1558200 w 4374744"/>
                <a:gd name="connsiteY165" fmla="*/ 2562015 h 4187188"/>
                <a:gd name="connsiteX166" fmla="*/ 1474269 w 4374744"/>
                <a:gd name="connsiteY166" fmla="*/ 2556858 h 4187188"/>
                <a:gd name="connsiteX167" fmla="*/ 1367362 w 4374744"/>
                <a:gd name="connsiteY167" fmla="*/ 2547949 h 4187188"/>
                <a:gd name="connsiteX168" fmla="*/ 1146514 w 4374744"/>
                <a:gd name="connsiteY168" fmla="*/ 2530600 h 4187188"/>
                <a:gd name="connsiteX169" fmla="*/ 1135261 w 4374744"/>
                <a:gd name="connsiteY169" fmla="*/ 2515595 h 4187188"/>
                <a:gd name="connsiteX170" fmla="*/ 1135261 w 4374744"/>
                <a:gd name="connsiteY170" fmla="*/ 2406344 h 4187188"/>
                <a:gd name="connsiteX171" fmla="*/ 1135261 w 4374744"/>
                <a:gd name="connsiteY171" fmla="*/ 2213161 h 4187188"/>
                <a:gd name="connsiteX172" fmla="*/ 1149328 w 4374744"/>
                <a:gd name="connsiteY172" fmla="*/ 2195812 h 4187188"/>
                <a:gd name="connsiteX173" fmla="*/ 1549291 w 4374744"/>
                <a:gd name="connsiteY173" fmla="*/ 2196281 h 4187188"/>
                <a:gd name="connsiteX174" fmla="*/ 1558200 w 4374744"/>
                <a:gd name="connsiteY174" fmla="*/ 2197219 h 4187188"/>
                <a:gd name="connsiteX175" fmla="*/ 1558200 w 4374744"/>
                <a:gd name="connsiteY175" fmla="*/ 2562015 h 4187188"/>
                <a:gd name="connsiteX176" fmla="*/ 1540382 w 4374744"/>
                <a:gd name="connsiteY176" fmla="*/ 2113288 h 4187188"/>
                <a:gd name="connsiteX177" fmla="*/ 1154017 w 4374744"/>
                <a:gd name="connsiteY177" fmla="*/ 2113288 h 4187188"/>
                <a:gd name="connsiteX178" fmla="*/ 1135261 w 4374744"/>
                <a:gd name="connsiteY178" fmla="*/ 2095470 h 4187188"/>
                <a:gd name="connsiteX179" fmla="*/ 1135261 w 4374744"/>
                <a:gd name="connsiteY179" fmla="*/ 1733018 h 4187188"/>
                <a:gd name="connsiteX180" fmla="*/ 1152610 w 4374744"/>
                <a:gd name="connsiteY180" fmla="*/ 1715200 h 4187188"/>
                <a:gd name="connsiteX181" fmla="*/ 1542727 w 4374744"/>
                <a:gd name="connsiteY181" fmla="*/ 1715200 h 4187188"/>
                <a:gd name="connsiteX182" fmla="*/ 1559138 w 4374744"/>
                <a:gd name="connsiteY182" fmla="*/ 1717544 h 4187188"/>
                <a:gd name="connsiteX183" fmla="*/ 1559138 w 4374744"/>
                <a:gd name="connsiteY183" fmla="*/ 1735362 h 4187188"/>
                <a:gd name="connsiteX184" fmla="*/ 1559607 w 4374744"/>
                <a:gd name="connsiteY184" fmla="*/ 2094532 h 4187188"/>
                <a:gd name="connsiteX185" fmla="*/ 1540382 w 4374744"/>
                <a:gd name="connsiteY185" fmla="*/ 2113288 h 4187188"/>
                <a:gd name="connsiteX186" fmla="*/ 1641662 w 4374744"/>
                <a:gd name="connsiteY186" fmla="*/ 1733487 h 4187188"/>
                <a:gd name="connsiteX187" fmla="*/ 1660418 w 4374744"/>
                <a:gd name="connsiteY187" fmla="*/ 1714731 h 4187188"/>
                <a:gd name="connsiteX188" fmla="*/ 2050534 w 4374744"/>
                <a:gd name="connsiteY188" fmla="*/ 1714731 h 4187188"/>
                <a:gd name="connsiteX189" fmla="*/ 2068821 w 4374744"/>
                <a:gd name="connsiteY189" fmla="*/ 1733955 h 4187188"/>
                <a:gd name="connsiteX190" fmla="*/ 2068821 w 4374744"/>
                <a:gd name="connsiteY190" fmla="*/ 2095001 h 4187188"/>
                <a:gd name="connsiteX191" fmla="*/ 2050066 w 4374744"/>
                <a:gd name="connsiteY191" fmla="*/ 2113288 h 4187188"/>
                <a:gd name="connsiteX192" fmla="*/ 1855007 w 4374744"/>
                <a:gd name="connsiteY192" fmla="*/ 2112819 h 4187188"/>
                <a:gd name="connsiteX193" fmla="*/ 1661825 w 4374744"/>
                <a:gd name="connsiteY193" fmla="*/ 2113288 h 4187188"/>
                <a:gd name="connsiteX194" fmla="*/ 1641662 w 4374744"/>
                <a:gd name="connsiteY194" fmla="*/ 2094532 h 4187188"/>
                <a:gd name="connsiteX195" fmla="*/ 1641662 w 4374744"/>
                <a:gd name="connsiteY195" fmla="*/ 1733487 h 4187188"/>
                <a:gd name="connsiteX196" fmla="*/ 2049128 w 4374744"/>
                <a:gd name="connsiteY196" fmla="*/ 2602340 h 4187188"/>
                <a:gd name="connsiteX197" fmla="*/ 1894394 w 4374744"/>
                <a:gd name="connsiteY197" fmla="*/ 2589211 h 4187188"/>
                <a:gd name="connsiteX198" fmla="*/ 1753258 w 4374744"/>
                <a:gd name="connsiteY198" fmla="*/ 2577958 h 4187188"/>
                <a:gd name="connsiteX199" fmla="*/ 1654791 w 4374744"/>
                <a:gd name="connsiteY199" fmla="*/ 2570924 h 4187188"/>
                <a:gd name="connsiteX200" fmla="*/ 1642131 w 4374744"/>
                <a:gd name="connsiteY200" fmla="*/ 2551700 h 4187188"/>
                <a:gd name="connsiteX201" fmla="*/ 1642131 w 4374744"/>
                <a:gd name="connsiteY201" fmla="*/ 2350077 h 4187188"/>
                <a:gd name="connsiteX202" fmla="*/ 1641662 w 4374744"/>
                <a:gd name="connsiteY202" fmla="*/ 2215037 h 4187188"/>
                <a:gd name="connsiteX203" fmla="*/ 1660887 w 4374744"/>
                <a:gd name="connsiteY203" fmla="*/ 2195343 h 4187188"/>
                <a:gd name="connsiteX204" fmla="*/ 1855945 w 4374744"/>
                <a:gd name="connsiteY204" fmla="*/ 2195812 h 4187188"/>
                <a:gd name="connsiteX205" fmla="*/ 2049128 w 4374744"/>
                <a:gd name="connsiteY205" fmla="*/ 2195343 h 4187188"/>
                <a:gd name="connsiteX206" fmla="*/ 2068821 w 4374744"/>
                <a:gd name="connsiteY206" fmla="*/ 2214099 h 4187188"/>
                <a:gd name="connsiteX207" fmla="*/ 2068821 w 4374744"/>
                <a:gd name="connsiteY207" fmla="*/ 2583584 h 4187188"/>
                <a:gd name="connsiteX208" fmla="*/ 2049128 w 4374744"/>
                <a:gd name="connsiteY208" fmla="*/ 2602340 h 4187188"/>
                <a:gd name="connsiteX209" fmla="*/ 2048659 w 4374744"/>
                <a:gd name="connsiteY209" fmla="*/ 1634082 h 4187188"/>
                <a:gd name="connsiteX210" fmla="*/ 1662293 w 4374744"/>
                <a:gd name="connsiteY210" fmla="*/ 1634082 h 4187188"/>
                <a:gd name="connsiteX211" fmla="*/ 1642131 w 4374744"/>
                <a:gd name="connsiteY211" fmla="*/ 1613451 h 4187188"/>
                <a:gd name="connsiteX212" fmla="*/ 1642131 w 4374744"/>
                <a:gd name="connsiteY212" fmla="*/ 1235525 h 4187188"/>
                <a:gd name="connsiteX213" fmla="*/ 1662762 w 4374744"/>
                <a:gd name="connsiteY213" fmla="*/ 1214894 h 4187188"/>
                <a:gd name="connsiteX214" fmla="*/ 1799209 w 4374744"/>
                <a:gd name="connsiteY214" fmla="*/ 1211612 h 4187188"/>
                <a:gd name="connsiteX215" fmla="*/ 2055692 w 4374744"/>
                <a:gd name="connsiteY215" fmla="*/ 1205985 h 4187188"/>
                <a:gd name="connsiteX216" fmla="*/ 2068821 w 4374744"/>
                <a:gd name="connsiteY216" fmla="*/ 1222396 h 4187188"/>
                <a:gd name="connsiteX217" fmla="*/ 2068821 w 4374744"/>
                <a:gd name="connsiteY217" fmla="*/ 1420737 h 4187188"/>
                <a:gd name="connsiteX218" fmla="*/ 2069290 w 4374744"/>
                <a:gd name="connsiteY218" fmla="*/ 1613920 h 4187188"/>
                <a:gd name="connsiteX219" fmla="*/ 2048659 w 4374744"/>
                <a:gd name="connsiteY219" fmla="*/ 1634082 h 4187188"/>
                <a:gd name="connsiteX220" fmla="*/ 2575691 w 4374744"/>
                <a:gd name="connsiteY220" fmla="*/ 2092187 h 4187188"/>
                <a:gd name="connsiteX221" fmla="*/ 2555060 w 4374744"/>
                <a:gd name="connsiteY221" fmla="*/ 2113288 h 4187188"/>
                <a:gd name="connsiteX222" fmla="*/ 2171977 w 4374744"/>
                <a:gd name="connsiteY222" fmla="*/ 2112819 h 4187188"/>
                <a:gd name="connsiteX223" fmla="*/ 2153690 w 4374744"/>
                <a:gd name="connsiteY223" fmla="*/ 2112819 h 4187188"/>
                <a:gd name="connsiteX224" fmla="*/ 2153690 w 4374744"/>
                <a:gd name="connsiteY224" fmla="*/ 1717075 h 4187188"/>
                <a:gd name="connsiteX225" fmla="*/ 2575691 w 4374744"/>
                <a:gd name="connsiteY225" fmla="*/ 1717075 h 4187188"/>
                <a:gd name="connsiteX226" fmla="*/ 2575691 w 4374744"/>
                <a:gd name="connsiteY226" fmla="*/ 1734893 h 4187188"/>
                <a:gd name="connsiteX227" fmla="*/ 2575691 w 4374744"/>
                <a:gd name="connsiteY227" fmla="*/ 2092187 h 4187188"/>
                <a:gd name="connsiteX228" fmla="*/ 2151815 w 4374744"/>
                <a:gd name="connsiteY228" fmla="*/ 1215363 h 4187188"/>
                <a:gd name="connsiteX229" fmla="*/ 2152753 w 4374744"/>
                <a:gd name="connsiteY229" fmla="*/ 1204110 h 4187188"/>
                <a:gd name="connsiteX230" fmla="*/ 2281697 w 4374744"/>
                <a:gd name="connsiteY230" fmla="*/ 1200359 h 4187188"/>
                <a:gd name="connsiteX231" fmla="*/ 2555060 w 4374744"/>
                <a:gd name="connsiteY231" fmla="*/ 1193325 h 4187188"/>
                <a:gd name="connsiteX232" fmla="*/ 2576160 w 4374744"/>
                <a:gd name="connsiteY232" fmla="*/ 1213956 h 4187188"/>
                <a:gd name="connsiteX233" fmla="*/ 2576160 w 4374744"/>
                <a:gd name="connsiteY233" fmla="*/ 1613920 h 4187188"/>
                <a:gd name="connsiteX234" fmla="*/ 2555998 w 4374744"/>
                <a:gd name="connsiteY234" fmla="*/ 1634551 h 4187188"/>
                <a:gd name="connsiteX235" fmla="*/ 2171508 w 4374744"/>
                <a:gd name="connsiteY235" fmla="*/ 1634082 h 4187188"/>
                <a:gd name="connsiteX236" fmla="*/ 2151815 w 4374744"/>
                <a:gd name="connsiteY236" fmla="*/ 1618608 h 4187188"/>
                <a:gd name="connsiteX237" fmla="*/ 2151815 w 4374744"/>
                <a:gd name="connsiteY237" fmla="*/ 1215363 h 4187188"/>
                <a:gd name="connsiteX238" fmla="*/ 2575223 w 4374744"/>
                <a:gd name="connsiteY238" fmla="*/ 2425099 h 4187188"/>
                <a:gd name="connsiteX239" fmla="*/ 2571940 w 4374744"/>
                <a:gd name="connsiteY239" fmla="*/ 2446668 h 4187188"/>
                <a:gd name="connsiteX240" fmla="*/ 2499731 w 4374744"/>
                <a:gd name="connsiteY240" fmla="*/ 2632818 h 4187188"/>
                <a:gd name="connsiteX241" fmla="*/ 2496918 w 4374744"/>
                <a:gd name="connsiteY241" fmla="*/ 2638444 h 4187188"/>
                <a:gd name="connsiteX242" fmla="*/ 2300453 w 4374744"/>
                <a:gd name="connsiteY242" fmla="*/ 2622502 h 4187188"/>
                <a:gd name="connsiteX243" fmla="*/ 2167757 w 4374744"/>
                <a:gd name="connsiteY243" fmla="*/ 2612187 h 4187188"/>
                <a:gd name="connsiteX244" fmla="*/ 2151815 w 4374744"/>
                <a:gd name="connsiteY244" fmla="*/ 2595775 h 4187188"/>
                <a:gd name="connsiteX245" fmla="*/ 2152284 w 4374744"/>
                <a:gd name="connsiteY245" fmla="*/ 2209410 h 4187188"/>
                <a:gd name="connsiteX246" fmla="*/ 2153221 w 4374744"/>
                <a:gd name="connsiteY246" fmla="*/ 2196750 h 4187188"/>
                <a:gd name="connsiteX247" fmla="*/ 2172446 w 4374744"/>
                <a:gd name="connsiteY247" fmla="*/ 2195812 h 4187188"/>
                <a:gd name="connsiteX248" fmla="*/ 2555529 w 4374744"/>
                <a:gd name="connsiteY248" fmla="*/ 2195343 h 4187188"/>
                <a:gd name="connsiteX249" fmla="*/ 2576160 w 4374744"/>
                <a:gd name="connsiteY249" fmla="*/ 2216443 h 4187188"/>
                <a:gd name="connsiteX250" fmla="*/ 2575223 w 4374744"/>
                <a:gd name="connsiteY250" fmla="*/ 2425099 h 4187188"/>
                <a:gd name="connsiteX251" fmla="*/ 679500 w 4374744"/>
                <a:gd name="connsiteY251" fmla="*/ 3940083 h 4187188"/>
                <a:gd name="connsiteX252" fmla="*/ 529455 w 4374744"/>
                <a:gd name="connsiteY252" fmla="*/ 4090597 h 4187188"/>
                <a:gd name="connsiteX253" fmla="*/ 379410 w 4374744"/>
                <a:gd name="connsiteY253" fmla="*/ 3941490 h 4187188"/>
                <a:gd name="connsiteX254" fmla="*/ 528517 w 4374744"/>
                <a:gd name="connsiteY254" fmla="*/ 3790976 h 4187188"/>
                <a:gd name="connsiteX255" fmla="*/ 679500 w 4374744"/>
                <a:gd name="connsiteY255" fmla="*/ 3940083 h 4187188"/>
                <a:gd name="connsiteX256" fmla="*/ 3060992 w 4374744"/>
                <a:gd name="connsiteY256" fmla="*/ 3941021 h 4187188"/>
                <a:gd name="connsiteX257" fmla="*/ 2910010 w 4374744"/>
                <a:gd name="connsiteY257" fmla="*/ 4090128 h 4187188"/>
                <a:gd name="connsiteX258" fmla="*/ 2760434 w 4374744"/>
                <a:gd name="connsiteY258" fmla="*/ 3940083 h 4187188"/>
                <a:gd name="connsiteX259" fmla="*/ 2910948 w 4374744"/>
                <a:gd name="connsiteY259" fmla="*/ 3790507 h 4187188"/>
                <a:gd name="connsiteX260" fmla="*/ 3060992 w 4374744"/>
                <a:gd name="connsiteY260" fmla="*/ 3941021 h 4187188"/>
                <a:gd name="connsiteX261" fmla="*/ 2842021 w 4374744"/>
                <a:gd name="connsiteY261" fmla="*/ 1755056 h 4187188"/>
                <a:gd name="connsiteX262" fmla="*/ 2708856 w 4374744"/>
                <a:gd name="connsiteY262" fmla="*/ 2096407 h 4187188"/>
                <a:gd name="connsiteX263" fmla="*/ 2661967 w 4374744"/>
                <a:gd name="connsiteY263" fmla="*/ 2110943 h 4187188"/>
                <a:gd name="connsiteX264" fmla="*/ 2658216 w 4374744"/>
                <a:gd name="connsiteY264" fmla="*/ 2098752 h 4187188"/>
                <a:gd name="connsiteX265" fmla="*/ 2658685 w 4374744"/>
                <a:gd name="connsiteY265" fmla="*/ 1727860 h 4187188"/>
                <a:gd name="connsiteX266" fmla="*/ 2669469 w 4374744"/>
                <a:gd name="connsiteY266" fmla="*/ 1715200 h 4187188"/>
                <a:gd name="connsiteX267" fmla="*/ 2849054 w 4374744"/>
                <a:gd name="connsiteY267" fmla="*/ 1715200 h 4187188"/>
                <a:gd name="connsiteX268" fmla="*/ 2856557 w 4374744"/>
                <a:gd name="connsiteY268" fmla="*/ 1718013 h 4187188"/>
                <a:gd name="connsiteX269" fmla="*/ 2842021 w 4374744"/>
                <a:gd name="connsiteY269" fmla="*/ 1755056 h 4187188"/>
                <a:gd name="connsiteX270" fmla="*/ 3046457 w 4374744"/>
                <a:gd name="connsiteY270" fmla="*/ 1231774 h 4187188"/>
                <a:gd name="connsiteX271" fmla="*/ 2898757 w 4374744"/>
                <a:gd name="connsiteY271" fmla="*/ 1612044 h 4187188"/>
                <a:gd name="connsiteX272" fmla="*/ 2866872 w 4374744"/>
                <a:gd name="connsiteY272" fmla="*/ 1634551 h 4187188"/>
                <a:gd name="connsiteX273" fmla="*/ 2678847 w 4374744"/>
                <a:gd name="connsiteY273" fmla="*/ 1634551 h 4187188"/>
                <a:gd name="connsiteX274" fmla="*/ 2658216 w 4374744"/>
                <a:gd name="connsiteY274" fmla="*/ 1614389 h 4187188"/>
                <a:gd name="connsiteX275" fmla="*/ 2658216 w 4374744"/>
                <a:gd name="connsiteY275" fmla="*/ 1210674 h 4187188"/>
                <a:gd name="connsiteX276" fmla="*/ 2678378 w 4374744"/>
                <a:gd name="connsiteY276" fmla="*/ 1190043 h 4187188"/>
                <a:gd name="connsiteX277" fmla="*/ 3009884 w 4374744"/>
                <a:gd name="connsiteY277" fmla="*/ 1183010 h 4187188"/>
                <a:gd name="connsiteX278" fmla="*/ 3066619 w 4374744"/>
                <a:gd name="connsiteY278" fmla="*/ 1179727 h 4187188"/>
                <a:gd name="connsiteX279" fmla="*/ 3046457 w 4374744"/>
                <a:gd name="connsiteY279" fmla="*/ 1231774 h 418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4374744" h="4187188">
                  <a:moveTo>
                    <a:pt x="4372947" y="105969"/>
                  </a:moveTo>
                  <a:cubicBezTo>
                    <a:pt x="4360756" y="49233"/>
                    <a:pt x="4326996" y="15004"/>
                    <a:pt x="4269791" y="4220"/>
                  </a:cubicBezTo>
                  <a:cubicBezTo>
                    <a:pt x="4266509" y="3751"/>
                    <a:pt x="4263696" y="1407"/>
                    <a:pt x="4260413" y="0"/>
                  </a:cubicBezTo>
                  <a:cubicBezTo>
                    <a:pt x="4255724" y="0"/>
                    <a:pt x="4251505" y="0"/>
                    <a:pt x="4246816" y="0"/>
                  </a:cubicBezTo>
                  <a:cubicBezTo>
                    <a:pt x="4243533" y="1407"/>
                    <a:pt x="4240720" y="3282"/>
                    <a:pt x="4237438" y="3751"/>
                  </a:cubicBezTo>
                  <a:cubicBezTo>
                    <a:pt x="4159133" y="16880"/>
                    <a:pt x="4080360" y="29071"/>
                    <a:pt x="4002055" y="42669"/>
                  </a:cubicBezTo>
                  <a:cubicBezTo>
                    <a:pt x="3861388" y="66582"/>
                    <a:pt x="3721190" y="91902"/>
                    <a:pt x="3580523" y="114409"/>
                  </a:cubicBezTo>
                  <a:cubicBezTo>
                    <a:pt x="3519098" y="124256"/>
                    <a:pt x="3480649" y="155671"/>
                    <a:pt x="3459080" y="214283"/>
                  </a:cubicBezTo>
                  <a:cubicBezTo>
                    <a:pt x="3415474" y="331505"/>
                    <a:pt x="3368585" y="447790"/>
                    <a:pt x="3323102" y="564075"/>
                  </a:cubicBezTo>
                  <a:cubicBezTo>
                    <a:pt x="3269649" y="700991"/>
                    <a:pt x="3216195" y="837438"/>
                    <a:pt x="3163210" y="974354"/>
                  </a:cubicBezTo>
                  <a:cubicBezTo>
                    <a:pt x="3157584" y="988889"/>
                    <a:pt x="3150551" y="993578"/>
                    <a:pt x="3134608" y="994047"/>
                  </a:cubicBezTo>
                  <a:cubicBezTo>
                    <a:pt x="3064744" y="994985"/>
                    <a:pt x="2994410" y="997798"/>
                    <a:pt x="2924546" y="999674"/>
                  </a:cubicBezTo>
                  <a:cubicBezTo>
                    <a:pt x="2828892" y="1002018"/>
                    <a:pt x="2733239" y="1004363"/>
                    <a:pt x="2637585" y="1006707"/>
                  </a:cubicBezTo>
                  <a:cubicBezTo>
                    <a:pt x="2550840" y="1009051"/>
                    <a:pt x="2464564" y="1010927"/>
                    <a:pt x="2377820" y="1013271"/>
                  </a:cubicBezTo>
                  <a:cubicBezTo>
                    <a:pt x="2280759" y="1015616"/>
                    <a:pt x="2184168" y="1017960"/>
                    <a:pt x="2087108" y="1020305"/>
                  </a:cubicBezTo>
                  <a:cubicBezTo>
                    <a:pt x="2000363" y="1022649"/>
                    <a:pt x="1914087" y="1024525"/>
                    <a:pt x="1827343" y="1026869"/>
                  </a:cubicBezTo>
                  <a:cubicBezTo>
                    <a:pt x="1731220" y="1029214"/>
                    <a:pt x="1634629" y="1031558"/>
                    <a:pt x="1538507" y="1033903"/>
                  </a:cubicBezTo>
                  <a:cubicBezTo>
                    <a:pt x="1451762" y="1036247"/>
                    <a:pt x="1365486" y="1038123"/>
                    <a:pt x="1278741" y="1040467"/>
                  </a:cubicBezTo>
                  <a:cubicBezTo>
                    <a:pt x="1182619" y="1042811"/>
                    <a:pt x="1086028" y="1045156"/>
                    <a:pt x="989905" y="1047500"/>
                  </a:cubicBezTo>
                  <a:cubicBezTo>
                    <a:pt x="902692" y="1049845"/>
                    <a:pt x="815478" y="1051720"/>
                    <a:pt x="728264" y="1054065"/>
                  </a:cubicBezTo>
                  <a:cubicBezTo>
                    <a:pt x="632142" y="1056409"/>
                    <a:pt x="535551" y="1058754"/>
                    <a:pt x="439428" y="1061098"/>
                  </a:cubicBezTo>
                  <a:cubicBezTo>
                    <a:pt x="331115" y="1063443"/>
                    <a:pt x="222801" y="1064849"/>
                    <a:pt x="114487" y="1069069"/>
                  </a:cubicBezTo>
                  <a:cubicBezTo>
                    <a:pt x="48374" y="1072352"/>
                    <a:pt x="-2266" y="1125336"/>
                    <a:pt x="78" y="1193794"/>
                  </a:cubicBezTo>
                  <a:cubicBezTo>
                    <a:pt x="1954" y="1253343"/>
                    <a:pt x="12738" y="1312423"/>
                    <a:pt x="20240" y="1371503"/>
                  </a:cubicBezTo>
                  <a:cubicBezTo>
                    <a:pt x="27743" y="1433866"/>
                    <a:pt x="35714" y="1496697"/>
                    <a:pt x="43216" y="1559059"/>
                  </a:cubicBezTo>
                  <a:cubicBezTo>
                    <a:pt x="49312" y="1609700"/>
                    <a:pt x="55407" y="1660809"/>
                    <a:pt x="61503" y="1711449"/>
                  </a:cubicBezTo>
                  <a:cubicBezTo>
                    <a:pt x="69005" y="1773342"/>
                    <a:pt x="76976" y="1835236"/>
                    <a:pt x="84478" y="1897598"/>
                  </a:cubicBezTo>
                  <a:cubicBezTo>
                    <a:pt x="90574" y="1948238"/>
                    <a:pt x="96201" y="1999347"/>
                    <a:pt x="102296" y="2049987"/>
                  </a:cubicBezTo>
                  <a:cubicBezTo>
                    <a:pt x="109798" y="2111881"/>
                    <a:pt x="117770" y="2173774"/>
                    <a:pt x="125272" y="2236137"/>
                  </a:cubicBezTo>
                  <a:cubicBezTo>
                    <a:pt x="131367" y="2287246"/>
                    <a:pt x="136994" y="2338824"/>
                    <a:pt x="143090" y="2390402"/>
                  </a:cubicBezTo>
                  <a:cubicBezTo>
                    <a:pt x="150592" y="2453702"/>
                    <a:pt x="159970" y="2516533"/>
                    <a:pt x="166065" y="2579833"/>
                  </a:cubicBezTo>
                  <a:cubicBezTo>
                    <a:pt x="172161" y="2640789"/>
                    <a:pt x="208734" y="2685802"/>
                    <a:pt x="269221" y="2696587"/>
                  </a:cubicBezTo>
                  <a:cubicBezTo>
                    <a:pt x="301106" y="2702213"/>
                    <a:pt x="333459" y="2703151"/>
                    <a:pt x="365812" y="2705965"/>
                  </a:cubicBezTo>
                  <a:cubicBezTo>
                    <a:pt x="415515" y="2710185"/>
                    <a:pt x="465686" y="2713467"/>
                    <a:pt x="515388" y="2717218"/>
                  </a:cubicBezTo>
                  <a:cubicBezTo>
                    <a:pt x="581033" y="2722376"/>
                    <a:pt x="646678" y="2728002"/>
                    <a:pt x="712791" y="2733160"/>
                  </a:cubicBezTo>
                  <a:cubicBezTo>
                    <a:pt x="761556" y="2736911"/>
                    <a:pt x="810320" y="2740662"/>
                    <a:pt x="859085" y="2744414"/>
                  </a:cubicBezTo>
                  <a:cubicBezTo>
                    <a:pt x="925198" y="2749571"/>
                    <a:pt x="991781" y="2755198"/>
                    <a:pt x="1057894" y="2760825"/>
                  </a:cubicBezTo>
                  <a:cubicBezTo>
                    <a:pt x="1106190" y="2764576"/>
                    <a:pt x="1154486" y="2767858"/>
                    <a:pt x="1202312" y="2772078"/>
                  </a:cubicBezTo>
                  <a:cubicBezTo>
                    <a:pt x="1269364" y="2777236"/>
                    <a:pt x="1335946" y="2782863"/>
                    <a:pt x="1402997" y="2788489"/>
                  </a:cubicBezTo>
                  <a:cubicBezTo>
                    <a:pt x="1451293" y="2792240"/>
                    <a:pt x="1499589" y="2795991"/>
                    <a:pt x="1547415" y="2799743"/>
                  </a:cubicBezTo>
                  <a:cubicBezTo>
                    <a:pt x="1598993" y="2803963"/>
                    <a:pt x="1650571" y="2808182"/>
                    <a:pt x="1702149" y="2812403"/>
                  </a:cubicBezTo>
                  <a:cubicBezTo>
                    <a:pt x="1751383" y="2816154"/>
                    <a:pt x="1800616" y="2819905"/>
                    <a:pt x="1850318" y="2824125"/>
                  </a:cubicBezTo>
                  <a:cubicBezTo>
                    <a:pt x="1913619" y="2829283"/>
                    <a:pt x="1977388" y="2834909"/>
                    <a:pt x="2040688" y="2840067"/>
                  </a:cubicBezTo>
                  <a:cubicBezTo>
                    <a:pt x="2091328" y="2844287"/>
                    <a:pt x="2141499" y="2847569"/>
                    <a:pt x="2192139" y="2851320"/>
                  </a:cubicBezTo>
                  <a:cubicBezTo>
                    <a:pt x="2260597" y="2856478"/>
                    <a:pt x="2329524" y="2861167"/>
                    <a:pt x="2397982" y="2868200"/>
                  </a:cubicBezTo>
                  <a:cubicBezTo>
                    <a:pt x="2418613" y="2870076"/>
                    <a:pt x="2439713" y="2867263"/>
                    <a:pt x="2459407" y="2882736"/>
                  </a:cubicBezTo>
                  <a:cubicBezTo>
                    <a:pt x="2599605" y="2993863"/>
                    <a:pt x="2740741" y="3104052"/>
                    <a:pt x="2881408" y="3214241"/>
                  </a:cubicBezTo>
                  <a:cubicBezTo>
                    <a:pt x="2925014" y="3248470"/>
                    <a:pt x="2955492" y="3290670"/>
                    <a:pt x="2966746" y="3345999"/>
                  </a:cubicBezTo>
                  <a:cubicBezTo>
                    <a:pt x="2979406" y="3407893"/>
                    <a:pt x="2948459" y="3459471"/>
                    <a:pt x="2887034" y="3471193"/>
                  </a:cubicBezTo>
                  <a:cubicBezTo>
                    <a:pt x="2853274" y="3477757"/>
                    <a:pt x="2818107" y="3477757"/>
                    <a:pt x="2783410" y="3477757"/>
                  </a:cubicBezTo>
                  <a:cubicBezTo>
                    <a:pt x="2399858" y="3479164"/>
                    <a:pt x="2015837" y="3480571"/>
                    <a:pt x="1632285" y="3481509"/>
                  </a:cubicBezTo>
                  <a:cubicBezTo>
                    <a:pt x="1277804" y="3482446"/>
                    <a:pt x="922854" y="3483384"/>
                    <a:pt x="568373" y="3484322"/>
                  </a:cubicBezTo>
                  <a:cubicBezTo>
                    <a:pt x="449744" y="3484791"/>
                    <a:pt x="331115" y="3485260"/>
                    <a:pt x="212485" y="3485729"/>
                  </a:cubicBezTo>
                  <a:cubicBezTo>
                    <a:pt x="198888" y="3485729"/>
                    <a:pt x="184821" y="3486198"/>
                    <a:pt x="172161" y="3489949"/>
                  </a:cubicBezTo>
                  <a:cubicBezTo>
                    <a:pt x="118239" y="3504015"/>
                    <a:pt x="77914" y="3560282"/>
                    <a:pt x="83541" y="3612798"/>
                  </a:cubicBezTo>
                  <a:cubicBezTo>
                    <a:pt x="90105" y="3676567"/>
                    <a:pt x="134650" y="3724394"/>
                    <a:pt x="194668" y="3726269"/>
                  </a:cubicBezTo>
                  <a:cubicBezTo>
                    <a:pt x="254686" y="3728614"/>
                    <a:pt x="314235" y="3726738"/>
                    <a:pt x="374252" y="3727207"/>
                  </a:cubicBezTo>
                  <a:cubicBezTo>
                    <a:pt x="380348" y="3727207"/>
                    <a:pt x="386913" y="3728145"/>
                    <a:pt x="393008" y="3728614"/>
                  </a:cubicBezTo>
                  <a:cubicBezTo>
                    <a:pt x="333459" y="3775034"/>
                    <a:pt x="294541" y="3831301"/>
                    <a:pt x="283288" y="3905385"/>
                  </a:cubicBezTo>
                  <a:cubicBezTo>
                    <a:pt x="272034" y="3980408"/>
                    <a:pt x="292197" y="4046990"/>
                    <a:pt x="340961" y="4103726"/>
                  </a:cubicBezTo>
                  <a:cubicBezTo>
                    <a:pt x="425361" y="4201255"/>
                    <a:pt x="568373" y="4218604"/>
                    <a:pt x="670122" y="4146395"/>
                  </a:cubicBezTo>
                  <a:cubicBezTo>
                    <a:pt x="722638" y="4108884"/>
                    <a:pt x="759211" y="4059181"/>
                    <a:pt x="771402" y="3995412"/>
                  </a:cubicBezTo>
                  <a:cubicBezTo>
                    <a:pt x="793440" y="3884285"/>
                    <a:pt x="752647" y="3796603"/>
                    <a:pt x="661682" y="3730020"/>
                  </a:cubicBezTo>
                  <a:cubicBezTo>
                    <a:pt x="662620" y="3729083"/>
                    <a:pt x="663558" y="3728145"/>
                    <a:pt x="664964" y="3727207"/>
                  </a:cubicBezTo>
                  <a:cubicBezTo>
                    <a:pt x="1371582" y="3725332"/>
                    <a:pt x="2078668" y="3722987"/>
                    <a:pt x="2785285" y="3721111"/>
                  </a:cubicBezTo>
                  <a:cubicBezTo>
                    <a:pt x="2786223" y="3722518"/>
                    <a:pt x="2786692" y="3724394"/>
                    <a:pt x="2787630" y="3725800"/>
                  </a:cubicBezTo>
                  <a:cubicBezTo>
                    <a:pt x="2713545" y="3772689"/>
                    <a:pt x="2668063" y="3838803"/>
                    <a:pt x="2662436" y="3926485"/>
                  </a:cubicBezTo>
                  <a:cubicBezTo>
                    <a:pt x="2656809" y="4014636"/>
                    <a:pt x="2691976" y="4087314"/>
                    <a:pt x="2762309" y="4141706"/>
                  </a:cubicBezTo>
                  <a:cubicBezTo>
                    <a:pt x="2873906" y="4227513"/>
                    <a:pt x="3037548" y="4198911"/>
                    <a:pt x="3117259" y="4080750"/>
                  </a:cubicBezTo>
                  <a:cubicBezTo>
                    <a:pt x="3157115" y="4021670"/>
                    <a:pt x="3169306" y="3956494"/>
                    <a:pt x="3153364" y="3888505"/>
                  </a:cubicBezTo>
                  <a:cubicBezTo>
                    <a:pt x="3129919" y="3788163"/>
                    <a:pt x="3063806" y="3726738"/>
                    <a:pt x="2962526" y="3697667"/>
                  </a:cubicBezTo>
                  <a:cubicBezTo>
                    <a:pt x="2969559" y="3693447"/>
                    <a:pt x="2972841" y="3691102"/>
                    <a:pt x="2976592" y="3689696"/>
                  </a:cubicBezTo>
                  <a:cubicBezTo>
                    <a:pt x="3049739" y="3661094"/>
                    <a:pt x="3109288" y="3614205"/>
                    <a:pt x="3152426" y="3549029"/>
                  </a:cubicBezTo>
                  <a:cubicBezTo>
                    <a:pt x="3173057" y="3518082"/>
                    <a:pt x="3194157" y="3484791"/>
                    <a:pt x="3204004" y="3449624"/>
                  </a:cubicBezTo>
                  <a:cubicBezTo>
                    <a:pt x="3222760" y="3379760"/>
                    <a:pt x="3215257" y="3308957"/>
                    <a:pt x="3190875" y="3240030"/>
                  </a:cubicBezTo>
                  <a:cubicBezTo>
                    <a:pt x="3156646" y="3142501"/>
                    <a:pt x="3090532" y="3069354"/>
                    <a:pt x="3010352" y="3006992"/>
                  </a:cubicBezTo>
                  <a:cubicBezTo>
                    <a:pt x="2918919" y="2935252"/>
                    <a:pt x="2827485" y="2863511"/>
                    <a:pt x="2735583" y="2792240"/>
                  </a:cubicBezTo>
                  <a:cubicBezTo>
                    <a:pt x="2722454" y="2782394"/>
                    <a:pt x="2721985" y="2773954"/>
                    <a:pt x="2727612" y="2759418"/>
                  </a:cubicBezTo>
                  <a:cubicBezTo>
                    <a:pt x="2789036" y="2603747"/>
                    <a:pt x="2849992" y="2448075"/>
                    <a:pt x="2910479" y="2292403"/>
                  </a:cubicBezTo>
                  <a:cubicBezTo>
                    <a:pt x="3099910" y="1807102"/>
                    <a:pt x="3289811" y="1321801"/>
                    <a:pt x="3479242" y="836500"/>
                  </a:cubicBezTo>
                  <a:cubicBezTo>
                    <a:pt x="3540198" y="677546"/>
                    <a:pt x="3601154" y="520937"/>
                    <a:pt x="3662110" y="363859"/>
                  </a:cubicBezTo>
                  <a:cubicBezTo>
                    <a:pt x="3666798" y="352136"/>
                    <a:pt x="3672425" y="346041"/>
                    <a:pt x="3686023" y="344165"/>
                  </a:cubicBezTo>
                  <a:cubicBezTo>
                    <a:pt x="3747916" y="334788"/>
                    <a:pt x="3809341" y="324003"/>
                    <a:pt x="3870766" y="313219"/>
                  </a:cubicBezTo>
                  <a:cubicBezTo>
                    <a:pt x="4002993" y="290712"/>
                    <a:pt x="4134751" y="267736"/>
                    <a:pt x="4266978" y="245698"/>
                  </a:cubicBezTo>
                  <a:cubicBezTo>
                    <a:pt x="4318556" y="237258"/>
                    <a:pt x="4360756" y="198809"/>
                    <a:pt x="4371540" y="148169"/>
                  </a:cubicBezTo>
                  <a:cubicBezTo>
                    <a:pt x="4372947" y="142074"/>
                    <a:pt x="4374823" y="136447"/>
                    <a:pt x="4376698" y="130351"/>
                  </a:cubicBezTo>
                  <a:cubicBezTo>
                    <a:pt x="4376698" y="124725"/>
                    <a:pt x="4376698" y="119098"/>
                    <a:pt x="4376698" y="113471"/>
                  </a:cubicBezTo>
                  <a:cubicBezTo>
                    <a:pt x="4375760" y="111127"/>
                    <a:pt x="4373416" y="108782"/>
                    <a:pt x="4372947" y="105969"/>
                  </a:cubicBezTo>
                  <a:close/>
                  <a:moveTo>
                    <a:pt x="626046" y="1260377"/>
                  </a:moveTo>
                  <a:cubicBezTo>
                    <a:pt x="626046" y="1245841"/>
                    <a:pt x="630266" y="1240683"/>
                    <a:pt x="645740" y="1240683"/>
                  </a:cubicBezTo>
                  <a:cubicBezTo>
                    <a:pt x="749833" y="1238808"/>
                    <a:pt x="853927" y="1236463"/>
                    <a:pt x="958489" y="1234119"/>
                  </a:cubicBezTo>
                  <a:cubicBezTo>
                    <a:pt x="985216" y="1233650"/>
                    <a:pt x="1011943" y="1232243"/>
                    <a:pt x="1038670" y="1230836"/>
                  </a:cubicBezTo>
                  <a:cubicBezTo>
                    <a:pt x="1048516" y="1230367"/>
                    <a:pt x="1052736" y="1234119"/>
                    <a:pt x="1052736" y="1244434"/>
                  </a:cubicBezTo>
                  <a:cubicBezTo>
                    <a:pt x="1052736" y="1369159"/>
                    <a:pt x="1052268" y="1493884"/>
                    <a:pt x="1052736" y="1618608"/>
                  </a:cubicBezTo>
                  <a:cubicBezTo>
                    <a:pt x="1052736" y="1633144"/>
                    <a:pt x="1044296" y="1633613"/>
                    <a:pt x="1033981" y="1633613"/>
                  </a:cubicBezTo>
                  <a:cubicBezTo>
                    <a:pt x="968805" y="1633613"/>
                    <a:pt x="904098" y="1633613"/>
                    <a:pt x="838923" y="1633613"/>
                  </a:cubicBezTo>
                  <a:cubicBezTo>
                    <a:pt x="774685" y="1633613"/>
                    <a:pt x="709978" y="1633144"/>
                    <a:pt x="645740" y="1634082"/>
                  </a:cubicBezTo>
                  <a:cubicBezTo>
                    <a:pt x="630735" y="1634082"/>
                    <a:pt x="626046" y="1629393"/>
                    <a:pt x="626046" y="1614389"/>
                  </a:cubicBezTo>
                  <a:cubicBezTo>
                    <a:pt x="626515" y="1496697"/>
                    <a:pt x="626515" y="1378537"/>
                    <a:pt x="626046" y="1260377"/>
                  </a:cubicBezTo>
                  <a:close/>
                  <a:moveTo>
                    <a:pt x="287039" y="2094532"/>
                  </a:moveTo>
                  <a:cubicBezTo>
                    <a:pt x="274848" y="1991845"/>
                    <a:pt x="262188" y="1889158"/>
                    <a:pt x="249997" y="1786940"/>
                  </a:cubicBezTo>
                  <a:cubicBezTo>
                    <a:pt x="247183" y="1763964"/>
                    <a:pt x="245308" y="1740989"/>
                    <a:pt x="242494" y="1716606"/>
                  </a:cubicBezTo>
                  <a:cubicBezTo>
                    <a:pt x="250934" y="1715669"/>
                    <a:pt x="257499" y="1714731"/>
                    <a:pt x="264532" y="1714731"/>
                  </a:cubicBezTo>
                  <a:cubicBezTo>
                    <a:pt x="350808" y="1714731"/>
                    <a:pt x="436615" y="1714731"/>
                    <a:pt x="522891" y="1714731"/>
                  </a:cubicBezTo>
                  <a:cubicBezTo>
                    <a:pt x="544928" y="1714731"/>
                    <a:pt x="545397" y="1715669"/>
                    <a:pt x="545397" y="1738175"/>
                  </a:cubicBezTo>
                  <a:cubicBezTo>
                    <a:pt x="545397" y="1855398"/>
                    <a:pt x="545397" y="1973089"/>
                    <a:pt x="545397" y="2090312"/>
                  </a:cubicBezTo>
                  <a:cubicBezTo>
                    <a:pt x="545397" y="2112819"/>
                    <a:pt x="545397" y="2112819"/>
                    <a:pt x="522422" y="2112819"/>
                  </a:cubicBezTo>
                  <a:cubicBezTo>
                    <a:pt x="450682" y="2112819"/>
                    <a:pt x="378941" y="2112350"/>
                    <a:pt x="307201" y="2113288"/>
                  </a:cubicBezTo>
                  <a:cubicBezTo>
                    <a:pt x="292666" y="2113288"/>
                    <a:pt x="288446" y="2107192"/>
                    <a:pt x="287039" y="2094532"/>
                  </a:cubicBezTo>
                  <a:close/>
                  <a:moveTo>
                    <a:pt x="545397" y="2465424"/>
                  </a:moveTo>
                  <a:cubicBezTo>
                    <a:pt x="545397" y="2479491"/>
                    <a:pt x="540240" y="2482773"/>
                    <a:pt x="526642" y="2481366"/>
                  </a:cubicBezTo>
                  <a:cubicBezTo>
                    <a:pt x="473657" y="2476677"/>
                    <a:pt x="420204" y="2472457"/>
                    <a:pt x="367219" y="2468237"/>
                  </a:cubicBezTo>
                  <a:cubicBezTo>
                    <a:pt x="366281" y="2468237"/>
                    <a:pt x="364875" y="2468237"/>
                    <a:pt x="363937" y="2468237"/>
                  </a:cubicBezTo>
                  <a:cubicBezTo>
                    <a:pt x="333459" y="2466831"/>
                    <a:pt x="332052" y="2464955"/>
                    <a:pt x="328301" y="2434477"/>
                  </a:cubicBezTo>
                  <a:cubicBezTo>
                    <a:pt x="319392" y="2359455"/>
                    <a:pt x="310483" y="2284432"/>
                    <a:pt x="301575" y="2209879"/>
                  </a:cubicBezTo>
                  <a:cubicBezTo>
                    <a:pt x="301106" y="2206128"/>
                    <a:pt x="301575" y="2201908"/>
                    <a:pt x="301575" y="2195812"/>
                  </a:cubicBezTo>
                  <a:cubicBezTo>
                    <a:pt x="330646" y="2195812"/>
                    <a:pt x="357372" y="2195812"/>
                    <a:pt x="384099" y="2195812"/>
                  </a:cubicBezTo>
                  <a:cubicBezTo>
                    <a:pt x="431926" y="2195812"/>
                    <a:pt x="479753" y="2196281"/>
                    <a:pt x="527580" y="2195343"/>
                  </a:cubicBezTo>
                  <a:cubicBezTo>
                    <a:pt x="540708" y="2195343"/>
                    <a:pt x="545866" y="2199094"/>
                    <a:pt x="545866" y="2212692"/>
                  </a:cubicBezTo>
                  <a:cubicBezTo>
                    <a:pt x="545397" y="2297092"/>
                    <a:pt x="545397" y="2381024"/>
                    <a:pt x="545397" y="2465424"/>
                  </a:cubicBezTo>
                  <a:close/>
                  <a:moveTo>
                    <a:pt x="545397" y="1439961"/>
                  </a:moveTo>
                  <a:cubicBezTo>
                    <a:pt x="545397" y="1497635"/>
                    <a:pt x="544928" y="1555308"/>
                    <a:pt x="545866" y="1612513"/>
                  </a:cubicBezTo>
                  <a:cubicBezTo>
                    <a:pt x="545866" y="1628455"/>
                    <a:pt x="541177" y="1634082"/>
                    <a:pt x="524297" y="1634082"/>
                  </a:cubicBezTo>
                  <a:cubicBezTo>
                    <a:pt x="433802" y="1633144"/>
                    <a:pt x="342837" y="1633144"/>
                    <a:pt x="252341" y="1634082"/>
                  </a:cubicBezTo>
                  <a:cubicBezTo>
                    <a:pt x="234523" y="1634082"/>
                    <a:pt x="230303" y="1627048"/>
                    <a:pt x="228428" y="1611575"/>
                  </a:cubicBezTo>
                  <a:cubicBezTo>
                    <a:pt x="221394" y="1547806"/>
                    <a:pt x="212954" y="1484037"/>
                    <a:pt x="205452" y="1420737"/>
                  </a:cubicBezTo>
                  <a:cubicBezTo>
                    <a:pt x="199356" y="1371503"/>
                    <a:pt x="193261" y="1322739"/>
                    <a:pt x="188103" y="1273505"/>
                  </a:cubicBezTo>
                  <a:cubicBezTo>
                    <a:pt x="185759" y="1251936"/>
                    <a:pt x="186228" y="1251936"/>
                    <a:pt x="208265" y="1251468"/>
                  </a:cubicBezTo>
                  <a:cubicBezTo>
                    <a:pt x="313766" y="1249123"/>
                    <a:pt x="418797" y="1247248"/>
                    <a:pt x="524297" y="1243965"/>
                  </a:cubicBezTo>
                  <a:cubicBezTo>
                    <a:pt x="541177" y="1243496"/>
                    <a:pt x="545866" y="1249123"/>
                    <a:pt x="545397" y="1265065"/>
                  </a:cubicBezTo>
                  <a:cubicBezTo>
                    <a:pt x="544928" y="1323677"/>
                    <a:pt x="545397" y="1381819"/>
                    <a:pt x="545397" y="1439961"/>
                  </a:cubicBezTo>
                  <a:close/>
                  <a:moveTo>
                    <a:pt x="1052736" y="2504811"/>
                  </a:moveTo>
                  <a:cubicBezTo>
                    <a:pt x="1052736" y="2519815"/>
                    <a:pt x="1048047" y="2522160"/>
                    <a:pt x="1033512" y="2520753"/>
                  </a:cubicBezTo>
                  <a:cubicBezTo>
                    <a:pt x="983341" y="2516064"/>
                    <a:pt x="932701" y="2513251"/>
                    <a:pt x="882060" y="2509499"/>
                  </a:cubicBezTo>
                  <a:cubicBezTo>
                    <a:pt x="817822" y="2504342"/>
                    <a:pt x="754053" y="2498715"/>
                    <a:pt x="690284" y="2493088"/>
                  </a:cubicBezTo>
                  <a:cubicBezTo>
                    <a:pt x="675749" y="2491682"/>
                    <a:pt x="660744" y="2488868"/>
                    <a:pt x="646209" y="2489806"/>
                  </a:cubicBezTo>
                  <a:cubicBezTo>
                    <a:pt x="627922" y="2490744"/>
                    <a:pt x="626046" y="2481835"/>
                    <a:pt x="626046" y="2466831"/>
                  </a:cubicBezTo>
                  <a:cubicBezTo>
                    <a:pt x="626515" y="2390870"/>
                    <a:pt x="626046" y="2315379"/>
                    <a:pt x="626046" y="2239419"/>
                  </a:cubicBezTo>
                  <a:cubicBezTo>
                    <a:pt x="626046" y="2230510"/>
                    <a:pt x="626515" y="2221132"/>
                    <a:pt x="626046" y="2212223"/>
                  </a:cubicBezTo>
                  <a:cubicBezTo>
                    <a:pt x="625578" y="2200032"/>
                    <a:pt x="630266" y="2195343"/>
                    <a:pt x="642927" y="2195343"/>
                  </a:cubicBezTo>
                  <a:cubicBezTo>
                    <a:pt x="708571" y="2195812"/>
                    <a:pt x="774216" y="2195812"/>
                    <a:pt x="839391" y="2195812"/>
                  </a:cubicBezTo>
                  <a:cubicBezTo>
                    <a:pt x="904567" y="2195812"/>
                    <a:pt x="969274" y="2196281"/>
                    <a:pt x="1034450" y="2195343"/>
                  </a:cubicBezTo>
                  <a:cubicBezTo>
                    <a:pt x="1047579" y="2195343"/>
                    <a:pt x="1052268" y="2198625"/>
                    <a:pt x="1052268" y="2212223"/>
                  </a:cubicBezTo>
                  <a:cubicBezTo>
                    <a:pt x="1052268" y="2309752"/>
                    <a:pt x="1052268" y="2407282"/>
                    <a:pt x="1052736" y="2504811"/>
                  </a:cubicBezTo>
                  <a:close/>
                  <a:moveTo>
                    <a:pt x="1052736" y="2095470"/>
                  </a:moveTo>
                  <a:cubicBezTo>
                    <a:pt x="1052736" y="2109068"/>
                    <a:pt x="1048516" y="2113288"/>
                    <a:pt x="1035387" y="2112819"/>
                  </a:cubicBezTo>
                  <a:cubicBezTo>
                    <a:pt x="970212" y="2112350"/>
                    <a:pt x="905505" y="2112350"/>
                    <a:pt x="840329" y="2112350"/>
                  </a:cubicBezTo>
                  <a:cubicBezTo>
                    <a:pt x="776091" y="2112350"/>
                    <a:pt x="711384" y="2111881"/>
                    <a:pt x="647147" y="2112819"/>
                  </a:cubicBezTo>
                  <a:cubicBezTo>
                    <a:pt x="632142" y="2112819"/>
                    <a:pt x="626046" y="2109068"/>
                    <a:pt x="626046" y="2093125"/>
                  </a:cubicBezTo>
                  <a:cubicBezTo>
                    <a:pt x="626515" y="1973558"/>
                    <a:pt x="626515" y="1853522"/>
                    <a:pt x="626046" y="1733955"/>
                  </a:cubicBezTo>
                  <a:cubicBezTo>
                    <a:pt x="626046" y="1718951"/>
                    <a:pt x="631204" y="1714262"/>
                    <a:pt x="645740" y="1714262"/>
                  </a:cubicBezTo>
                  <a:cubicBezTo>
                    <a:pt x="775153" y="1714731"/>
                    <a:pt x="904567" y="1714731"/>
                    <a:pt x="1033981" y="1714262"/>
                  </a:cubicBezTo>
                  <a:cubicBezTo>
                    <a:pt x="1047579" y="1714262"/>
                    <a:pt x="1052736" y="1718013"/>
                    <a:pt x="1052736" y="1733018"/>
                  </a:cubicBezTo>
                  <a:cubicBezTo>
                    <a:pt x="1052268" y="1853991"/>
                    <a:pt x="1052268" y="1974965"/>
                    <a:pt x="1052736" y="2095470"/>
                  </a:cubicBezTo>
                  <a:close/>
                  <a:moveTo>
                    <a:pt x="1135261" y="1246779"/>
                  </a:moveTo>
                  <a:cubicBezTo>
                    <a:pt x="1135261" y="1231305"/>
                    <a:pt x="1140419" y="1227554"/>
                    <a:pt x="1154954" y="1227554"/>
                  </a:cubicBezTo>
                  <a:cubicBezTo>
                    <a:pt x="1224350" y="1227085"/>
                    <a:pt x="1294215" y="1225679"/>
                    <a:pt x="1363610" y="1223803"/>
                  </a:cubicBezTo>
                  <a:cubicBezTo>
                    <a:pt x="1419877" y="1222396"/>
                    <a:pt x="1476144" y="1220052"/>
                    <a:pt x="1532880" y="1217708"/>
                  </a:cubicBezTo>
                  <a:cubicBezTo>
                    <a:pt x="1559607" y="1216770"/>
                    <a:pt x="1559607" y="1216770"/>
                    <a:pt x="1559607" y="1242559"/>
                  </a:cubicBezTo>
                  <a:cubicBezTo>
                    <a:pt x="1559607" y="1366346"/>
                    <a:pt x="1559138" y="1490133"/>
                    <a:pt x="1560076" y="1613920"/>
                  </a:cubicBezTo>
                  <a:cubicBezTo>
                    <a:pt x="1560076" y="1629862"/>
                    <a:pt x="1555387" y="1634551"/>
                    <a:pt x="1539913" y="1634082"/>
                  </a:cubicBezTo>
                  <a:cubicBezTo>
                    <a:pt x="1476144" y="1633144"/>
                    <a:pt x="1412375" y="1633613"/>
                    <a:pt x="1348137" y="1633613"/>
                  </a:cubicBezTo>
                  <a:cubicBezTo>
                    <a:pt x="1283899" y="1633613"/>
                    <a:pt x="1219192" y="1633144"/>
                    <a:pt x="1154954" y="1634082"/>
                  </a:cubicBezTo>
                  <a:cubicBezTo>
                    <a:pt x="1139950" y="1634082"/>
                    <a:pt x="1135730" y="1629393"/>
                    <a:pt x="1135730" y="1614389"/>
                  </a:cubicBezTo>
                  <a:cubicBezTo>
                    <a:pt x="1135730" y="1492008"/>
                    <a:pt x="1135730" y="1369159"/>
                    <a:pt x="1135261" y="1246779"/>
                  </a:cubicBezTo>
                  <a:close/>
                  <a:moveTo>
                    <a:pt x="1558200" y="2562015"/>
                  </a:moveTo>
                  <a:cubicBezTo>
                    <a:pt x="1529598" y="2560140"/>
                    <a:pt x="1501933" y="2558733"/>
                    <a:pt x="1474269" y="2556858"/>
                  </a:cubicBezTo>
                  <a:cubicBezTo>
                    <a:pt x="1438633" y="2554044"/>
                    <a:pt x="1402997" y="2550762"/>
                    <a:pt x="1367362" y="2547949"/>
                  </a:cubicBezTo>
                  <a:cubicBezTo>
                    <a:pt x="1293746" y="2541853"/>
                    <a:pt x="1220130" y="2536226"/>
                    <a:pt x="1146514" y="2530600"/>
                  </a:cubicBezTo>
                  <a:cubicBezTo>
                    <a:pt x="1135730" y="2529662"/>
                    <a:pt x="1135261" y="2523566"/>
                    <a:pt x="1135261" y="2515595"/>
                  </a:cubicBezTo>
                  <a:cubicBezTo>
                    <a:pt x="1135261" y="2479022"/>
                    <a:pt x="1135261" y="2442448"/>
                    <a:pt x="1135261" y="2406344"/>
                  </a:cubicBezTo>
                  <a:cubicBezTo>
                    <a:pt x="1135261" y="2342106"/>
                    <a:pt x="1135261" y="2277399"/>
                    <a:pt x="1135261" y="2213161"/>
                  </a:cubicBezTo>
                  <a:cubicBezTo>
                    <a:pt x="1135261" y="2203314"/>
                    <a:pt x="1135261" y="2195812"/>
                    <a:pt x="1149328" y="2195812"/>
                  </a:cubicBezTo>
                  <a:cubicBezTo>
                    <a:pt x="1282493" y="2196281"/>
                    <a:pt x="1416126" y="2196281"/>
                    <a:pt x="1549291" y="2196281"/>
                  </a:cubicBezTo>
                  <a:cubicBezTo>
                    <a:pt x="1551635" y="2196281"/>
                    <a:pt x="1553980" y="2196750"/>
                    <a:pt x="1558200" y="2197219"/>
                  </a:cubicBezTo>
                  <a:cubicBezTo>
                    <a:pt x="1558200" y="2318661"/>
                    <a:pt x="1558200" y="2439166"/>
                    <a:pt x="1558200" y="2562015"/>
                  </a:cubicBezTo>
                  <a:close/>
                  <a:moveTo>
                    <a:pt x="1540382" y="2113288"/>
                  </a:moveTo>
                  <a:cubicBezTo>
                    <a:pt x="1411437" y="2112819"/>
                    <a:pt x="1282493" y="2112819"/>
                    <a:pt x="1154017" y="2113288"/>
                  </a:cubicBezTo>
                  <a:cubicBezTo>
                    <a:pt x="1139950" y="2113288"/>
                    <a:pt x="1135261" y="2110005"/>
                    <a:pt x="1135261" y="2095470"/>
                  </a:cubicBezTo>
                  <a:cubicBezTo>
                    <a:pt x="1135730" y="1974496"/>
                    <a:pt x="1135730" y="1853522"/>
                    <a:pt x="1135261" y="1733018"/>
                  </a:cubicBezTo>
                  <a:cubicBezTo>
                    <a:pt x="1135261" y="1719420"/>
                    <a:pt x="1139950" y="1715200"/>
                    <a:pt x="1152610" y="1715200"/>
                  </a:cubicBezTo>
                  <a:cubicBezTo>
                    <a:pt x="1282493" y="1715200"/>
                    <a:pt x="1412844" y="1715200"/>
                    <a:pt x="1542727" y="1715200"/>
                  </a:cubicBezTo>
                  <a:cubicBezTo>
                    <a:pt x="1547884" y="1715200"/>
                    <a:pt x="1552573" y="1716606"/>
                    <a:pt x="1559138" y="1717544"/>
                  </a:cubicBezTo>
                  <a:cubicBezTo>
                    <a:pt x="1559138" y="1724109"/>
                    <a:pt x="1559138" y="1729735"/>
                    <a:pt x="1559138" y="1735362"/>
                  </a:cubicBezTo>
                  <a:cubicBezTo>
                    <a:pt x="1559138" y="1854929"/>
                    <a:pt x="1558669" y="1974965"/>
                    <a:pt x="1559607" y="2094532"/>
                  </a:cubicBezTo>
                  <a:cubicBezTo>
                    <a:pt x="1559607" y="2109068"/>
                    <a:pt x="1555387" y="2113288"/>
                    <a:pt x="1540382" y="2113288"/>
                  </a:cubicBezTo>
                  <a:close/>
                  <a:moveTo>
                    <a:pt x="1641662" y="1733487"/>
                  </a:moveTo>
                  <a:cubicBezTo>
                    <a:pt x="1641662" y="1718951"/>
                    <a:pt x="1646820" y="1714731"/>
                    <a:pt x="1660418" y="1714731"/>
                  </a:cubicBezTo>
                  <a:cubicBezTo>
                    <a:pt x="1790300" y="1715200"/>
                    <a:pt x="1920652" y="1715200"/>
                    <a:pt x="2050534" y="1714731"/>
                  </a:cubicBezTo>
                  <a:cubicBezTo>
                    <a:pt x="2064601" y="1714731"/>
                    <a:pt x="2068821" y="1720358"/>
                    <a:pt x="2068821" y="1733955"/>
                  </a:cubicBezTo>
                  <a:cubicBezTo>
                    <a:pt x="2068352" y="1854460"/>
                    <a:pt x="2068352" y="1974496"/>
                    <a:pt x="2068821" y="2095001"/>
                  </a:cubicBezTo>
                  <a:cubicBezTo>
                    <a:pt x="2068821" y="2109536"/>
                    <a:pt x="2064132" y="2113288"/>
                    <a:pt x="2050066" y="2113288"/>
                  </a:cubicBezTo>
                  <a:cubicBezTo>
                    <a:pt x="1984890" y="2112819"/>
                    <a:pt x="1920183" y="2112819"/>
                    <a:pt x="1855007" y="2112819"/>
                  </a:cubicBezTo>
                  <a:cubicBezTo>
                    <a:pt x="1790769" y="2112819"/>
                    <a:pt x="1726063" y="2112350"/>
                    <a:pt x="1661825" y="2113288"/>
                  </a:cubicBezTo>
                  <a:cubicBezTo>
                    <a:pt x="1647758" y="2113288"/>
                    <a:pt x="1641662" y="2110474"/>
                    <a:pt x="1641662" y="2094532"/>
                  </a:cubicBezTo>
                  <a:cubicBezTo>
                    <a:pt x="1642131" y="1974027"/>
                    <a:pt x="1642131" y="1853522"/>
                    <a:pt x="1641662" y="1733487"/>
                  </a:cubicBezTo>
                  <a:close/>
                  <a:moveTo>
                    <a:pt x="2049128" y="2602340"/>
                  </a:moveTo>
                  <a:cubicBezTo>
                    <a:pt x="1997550" y="2597651"/>
                    <a:pt x="1945972" y="2593431"/>
                    <a:pt x="1894394" y="2589211"/>
                  </a:cubicBezTo>
                  <a:cubicBezTo>
                    <a:pt x="1847505" y="2585460"/>
                    <a:pt x="1800147" y="2581709"/>
                    <a:pt x="1753258" y="2577958"/>
                  </a:cubicBezTo>
                  <a:cubicBezTo>
                    <a:pt x="1720436" y="2575613"/>
                    <a:pt x="1687614" y="2572800"/>
                    <a:pt x="1654791" y="2570924"/>
                  </a:cubicBezTo>
                  <a:cubicBezTo>
                    <a:pt x="1641193" y="2569986"/>
                    <a:pt x="1642131" y="2561077"/>
                    <a:pt x="1642131" y="2551700"/>
                  </a:cubicBezTo>
                  <a:cubicBezTo>
                    <a:pt x="1642131" y="2484648"/>
                    <a:pt x="1642131" y="2417128"/>
                    <a:pt x="1642131" y="2350077"/>
                  </a:cubicBezTo>
                  <a:cubicBezTo>
                    <a:pt x="1642131" y="2305064"/>
                    <a:pt x="1642600" y="2260050"/>
                    <a:pt x="1641662" y="2215037"/>
                  </a:cubicBezTo>
                  <a:cubicBezTo>
                    <a:pt x="1641193" y="2200501"/>
                    <a:pt x="1645413" y="2195343"/>
                    <a:pt x="1660887" y="2195343"/>
                  </a:cubicBezTo>
                  <a:cubicBezTo>
                    <a:pt x="1726063" y="2196281"/>
                    <a:pt x="1790769" y="2195812"/>
                    <a:pt x="1855945" y="2195812"/>
                  </a:cubicBezTo>
                  <a:cubicBezTo>
                    <a:pt x="1920183" y="2195812"/>
                    <a:pt x="1984890" y="2196281"/>
                    <a:pt x="2049128" y="2195343"/>
                  </a:cubicBezTo>
                  <a:cubicBezTo>
                    <a:pt x="2063663" y="2195343"/>
                    <a:pt x="2068821" y="2198625"/>
                    <a:pt x="2068821" y="2214099"/>
                  </a:cubicBezTo>
                  <a:cubicBezTo>
                    <a:pt x="2068352" y="2337417"/>
                    <a:pt x="2068352" y="2460266"/>
                    <a:pt x="2068821" y="2583584"/>
                  </a:cubicBezTo>
                  <a:cubicBezTo>
                    <a:pt x="2068821" y="2599058"/>
                    <a:pt x="2064132" y="2603747"/>
                    <a:pt x="2049128" y="2602340"/>
                  </a:cubicBezTo>
                  <a:close/>
                  <a:moveTo>
                    <a:pt x="2048659" y="1634082"/>
                  </a:moveTo>
                  <a:cubicBezTo>
                    <a:pt x="1919714" y="1633613"/>
                    <a:pt x="1791238" y="1633613"/>
                    <a:pt x="1662293" y="1634082"/>
                  </a:cubicBezTo>
                  <a:cubicBezTo>
                    <a:pt x="1646351" y="1634082"/>
                    <a:pt x="1642131" y="1628924"/>
                    <a:pt x="1642131" y="1613451"/>
                  </a:cubicBezTo>
                  <a:cubicBezTo>
                    <a:pt x="1642600" y="1487319"/>
                    <a:pt x="1642600" y="1361657"/>
                    <a:pt x="1642131" y="1235525"/>
                  </a:cubicBezTo>
                  <a:cubicBezTo>
                    <a:pt x="1642131" y="1219114"/>
                    <a:pt x="1648696" y="1214894"/>
                    <a:pt x="1662762" y="1214894"/>
                  </a:cubicBezTo>
                  <a:cubicBezTo>
                    <a:pt x="1708245" y="1213956"/>
                    <a:pt x="1753727" y="1212550"/>
                    <a:pt x="1799209" y="1211612"/>
                  </a:cubicBezTo>
                  <a:cubicBezTo>
                    <a:pt x="1884547" y="1209736"/>
                    <a:pt x="1969885" y="1208330"/>
                    <a:pt x="2055692" y="1205985"/>
                  </a:cubicBezTo>
                  <a:cubicBezTo>
                    <a:pt x="2068821" y="1205516"/>
                    <a:pt x="2068821" y="1213019"/>
                    <a:pt x="2068821" y="1222396"/>
                  </a:cubicBezTo>
                  <a:cubicBezTo>
                    <a:pt x="2068821" y="1288510"/>
                    <a:pt x="2068821" y="1354623"/>
                    <a:pt x="2068821" y="1420737"/>
                  </a:cubicBezTo>
                  <a:cubicBezTo>
                    <a:pt x="2068821" y="1484975"/>
                    <a:pt x="2068352" y="1549682"/>
                    <a:pt x="2069290" y="1613920"/>
                  </a:cubicBezTo>
                  <a:cubicBezTo>
                    <a:pt x="2069290" y="1629393"/>
                    <a:pt x="2064132" y="1634082"/>
                    <a:pt x="2048659" y="1634082"/>
                  </a:cubicBezTo>
                  <a:close/>
                  <a:moveTo>
                    <a:pt x="2575691" y="2092187"/>
                  </a:moveTo>
                  <a:cubicBezTo>
                    <a:pt x="2575691" y="2108599"/>
                    <a:pt x="2571471" y="2113288"/>
                    <a:pt x="2555060" y="2113288"/>
                  </a:cubicBezTo>
                  <a:cubicBezTo>
                    <a:pt x="2427522" y="2112819"/>
                    <a:pt x="2299515" y="2112819"/>
                    <a:pt x="2171977" y="2112819"/>
                  </a:cubicBezTo>
                  <a:cubicBezTo>
                    <a:pt x="2166350" y="2112819"/>
                    <a:pt x="2160724" y="2112819"/>
                    <a:pt x="2153690" y="2112819"/>
                  </a:cubicBezTo>
                  <a:cubicBezTo>
                    <a:pt x="2153690" y="1980592"/>
                    <a:pt x="2153690" y="1849771"/>
                    <a:pt x="2153690" y="1717075"/>
                  </a:cubicBezTo>
                  <a:cubicBezTo>
                    <a:pt x="2293420" y="1717075"/>
                    <a:pt x="2433618" y="1717075"/>
                    <a:pt x="2575691" y="1717075"/>
                  </a:cubicBezTo>
                  <a:cubicBezTo>
                    <a:pt x="2575691" y="1723640"/>
                    <a:pt x="2575691" y="1729267"/>
                    <a:pt x="2575691" y="1734893"/>
                  </a:cubicBezTo>
                  <a:cubicBezTo>
                    <a:pt x="2575223" y="1853991"/>
                    <a:pt x="2574753" y="1973089"/>
                    <a:pt x="2575691" y="2092187"/>
                  </a:cubicBezTo>
                  <a:close/>
                  <a:moveTo>
                    <a:pt x="2151815" y="1215363"/>
                  </a:moveTo>
                  <a:cubicBezTo>
                    <a:pt x="2151815" y="1212550"/>
                    <a:pt x="2152284" y="1209736"/>
                    <a:pt x="2152753" y="1204110"/>
                  </a:cubicBezTo>
                  <a:cubicBezTo>
                    <a:pt x="2196359" y="1202703"/>
                    <a:pt x="2239028" y="1201296"/>
                    <a:pt x="2281697" y="1200359"/>
                  </a:cubicBezTo>
                  <a:cubicBezTo>
                    <a:pt x="2372662" y="1198014"/>
                    <a:pt x="2463627" y="1196139"/>
                    <a:pt x="2555060" y="1193325"/>
                  </a:cubicBezTo>
                  <a:cubicBezTo>
                    <a:pt x="2571471" y="1192856"/>
                    <a:pt x="2576160" y="1197545"/>
                    <a:pt x="2576160" y="1213956"/>
                  </a:cubicBezTo>
                  <a:cubicBezTo>
                    <a:pt x="2575691" y="1347121"/>
                    <a:pt x="2575691" y="1480755"/>
                    <a:pt x="2576160" y="1613920"/>
                  </a:cubicBezTo>
                  <a:cubicBezTo>
                    <a:pt x="2576160" y="1629393"/>
                    <a:pt x="2571940" y="1634551"/>
                    <a:pt x="2555998" y="1634551"/>
                  </a:cubicBezTo>
                  <a:cubicBezTo>
                    <a:pt x="2427991" y="1634082"/>
                    <a:pt x="2299515" y="1634082"/>
                    <a:pt x="2171508" y="1634082"/>
                  </a:cubicBezTo>
                  <a:cubicBezTo>
                    <a:pt x="2160724" y="1634082"/>
                    <a:pt x="2151815" y="1635020"/>
                    <a:pt x="2151815" y="1618608"/>
                  </a:cubicBezTo>
                  <a:cubicBezTo>
                    <a:pt x="2151815" y="1484037"/>
                    <a:pt x="2151815" y="1349466"/>
                    <a:pt x="2151815" y="1215363"/>
                  </a:cubicBezTo>
                  <a:close/>
                  <a:moveTo>
                    <a:pt x="2575223" y="2425099"/>
                  </a:moveTo>
                  <a:cubicBezTo>
                    <a:pt x="2575223" y="2432133"/>
                    <a:pt x="2574285" y="2440104"/>
                    <a:pt x="2571940" y="2446668"/>
                  </a:cubicBezTo>
                  <a:cubicBezTo>
                    <a:pt x="2548027" y="2508562"/>
                    <a:pt x="2524113" y="2570455"/>
                    <a:pt x="2499731" y="2632818"/>
                  </a:cubicBezTo>
                  <a:cubicBezTo>
                    <a:pt x="2498324" y="2636100"/>
                    <a:pt x="2496449" y="2638913"/>
                    <a:pt x="2496918" y="2638444"/>
                  </a:cubicBezTo>
                  <a:cubicBezTo>
                    <a:pt x="2429867" y="2632818"/>
                    <a:pt x="2365160" y="2627660"/>
                    <a:pt x="2300453" y="2622502"/>
                  </a:cubicBezTo>
                  <a:cubicBezTo>
                    <a:pt x="2256377" y="2618751"/>
                    <a:pt x="2212302" y="2615469"/>
                    <a:pt x="2167757" y="2612187"/>
                  </a:cubicBezTo>
                  <a:cubicBezTo>
                    <a:pt x="2156973" y="2611249"/>
                    <a:pt x="2151815" y="2607966"/>
                    <a:pt x="2151815" y="2595775"/>
                  </a:cubicBezTo>
                  <a:cubicBezTo>
                    <a:pt x="2152284" y="2466831"/>
                    <a:pt x="2152284" y="2338355"/>
                    <a:pt x="2152284" y="2209410"/>
                  </a:cubicBezTo>
                  <a:cubicBezTo>
                    <a:pt x="2152284" y="2205659"/>
                    <a:pt x="2152753" y="2201908"/>
                    <a:pt x="2153221" y="2196750"/>
                  </a:cubicBezTo>
                  <a:cubicBezTo>
                    <a:pt x="2160255" y="2196281"/>
                    <a:pt x="2166350" y="2195812"/>
                    <a:pt x="2172446" y="2195812"/>
                  </a:cubicBezTo>
                  <a:cubicBezTo>
                    <a:pt x="2299984" y="2195812"/>
                    <a:pt x="2427522" y="2196281"/>
                    <a:pt x="2555529" y="2195343"/>
                  </a:cubicBezTo>
                  <a:cubicBezTo>
                    <a:pt x="2572409" y="2195343"/>
                    <a:pt x="2576160" y="2200501"/>
                    <a:pt x="2576160" y="2216443"/>
                  </a:cubicBezTo>
                  <a:cubicBezTo>
                    <a:pt x="2574753" y="2285839"/>
                    <a:pt x="2575223" y="2355704"/>
                    <a:pt x="2575223" y="2425099"/>
                  </a:cubicBezTo>
                  <a:close/>
                  <a:moveTo>
                    <a:pt x="679500" y="3940083"/>
                  </a:moveTo>
                  <a:cubicBezTo>
                    <a:pt x="679969" y="4021670"/>
                    <a:pt x="611980" y="4090128"/>
                    <a:pt x="529455" y="4090597"/>
                  </a:cubicBezTo>
                  <a:cubicBezTo>
                    <a:pt x="446462" y="4090597"/>
                    <a:pt x="379410" y="4024483"/>
                    <a:pt x="379410" y="3941490"/>
                  </a:cubicBezTo>
                  <a:cubicBezTo>
                    <a:pt x="378472" y="3865530"/>
                    <a:pt x="436615" y="3792852"/>
                    <a:pt x="528517" y="3790976"/>
                  </a:cubicBezTo>
                  <a:cubicBezTo>
                    <a:pt x="610104" y="3788632"/>
                    <a:pt x="679031" y="3858027"/>
                    <a:pt x="679500" y="3940083"/>
                  </a:cubicBezTo>
                  <a:close/>
                  <a:moveTo>
                    <a:pt x="3060992" y="3941021"/>
                  </a:moveTo>
                  <a:cubicBezTo>
                    <a:pt x="3060992" y="4023077"/>
                    <a:pt x="2993003" y="4090597"/>
                    <a:pt x="2910010" y="4090128"/>
                  </a:cubicBezTo>
                  <a:cubicBezTo>
                    <a:pt x="2827017" y="4090128"/>
                    <a:pt x="2760434" y="4023077"/>
                    <a:pt x="2760434" y="3940083"/>
                  </a:cubicBezTo>
                  <a:cubicBezTo>
                    <a:pt x="2761372" y="3859903"/>
                    <a:pt x="2822328" y="3791914"/>
                    <a:pt x="2910948" y="3790507"/>
                  </a:cubicBezTo>
                  <a:cubicBezTo>
                    <a:pt x="2993003" y="3789569"/>
                    <a:pt x="3060992" y="3858965"/>
                    <a:pt x="3060992" y="3941021"/>
                  </a:cubicBezTo>
                  <a:close/>
                  <a:moveTo>
                    <a:pt x="2842021" y="1755056"/>
                  </a:moveTo>
                  <a:cubicBezTo>
                    <a:pt x="2797476" y="1868996"/>
                    <a:pt x="2753401" y="1982467"/>
                    <a:pt x="2708856" y="2096407"/>
                  </a:cubicBezTo>
                  <a:cubicBezTo>
                    <a:pt x="2703698" y="2110005"/>
                    <a:pt x="2674158" y="2119852"/>
                    <a:pt x="2661967" y="2110943"/>
                  </a:cubicBezTo>
                  <a:cubicBezTo>
                    <a:pt x="2659154" y="2109068"/>
                    <a:pt x="2658216" y="2102972"/>
                    <a:pt x="2658216" y="2098752"/>
                  </a:cubicBezTo>
                  <a:cubicBezTo>
                    <a:pt x="2658216" y="1974965"/>
                    <a:pt x="2657747" y="1851647"/>
                    <a:pt x="2658685" y="1727860"/>
                  </a:cubicBezTo>
                  <a:cubicBezTo>
                    <a:pt x="2658685" y="1723171"/>
                    <a:pt x="2665718" y="1715200"/>
                    <a:pt x="2669469" y="1715200"/>
                  </a:cubicBezTo>
                  <a:cubicBezTo>
                    <a:pt x="2729018" y="1714731"/>
                    <a:pt x="2789036" y="1714731"/>
                    <a:pt x="2849054" y="1715200"/>
                  </a:cubicBezTo>
                  <a:cubicBezTo>
                    <a:pt x="2850930" y="1715200"/>
                    <a:pt x="2853274" y="1716606"/>
                    <a:pt x="2856557" y="1718013"/>
                  </a:cubicBezTo>
                  <a:cubicBezTo>
                    <a:pt x="2851399" y="1731142"/>
                    <a:pt x="2846710" y="1743333"/>
                    <a:pt x="2842021" y="1755056"/>
                  </a:cubicBezTo>
                  <a:close/>
                  <a:moveTo>
                    <a:pt x="3046457" y="1231774"/>
                  </a:moveTo>
                  <a:cubicBezTo>
                    <a:pt x="2997224" y="1358375"/>
                    <a:pt x="2947521" y="1484975"/>
                    <a:pt x="2898757" y="1612044"/>
                  </a:cubicBezTo>
                  <a:cubicBezTo>
                    <a:pt x="2892661" y="1628455"/>
                    <a:pt x="2885159" y="1634551"/>
                    <a:pt x="2866872" y="1634551"/>
                  </a:cubicBezTo>
                  <a:cubicBezTo>
                    <a:pt x="2804041" y="1633144"/>
                    <a:pt x="2741209" y="1633613"/>
                    <a:pt x="2678847" y="1634551"/>
                  </a:cubicBezTo>
                  <a:cubicBezTo>
                    <a:pt x="2663843" y="1634551"/>
                    <a:pt x="2658216" y="1630800"/>
                    <a:pt x="2658216" y="1614389"/>
                  </a:cubicBezTo>
                  <a:cubicBezTo>
                    <a:pt x="2658685" y="1479817"/>
                    <a:pt x="2658685" y="1345246"/>
                    <a:pt x="2658216" y="1210674"/>
                  </a:cubicBezTo>
                  <a:cubicBezTo>
                    <a:pt x="2658216" y="1195201"/>
                    <a:pt x="2662436" y="1190512"/>
                    <a:pt x="2678378" y="1190043"/>
                  </a:cubicBezTo>
                  <a:cubicBezTo>
                    <a:pt x="2789036" y="1188167"/>
                    <a:pt x="2899225" y="1185823"/>
                    <a:pt x="3009884" y="1183010"/>
                  </a:cubicBezTo>
                  <a:cubicBezTo>
                    <a:pt x="3027232" y="1182541"/>
                    <a:pt x="3044581" y="1181134"/>
                    <a:pt x="3066619" y="1179727"/>
                  </a:cubicBezTo>
                  <a:cubicBezTo>
                    <a:pt x="3058648" y="1200359"/>
                    <a:pt x="3052553" y="1215832"/>
                    <a:pt x="3046457" y="1231774"/>
                  </a:cubicBezTo>
                  <a:close/>
                </a:path>
              </a:pathLst>
            </a:custGeom>
            <a:grpFill/>
            <a:ln w="4681"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E27BC9E-87DB-494D-8748-79AC9DFDBBA8}"/>
                </a:ext>
              </a:extLst>
            </p:cNvPr>
            <p:cNvSpPr/>
            <p:nvPr/>
          </p:nvSpPr>
          <p:spPr>
            <a:xfrm>
              <a:off x="9384139" y="3721295"/>
              <a:ext cx="154734" cy="150045"/>
            </a:xfrm>
            <a:custGeom>
              <a:avLst/>
              <a:gdLst>
                <a:gd name="connsiteX0" fmla="*/ 6 w 154733"/>
                <a:gd name="connsiteY0" fmla="*/ 78323 h 150044"/>
                <a:gd name="connsiteX1" fmla="*/ 79248 w 154733"/>
                <a:gd name="connsiteY1" fmla="*/ 154283 h 150044"/>
                <a:gd name="connsiteX2" fmla="*/ 154739 w 154733"/>
                <a:gd name="connsiteY2" fmla="*/ 76916 h 150044"/>
                <a:gd name="connsiteX3" fmla="*/ 77841 w 154733"/>
                <a:gd name="connsiteY3" fmla="*/ 18 h 150044"/>
                <a:gd name="connsiteX4" fmla="*/ 6 w 154733"/>
                <a:gd name="connsiteY4" fmla="*/ 78323 h 1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0044">
                  <a:moveTo>
                    <a:pt x="6" y="78323"/>
                  </a:moveTo>
                  <a:cubicBezTo>
                    <a:pt x="6" y="127556"/>
                    <a:pt x="38455" y="155690"/>
                    <a:pt x="79248" y="154283"/>
                  </a:cubicBezTo>
                  <a:cubicBezTo>
                    <a:pt x="123324" y="152876"/>
                    <a:pt x="155208" y="120992"/>
                    <a:pt x="154739" y="76916"/>
                  </a:cubicBezTo>
                  <a:cubicBezTo>
                    <a:pt x="155208" y="34716"/>
                    <a:pt x="123324" y="-920"/>
                    <a:pt x="77841" y="18"/>
                  </a:cubicBezTo>
                  <a:cubicBezTo>
                    <a:pt x="27670" y="956"/>
                    <a:pt x="-463" y="34247"/>
                    <a:pt x="6" y="78323"/>
                  </a:cubicBezTo>
                  <a:close/>
                </a:path>
              </a:pathLst>
            </a:custGeom>
            <a:grpFill/>
            <a:ln w="4681"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41A2ED31-0FD2-4C41-9BB5-6C6550CA6C98}"/>
                </a:ext>
              </a:extLst>
            </p:cNvPr>
            <p:cNvSpPr/>
            <p:nvPr/>
          </p:nvSpPr>
          <p:spPr>
            <a:xfrm>
              <a:off x="7001696" y="3720806"/>
              <a:ext cx="154734" cy="154734"/>
            </a:xfrm>
            <a:custGeom>
              <a:avLst/>
              <a:gdLst>
                <a:gd name="connsiteX0" fmla="*/ 77854 w 154733"/>
                <a:gd name="connsiteY0" fmla="*/ 39 h 154733"/>
                <a:gd name="connsiteX1" fmla="*/ 18 w 154733"/>
                <a:gd name="connsiteY1" fmla="*/ 77406 h 154733"/>
                <a:gd name="connsiteX2" fmla="*/ 76916 w 154733"/>
                <a:gd name="connsiteY2" fmla="*/ 154773 h 154733"/>
                <a:gd name="connsiteX3" fmla="*/ 155221 w 154733"/>
                <a:gd name="connsiteY3" fmla="*/ 78344 h 154733"/>
                <a:gd name="connsiteX4" fmla="*/ 77854 w 154733"/>
                <a:gd name="connsiteY4" fmla="*/ 39 h 154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33" h="154733">
                  <a:moveTo>
                    <a:pt x="77854" y="39"/>
                  </a:moveTo>
                  <a:cubicBezTo>
                    <a:pt x="36592" y="-1368"/>
                    <a:pt x="487" y="35674"/>
                    <a:pt x="18" y="77406"/>
                  </a:cubicBezTo>
                  <a:cubicBezTo>
                    <a:pt x="-920" y="119137"/>
                    <a:pt x="34716" y="154303"/>
                    <a:pt x="76916" y="154773"/>
                  </a:cubicBezTo>
                  <a:cubicBezTo>
                    <a:pt x="122398" y="155241"/>
                    <a:pt x="155221" y="123357"/>
                    <a:pt x="155221" y="78344"/>
                  </a:cubicBezTo>
                  <a:cubicBezTo>
                    <a:pt x="157096" y="37550"/>
                    <a:pt x="125681" y="1445"/>
                    <a:pt x="77854" y="39"/>
                  </a:cubicBezTo>
                  <a:close/>
                </a:path>
              </a:pathLst>
            </a:custGeom>
            <a:grpFill/>
            <a:ln w="4681" cap="flat">
              <a:noFill/>
              <a:prstDash val="solid"/>
              <a:miter/>
            </a:ln>
          </p:spPr>
          <p:txBody>
            <a:bodyPr rtlCol="0" anchor="ctr"/>
            <a:lstStyle/>
            <a:p>
              <a:endParaRPr lang="en-US"/>
            </a:p>
          </p:txBody>
        </p:sp>
      </p:grpSp>
      <p:grpSp>
        <p:nvGrpSpPr>
          <p:cNvPr id="9" name="Graphic 25">
            <a:extLst>
              <a:ext uri="{FF2B5EF4-FFF2-40B4-BE49-F238E27FC236}">
                <a16:creationId xmlns:a16="http://schemas.microsoft.com/office/drawing/2014/main" id="{6D67C087-C6DD-42B1-8C43-88BCD548F633}"/>
              </a:ext>
            </a:extLst>
          </p:cNvPr>
          <p:cNvGrpSpPr/>
          <p:nvPr userDrawn="1"/>
        </p:nvGrpSpPr>
        <p:grpSpPr>
          <a:xfrm>
            <a:off x="342288" y="5278574"/>
            <a:ext cx="1920177" cy="1275995"/>
            <a:chOff x="342288" y="5278574"/>
            <a:chExt cx="1920177" cy="1275995"/>
          </a:xfrm>
        </p:grpSpPr>
        <p:sp>
          <p:nvSpPr>
            <p:cNvPr id="10" name="Freeform: Shape 9">
              <a:extLst>
                <a:ext uri="{FF2B5EF4-FFF2-40B4-BE49-F238E27FC236}">
                  <a16:creationId xmlns:a16="http://schemas.microsoft.com/office/drawing/2014/main" id="{EECD70BF-BA61-4DDC-8CB5-EE72ED9468C1}"/>
                </a:ext>
              </a:extLst>
            </p:cNvPr>
            <p:cNvSpPr/>
            <p:nvPr/>
          </p:nvSpPr>
          <p:spPr>
            <a:xfrm>
              <a:off x="342288" y="5278574"/>
              <a:ext cx="1920177" cy="1275995"/>
            </a:xfrm>
            <a:custGeom>
              <a:avLst/>
              <a:gdLst>
                <a:gd name="connsiteX0" fmla="*/ 1895460 w 1920176"/>
                <a:gd name="connsiteY0" fmla="*/ 616030 h 1274796"/>
                <a:gd name="connsiteX1" fmla="*/ 1829939 w 1920176"/>
                <a:gd name="connsiteY1" fmla="*/ 539306 h 1274796"/>
                <a:gd name="connsiteX2" fmla="*/ 1633135 w 1920176"/>
                <a:gd name="connsiteY2" fmla="*/ 367101 h 1274796"/>
                <a:gd name="connsiteX3" fmla="*/ 1431946 w 1920176"/>
                <a:gd name="connsiteY3" fmla="*/ 220229 h 1274796"/>
                <a:gd name="connsiteX4" fmla="*/ 1122124 w 1920176"/>
                <a:gd name="connsiteY4" fmla="*/ 73112 h 1274796"/>
                <a:gd name="connsiteX5" fmla="*/ 816931 w 1920176"/>
                <a:gd name="connsiteY5" fmla="*/ 2964 h 1274796"/>
                <a:gd name="connsiteX6" fmla="*/ 573360 w 1920176"/>
                <a:gd name="connsiteY6" fmla="*/ 15630 h 1274796"/>
                <a:gd name="connsiteX7" fmla="*/ 289114 w 1920176"/>
                <a:gd name="connsiteY7" fmla="*/ 113058 h 1274796"/>
                <a:gd name="connsiteX8" fmla="*/ 102052 w 1920176"/>
                <a:gd name="connsiteY8" fmla="*/ 262123 h 1274796"/>
                <a:gd name="connsiteX9" fmla="*/ 56991 w 1920176"/>
                <a:gd name="connsiteY9" fmla="*/ 711266 h 1274796"/>
                <a:gd name="connsiteX10" fmla="*/ 258180 w 1920176"/>
                <a:gd name="connsiteY10" fmla="*/ 899302 h 1274796"/>
                <a:gd name="connsiteX11" fmla="*/ 549977 w 1920176"/>
                <a:gd name="connsiteY11" fmla="*/ 1050316 h 1274796"/>
                <a:gd name="connsiteX12" fmla="*/ 879772 w 1920176"/>
                <a:gd name="connsiteY12" fmla="*/ 1181844 h 1274796"/>
                <a:gd name="connsiteX13" fmla="*/ 1159634 w 1920176"/>
                <a:gd name="connsiteY13" fmla="*/ 1270503 h 1274796"/>
                <a:gd name="connsiteX14" fmla="*/ 1272163 w 1920176"/>
                <a:gd name="connsiteY14" fmla="*/ 1270503 h 1274796"/>
                <a:gd name="connsiteX15" fmla="*/ 1408076 w 1920176"/>
                <a:gd name="connsiteY15" fmla="*/ 1214239 h 1274796"/>
                <a:gd name="connsiteX16" fmla="*/ 1738844 w 1920176"/>
                <a:gd name="connsiteY16" fmla="*/ 964579 h 1274796"/>
                <a:gd name="connsiteX17" fmla="*/ 1786584 w 1920176"/>
                <a:gd name="connsiteY17" fmla="*/ 967258 h 1274796"/>
                <a:gd name="connsiteX18" fmla="*/ 1807775 w 1920176"/>
                <a:gd name="connsiteY18" fmla="*/ 927069 h 1274796"/>
                <a:gd name="connsiteX19" fmla="*/ 1784879 w 1920176"/>
                <a:gd name="connsiteY19" fmla="*/ 918301 h 1274796"/>
                <a:gd name="connsiteX20" fmla="*/ 1836029 w 1920176"/>
                <a:gd name="connsiteY20" fmla="*/ 859600 h 1274796"/>
                <a:gd name="connsiteX21" fmla="*/ 1910805 w 1920176"/>
                <a:gd name="connsiteY21" fmla="*/ 735136 h 1274796"/>
                <a:gd name="connsiteX22" fmla="*/ 1895460 w 1920176"/>
                <a:gd name="connsiteY22"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07775 w 1920177"/>
                <a:gd name="connsiteY17" fmla="*/ 927069 h 1274796"/>
                <a:gd name="connsiteX18" fmla="*/ 1784879 w 1920177"/>
                <a:gd name="connsiteY18" fmla="*/ 918301 h 1274796"/>
                <a:gd name="connsiteX19" fmla="*/ 1836029 w 1920177"/>
                <a:gd name="connsiteY19" fmla="*/ 859600 h 1274796"/>
                <a:gd name="connsiteX20" fmla="*/ 1910805 w 1920177"/>
                <a:gd name="connsiteY20" fmla="*/ 735136 h 1274796"/>
                <a:gd name="connsiteX21" fmla="*/ 1895460 w 1920177"/>
                <a:gd name="connsiteY21"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784879 w 1920177"/>
                <a:gd name="connsiteY17" fmla="*/ 918301 h 1274796"/>
                <a:gd name="connsiteX18" fmla="*/ 1836029 w 1920177"/>
                <a:gd name="connsiteY18" fmla="*/ 859600 h 1274796"/>
                <a:gd name="connsiteX19" fmla="*/ 1910805 w 1920177"/>
                <a:gd name="connsiteY19" fmla="*/ 735136 h 1274796"/>
                <a:gd name="connsiteX20" fmla="*/ 1895460 w 1920177"/>
                <a:gd name="connsiteY20"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4796"/>
                <a:gd name="connsiteX1" fmla="*/ 1829939 w 1920177"/>
                <a:gd name="connsiteY1" fmla="*/ 539306 h 1274796"/>
                <a:gd name="connsiteX2" fmla="*/ 1633135 w 1920177"/>
                <a:gd name="connsiteY2" fmla="*/ 367101 h 1274796"/>
                <a:gd name="connsiteX3" fmla="*/ 1431946 w 1920177"/>
                <a:gd name="connsiteY3" fmla="*/ 220229 h 1274796"/>
                <a:gd name="connsiteX4" fmla="*/ 1122124 w 1920177"/>
                <a:gd name="connsiteY4" fmla="*/ 73112 h 1274796"/>
                <a:gd name="connsiteX5" fmla="*/ 816931 w 1920177"/>
                <a:gd name="connsiteY5" fmla="*/ 2964 h 1274796"/>
                <a:gd name="connsiteX6" fmla="*/ 573360 w 1920177"/>
                <a:gd name="connsiteY6" fmla="*/ 15630 h 1274796"/>
                <a:gd name="connsiteX7" fmla="*/ 289114 w 1920177"/>
                <a:gd name="connsiteY7" fmla="*/ 113058 h 1274796"/>
                <a:gd name="connsiteX8" fmla="*/ 102052 w 1920177"/>
                <a:gd name="connsiteY8" fmla="*/ 262123 h 1274796"/>
                <a:gd name="connsiteX9" fmla="*/ 56991 w 1920177"/>
                <a:gd name="connsiteY9" fmla="*/ 711266 h 1274796"/>
                <a:gd name="connsiteX10" fmla="*/ 258180 w 1920177"/>
                <a:gd name="connsiteY10" fmla="*/ 899302 h 1274796"/>
                <a:gd name="connsiteX11" fmla="*/ 549977 w 1920177"/>
                <a:gd name="connsiteY11" fmla="*/ 1050316 h 1274796"/>
                <a:gd name="connsiteX12" fmla="*/ 879772 w 1920177"/>
                <a:gd name="connsiteY12" fmla="*/ 1181844 h 1274796"/>
                <a:gd name="connsiteX13" fmla="*/ 1159634 w 1920177"/>
                <a:gd name="connsiteY13" fmla="*/ 1270503 h 1274796"/>
                <a:gd name="connsiteX14" fmla="*/ 1272163 w 1920177"/>
                <a:gd name="connsiteY14" fmla="*/ 1270503 h 1274796"/>
                <a:gd name="connsiteX15" fmla="*/ 1408076 w 1920177"/>
                <a:gd name="connsiteY15" fmla="*/ 1214239 h 1274796"/>
                <a:gd name="connsiteX16" fmla="*/ 1738844 w 1920177"/>
                <a:gd name="connsiteY16" fmla="*/ 964579 h 1274796"/>
                <a:gd name="connsiteX17" fmla="*/ 1836029 w 1920177"/>
                <a:gd name="connsiteY17" fmla="*/ 859600 h 1274796"/>
                <a:gd name="connsiteX18" fmla="*/ 1910805 w 1920177"/>
                <a:gd name="connsiteY18" fmla="*/ 735136 h 1274796"/>
                <a:gd name="connsiteX19" fmla="*/ 1895460 w 1920177"/>
                <a:gd name="connsiteY19" fmla="*/ 616030 h 1274796"/>
                <a:gd name="connsiteX0" fmla="*/ 1895460 w 1920177"/>
                <a:gd name="connsiteY0" fmla="*/ 616030 h 1276419"/>
                <a:gd name="connsiteX1" fmla="*/ 1829939 w 1920177"/>
                <a:gd name="connsiteY1" fmla="*/ 539306 h 1276419"/>
                <a:gd name="connsiteX2" fmla="*/ 1633135 w 1920177"/>
                <a:gd name="connsiteY2" fmla="*/ 367101 h 1276419"/>
                <a:gd name="connsiteX3" fmla="*/ 1431946 w 1920177"/>
                <a:gd name="connsiteY3" fmla="*/ 220229 h 1276419"/>
                <a:gd name="connsiteX4" fmla="*/ 1122124 w 1920177"/>
                <a:gd name="connsiteY4" fmla="*/ 73112 h 1276419"/>
                <a:gd name="connsiteX5" fmla="*/ 816931 w 1920177"/>
                <a:gd name="connsiteY5" fmla="*/ 2964 h 1276419"/>
                <a:gd name="connsiteX6" fmla="*/ 573360 w 1920177"/>
                <a:gd name="connsiteY6" fmla="*/ 15630 h 1276419"/>
                <a:gd name="connsiteX7" fmla="*/ 289114 w 1920177"/>
                <a:gd name="connsiteY7" fmla="*/ 113058 h 1276419"/>
                <a:gd name="connsiteX8" fmla="*/ 102052 w 1920177"/>
                <a:gd name="connsiteY8" fmla="*/ 262123 h 1276419"/>
                <a:gd name="connsiteX9" fmla="*/ 56991 w 1920177"/>
                <a:gd name="connsiteY9" fmla="*/ 711266 h 1276419"/>
                <a:gd name="connsiteX10" fmla="*/ 258180 w 1920177"/>
                <a:gd name="connsiteY10" fmla="*/ 899302 h 1276419"/>
                <a:gd name="connsiteX11" fmla="*/ 549977 w 1920177"/>
                <a:gd name="connsiteY11" fmla="*/ 1050316 h 1276419"/>
                <a:gd name="connsiteX12" fmla="*/ 879772 w 1920177"/>
                <a:gd name="connsiteY12" fmla="*/ 1181844 h 1276419"/>
                <a:gd name="connsiteX13" fmla="*/ 1159634 w 1920177"/>
                <a:gd name="connsiteY13" fmla="*/ 1270503 h 1276419"/>
                <a:gd name="connsiteX14" fmla="*/ 1272163 w 1920177"/>
                <a:gd name="connsiteY14" fmla="*/ 1270503 h 1276419"/>
                <a:gd name="connsiteX15" fmla="*/ 1414234 w 1920177"/>
                <a:gd name="connsiteY15" fmla="*/ 1211160 h 1276419"/>
                <a:gd name="connsiteX16" fmla="*/ 1738844 w 1920177"/>
                <a:gd name="connsiteY16" fmla="*/ 964579 h 1276419"/>
                <a:gd name="connsiteX17" fmla="*/ 1836029 w 1920177"/>
                <a:gd name="connsiteY17" fmla="*/ 859600 h 1276419"/>
                <a:gd name="connsiteX18" fmla="*/ 1910805 w 1920177"/>
                <a:gd name="connsiteY18" fmla="*/ 735136 h 1276419"/>
                <a:gd name="connsiteX19" fmla="*/ 1895460 w 1920177"/>
                <a:gd name="connsiteY19" fmla="*/ 616030 h 1276419"/>
                <a:gd name="connsiteX0" fmla="*/ 1895460 w 1920177"/>
                <a:gd name="connsiteY0" fmla="*/ 616030 h 1275785"/>
                <a:gd name="connsiteX1" fmla="*/ 1829939 w 1920177"/>
                <a:gd name="connsiteY1" fmla="*/ 539306 h 1275785"/>
                <a:gd name="connsiteX2" fmla="*/ 1633135 w 1920177"/>
                <a:gd name="connsiteY2" fmla="*/ 367101 h 1275785"/>
                <a:gd name="connsiteX3" fmla="*/ 1431946 w 1920177"/>
                <a:gd name="connsiteY3" fmla="*/ 220229 h 1275785"/>
                <a:gd name="connsiteX4" fmla="*/ 1122124 w 1920177"/>
                <a:gd name="connsiteY4" fmla="*/ 73112 h 1275785"/>
                <a:gd name="connsiteX5" fmla="*/ 816931 w 1920177"/>
                <a:gd name="connsiteY5" fmla="*/ 2964 h 1275785"/>
                <a:gd name="connsiteX6" fmla="*/ 573360 w 1920177"/>
                <a:gd name="connsiteY6" fmla="*/ 15630 h 1275785"/>
                <a:gd name="connsiteX7" fmla="*/ 289114 w 1920177"/>
                <a:gd name="connsiteY7" fmla="*/ 113058 h 1275785"/>
                <a:gd name="connsiteX8" fmla="*/ 102052 w 1920177"/>
                <a:gd name="connsiteY8" fmla="*/ 262123 h 1275785"/>
                <a:gd name="connsiteX9" fmla="*/ 56991 w 1920177"/>
                <a:gd name="connsiteY9" fmla="*/ 711266 h 1275785"/>
                <a:gd name="connsiteX10" fmla="*/ 258180 w 1920177"/>
                <a:gd name="connsiteY10" fmla="*/ 899302 h 1275785"/>
                <a:gd name="connsiteX11" fmla="*/ 549977 w 1920177"/>
                <a:gd name="connsiteY11" fmla="*/ 1050316 h 1275785"/>
                <a:gd name="connsiteX12" fmla="*/ 879772 w 1920177"/>
                <a:gd name="connsiteY12" fmla="*/ 1181844 h 1275785"/>
                <a:gd name="connsiteX13" fmla="*/ 1159634 w 1920177"/>
                <a:gd name="connsiteY13" fmla="*/ 1270503 h 1275785"/>
                <a:gd name="connsiteX14" fmla="*/ 1272163 w 1920177"/>
                <a:gd name="connsiteY14" fmla="*/ 1270503 h 1275785"/>
                <a:gd name="connsiteX15" fmla="*/ 1420392 w 1920177"/>
                <a:gd name="connsiteY15" fmla="*/ 1220396 h 1275785"/>
                <a:gd name="connsiteX16" fmla="*/ 1738844 w 1920177"/>
                <a:gd name="connsiteY16" fmla="*/ 964579 h 1275785"/>
                <a:gd name="connsiteX17" fmla="*/ 1836029 w 1920177"/>
                <a:gd name="connsiteY17" fmla="*/ 859600 h 1275785"/>
                <a:gd name="connsiteX18" fmla="*/ 1910805 w 1920177"/>
                <a:gd name="connsiteY18" fmla="*/ 735136 h 1275785"/>
                <a:gd name="connsiteX19" fmla="*/ 1895460 w 1920177"/>
                <a:gd name="connsiteY19" fmla="*/ 616030 h 1275785"/>
                <a:gd name="connsiteX0" fmla="*/ 1895460 w 1920177"/>
                <a:gd name="connsiteY0" fmla="*/ 616030 h 1275995"/>
                <a:gd name="connsiteX1" fmla="*/ 1829939 w 1920177"/>
                <a:gd name="connsiteY1" fmla="*/ 539306 h 1275995"/>
                <a:gd name="connsiteX2" fmla="*/ 1633135 w 1920177"/>
                <a:gd name="connsiteY2" fmla="*/ 367101 h 1275995"/>
                <a:gd name="connsiteX3" fmla="*/ 1431946 w 1920177"/>
                <a:gd name="connsiteY3" fmla="*/ 220229 h 1275995"/>
                <a:gd name="connsiteX4" fmla="*/ 1122124 w 1920177"/>
                <a:gd name="connsiteY4" fmla="*/ 73112 h 1275995"/>
                <a:gd name="connsiteX5" fmla="*/ 816931 w 1920177"/>
                <a:gd name="connsiteY5" fmla="*/ 2964 h 1275995"/>
                <a:gd name="connsiteX6" fmla="*/ 573360 w 1920177"/>
                <a:gd name="connsiteY6" fmla="*/ 15630 h 1275995"/>
                <a:gd name="connsiteX7" fmla="*/ 289114 w 1920177"/>
                <a:gd name="connsiteY7" fmla="*/ 113058 h 1275995"/>
                <a:gd name="connsiteX8" fmla="*/ 102052 w 1920177"/>
                <a:gd name="connsiteY8" fmla="*/ 262123 h 1275995"/>
                <a:gd name="connsiteX9" fmla="*/ 56991 w 1920177"/>
                <a:gd name="connsiteY9" fmla="*/ 711266 h 1275995"/>
                <a:gd name="connsiteX10" fmla="*/ 258180 w 1920177"/>
                <a:gd name="connsiteY10" fmla="*/ 899302 h 1275995"/>
                <a:gd name="connsiteX11" fmla="*/ 549977 w 1920177"/>
                <a:gd name="connsiteY11" fmla="*/ 1050316 h 1275995"/>
                <a:gd name="connsiteX12" fmla="*/ 879772 w 1920177"/>
                <a:gd name="connsiteY12" fmla="*/ 1181844 h 1275995"/>
                <a:gd name="connsiteX13" fmla="*/ 1159634 w 1920177"/>
                <a:gd name="connsiteY13" fmla="*/ 1270503 h 1275995"/>
                <a:gd name="connsiteX14" fmla="*/ 1272163 w 1920177"/>
                <a:gd name="connsiteY14" fmla="*/ 1270503 h 1275995"/>
                <a:gd name="connsiteX15" fmla="*/ 1417313 w 1920177"/>
                <a:gd name="connsiteY15" fmla="*/ 1217317 h 1275995"/>
                <a:gd name="connsiteX16" fmla="*/ 1738844 w 1920177"/>
                <a:gd name="connsiteY16" fmla="*/ 964579 h 1275995"/>
                <a:gd name="connsiteX17" fmla="*/ 1836029 w 1920177"/>
                <a:gd name="connsiteY17" fmla="*/ 859600 h 1275995"/>
                <a:gd name="connsiteX18" fmla="*/ 1910805 w 1920177"/>
                <a:gd name="connsiteY18" fmla="*/ 735136 h 1275995"/>
                <a:gd name="connsiteX19" fmla="*/ 1895460 w 1920177"/>
                <a:gd name="connsiteY19" fmla="*/ 616030 h 1275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20177" h="1275995">
                  <a:moveTo>
                    <a:pt x="1895460" y="616030"/>
                  </a:moveTo>
                  <a:cubicBezTo>
                    <a:pt x="1875244" y="588994"/>
                    <a:pt x="1853809" y="563175"/>
                    <a:pt x="1829939" y="539306"/>
                  </a:cubicBezTo>
                  <a:cubicBezTo>
                    <a:pt x="1768560" y="476952"/>
                    <a:pt x="1701822" y="420930"/>
                    <a:pt x="1633135" y="367101"/>
                  </a:cubicBezTo>
                  <a:cubicBezTo>
                    <a:pt x="1567614" y="315952"/>
                    <a:pt x="1502094" y="264558"/>
                    <a:pt x="1431946" y="220229"/>
                  </a:cubicBezTo>
                  <a:cubicBezTo>
                    <a:pt x="1334518" y="158605"/>
                    <a:pt x="1230513" y="111353"/>
                    <a:pt x="1122124" y="73112"/>
                  </a:cubicBezTo>
                  <a:cubicBezTo>
                    <a:pt x="1022991" y="38038"/>
                    <a:pt x="921909" y="12220"/>
                    <a:pt x="816931" y="2964"/>
                  </a:cubicBezTo>
                  <a:cubicBezTo>
                    <a:pt x="735334" y="-4100"/>
                    <a:pt x="653982" y="1990"/>
                    <a:pt x="573360" y="15630"/>
                  </a:cubicBezTo>
                  <a:cubicBezTo>
                    <a:pt x="473496" y="32680"/>
                    <a:pt x="378017" y="63369"/>
                    <a:pt x="289114" y="113058"/>
                  </a:cubicBezTo>
                  <a:cubicBezTo>
                    <a:pt x="218478" y="152516"/>
                    <a:pt x="153201" y="198551"/>
                    <a:pt x="102052" y="262123"/>
                  </a:cubicBezTo>
                  <a:cubicBezTo>
                    <a:pt x="-4389" y="394381"/>
                    <a:pt x="-40681" y="562932"/>
                    <a:pt x="56991" y="711266"/>
                  </a:cubicBezTo>
                  <a:cubicBezTo>
                    <a:pt x="108872" y="789939"/>
                    <a:pt x="180238" y="848396"/>
                    <a:pt x="258180" y="899302"/>
                  </a:cubicBezTo>
                  <a:cubicBezTo>
                    <a:pt x="350250" y="959464"/>
                    <a:pt x="448896" y="1007204"/>
                    <a:pt x="549977" y="1050316"/>
                  </a:cubicBezTo>
                  <a:cubicBezTo>
                    <a:pt x="658853" y="1096594"/>
                    <a:pt x="769921" y="1137758"/>
                    <a:pt x="879772" y="1181844"/>
                  </a:cubicBezTo>
                  <a:cubicBezTo>
                    <a:pt x="970867" y="1218379"/>
                    <a:pt x="1061719" y="1255645"/>
                    <a:pt x="1159634" y="1270503"/>
                  </a:cubicBezTo>
                  <a:cubicBezTo>
                    <a:pt x="1197144" y="1276105"/>
                    <a:pt x="1229217" y="1279367"/>
                    <a:pt x="1272163" y="1270503"/>
                  </a:cubicBezTo>
                  <a:cubicBezTo>
                    <a:pt x="1315109" y="1261639"/>
                    <a:pt x="1374444" y="1241674"/>
                    <a:pt x="1417313" y="1217317"/>
                  </a:cubicBezTo>
                  <a:cubicBezTo>
                    <a:pt x="1538367" y="1148630"/>
                    <a:pt x="1669058" y="1024199"/>
                    <a:pt x="1738844" y="964579"/>
                  </a:cubicBezTo>
                  <a:cubicBezTo>
                    <a:pt x="1808630" y="904960"/>
                    <a:pt x="1807369" y="897840"/>
                    <a:pt x="1836029" y="859600"/>
                  </a:cubicBezTo>
                  <a:cubicBezTo>
                    <a:pt x="1865988" y="821116"/>
                    <a:pt x="1893268" y="781414"/>
                    <a:pt x="1910805" y="735136"/>
                  </a:cubicBezTo>
                  <a:cubicBezTo>
                    <a:pt x="1926637" y="692268"/>
                    <a:pt x="1922983" y="653053"/>
                    <a:pt x="1895460" y="616030"/>
                  </a:cubicBezTo>
                  <a:close/>
                </a:path>
              </a:pathLst>
            </a:custGeom>
            <a:solidFill>
              <a:schemeClr val="accent6"/>
            </a:solidFill>
            <a:ln w="243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E9F29BA9-7248-4B07-8F48-8AEAD8E18D52}"/>
                </a:ext>
              </a:extLst>
            </p:cNvPr>
            <p:cNvSpPr/>
            <p:nvPr/>
          </p:nvSpPr>
          <p:spPr>
            <a:xfrm>
              <a:off x="388529" y="5703379"/>
              <a:ext cx="1373967" cy="810074"/>
            </a:xfrm>
            <a:custGeom>
              <a:avLst/>
              <a:gdLst>
                <a:gd name="connsiteX0" fmla="*/ 1373526 w 1373967"/>
                <a:gd name="connsiteY0" fmla="*/ 753142 h 810074"/>
                <a:gd name="connsiteX1" fmla="*/ 1205950 w 1373967"/>
                <a:gd name="connsiteY1" fmla="*/ 809894 h 810074"/>
                <a:gd name="connsiteX2" fmla="*/ 1036425 w 1373967"/>
                <a:gd name="connsiteY2" fmla="*/ 784319 h 810074"/>
                <a:gd name="connsiteX3" fmla="*/ 640623 w 1373967"/>
                <a:gd name="connsiteY3" fmla="*/ 639395 h 810074"/>
                <a:gd name="connsiteX4" fmla="*/ 279896 w 1373967"/>
                <a:gd name="connsiteY4" fmla="*/ 474741 h 810074"/>
                <a:gd name="connsiteX5" fmla="*/ 44119 w 1373967"/>
                <a:gd name="connsiteY5" fmla="*/ 277449 h 810074"/>
                <a:gd name="connsiteX6" fmla="*/ 33 w 1373967"/>
                <a:gd name="connsiteY6" fmla="*/ 87465 h 810074"/>
                <a:gd name="connsiteX7" fmla="*/ 66041 w 1373967"/>
                <a:gd name="connsiteY7" fmla="*/ 10740 h 810074"/>
                <a:gd name="connsiteX8" fmla="*/ 368068 w 1373967"/>
                <a:gd name="connsiteY8" fmla="*/ 85516 h 810074"/>
                <a:gd name="connsiteX9" fmla="*/ 587038 w 1373967"/>
                <a:gd name="connsiteY9" fmla="*/ 267707 h 810074"/>
                <a:gd name="connsiteX10" fmla="*/ 935100 w 1373967"/>
                <a:gd name="connsiteY10" fmla="*/ 548056 h 810074"/>
                <a:gd name="connsiteX11" fmla="*/ 1215693 w 1373967"/>
                <a:gd name="connsiteY11" fmla="*/ 704672 h 810074"/>
                <a:gd name="connsiteX12" fmla="*/ 1373526 w 1373967"/>
                <a:gd name="connsiteY12" fmla="*/ 753142 h 810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3967" h="810074">
                  <a:moveTo>
                    <a:pt x="1373526" y="753142"/>
                  </a:moveTo>
                  <a:cubicBezTo>
                    <a:pt x="1382051" y="766295"/>
                    <a:pt x="1264894" y="805997"/>
                    <a:pt x="1205950" y="809894"/>
                  </a:cubicBezTo>
                  <a:cubicBezTo>
                    <a:pt x="1156992" y="811843"/>
                    <a:pt x="1086600" y="797715"/>
                    <a:pt x="1036425" y="784319"/>
                  </a:cubicBezTo>
                  <a:cubicBezTo>
                    <a:pt x="976507" y="768487"/>
                    <a:pt x="728065" y="674956"/>
                    <a:pt x="640623" y="639395"/>
                  </a:cubicBezTo>
                  <a:cubicBezTo>
                    <a:pt x="561463" y="606269"/>
                    <a:pt x="375132" y="539531"/>
                    <a:pt x="279896" y="474741"/>
                  </a:cubicBezTo>
                  <a:cubicBezTo>
                    <a:pt x="192941" y="420425"/>
                    <a:pt x="82847" y="336150"/>
                    <a:pt x="44119" y="277449"/>
                  </a:cubicBezTo>
                  <a:cubicBezTo>
                    <a:pt x="10507" y="218506"/>
                    <a:pt x="-697" y="176368"/>
                    <a:pt x="33" y="87465"/>
                  </a:cubicBezTo>
                  <a:cubicBezTo>
                    <a:pt x="5148" y="47519"/>
                    <a:pt x="30480" y="24624"/>
                    <a:pt x="66041" y="10740"/>
                  </a:cubicBezTo>
                  <a:cubicBezTo>
                    <a:pt x="126446" y="-13130"/>
                    <a:pt x="242142" y="-951"/>
                    <a:pt x="368068" y="85516"/>
                  </a:cubicBezTo>
                  <a:cubicBezTo>
                    <a:pt x="428717" y="134961"/>
                    <a:pt x="500083" y="190982"/>
                    <a:pt x="587038" y="267707"/>
                  </a:cubicBezTo>
                  <a:cubicBezTo>
                    <a:pt x="730988" y="386082"/>
                    <a:pt x="911717" y="531493"/>
                    <a:pt x="935100" y="548056"/>
                  </a:cubicBezTo>
                  <a:cubicBezTo>
                    <a:pt x="1020593" y="608218"/>
                    <a:pt x="1117777" y="665700"/>
                    <a:pt x="1215693" y="704672"/>
                  </a:cubicBezTo>
                  <a:cubicBezTo>
                    <a:pt x="1313852" y="755334"/>
                    <a:pt x="1357694" y="735849"/>
                    <a:pt x="1373526" y="753142"/>
                  </a:cubicBezTo>
                  <a:close/>
                </a:path>
              </a:pathLst>
            </a:custGeom>
            <a:solidFill>
              <a:schemeClr val="accent2">
                <a:lumMod val="75000"/>
              </a:schemeClr>
            </a:solidFill>
            <a:ln w="243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226364B3-7AF3-4796-9273-3B2BDA702A80}"/>
                </a:ext>
              </a:extLst>
            </p:cNvPr>
            <p:cNvSpPr/>
            <p:nvPr/>
          </p:nvSpPr>
          <p:spPr>
            <a:xfrm>
              <a:off x="419739" y="5303974"/>
              <a:ext cx="1825422" cy="1109932"/>
            </a:xfrm>
            <a:custGeom>
              <a:avLst/>
              <a:gdLst>
                <a:gd name="connsiteX0" fmla="*/ 1831405 w 1831613"/>
                <a:gd name="connsiteY0" fmla="*/ 677342 h 1104823"/>
                <a:gd name="connsiteX1" fmla="*/ 1831162 w 1831613"/>
                <a:gd name="connsiteY1" fmla="*/ 653716 h 1104823"/>
                <a:gd name="connsiteX2" fmla="*/ 1824098 w 1831613"/>
                <a:gd name="connsiteY2" fmla="*/ 635692 h 1104823"/>
                <a:gd name="connsiteX3" fmla="*/ 1747617 w 1831613"/>
                <a:gd name="connsiteY3" fmla="*/ 538507 h 1104823"/>
                <a:gd name="connsiteX4" fmla="*/ 1524994 w 1831613"/>
                <a:gd name="connsiteY4" fmla="*/ 346087 h 1104823"/>
                <a:gd name="connsiteX5" fmla="*/ 1378121 w 1831613"/>
                <a:gd name="connsiteY5" fmla="*/ 237942 h 1104823"/>
                <a:gd name="connsiteX6" fmla="*/ 945053 w 1831613"/>
                <a:gd name="connsiteY6" fmla="*/ 43086 h 1104823"/>
                <a:gd name="connsiteX7" fmla="*/ 720481 w 1831613"/>
                <a:gd name="connsiteY7" fmla="*/ 3384 h 1104823"/>
                <a:gd name="connsiteX8" fmla="*/ 583594 w 1831613"/>
                <a:gd name="connsiteY8" fmla="*/ 5576 h 1104823"/>
                <a:gd name="connsiteX9" fmla="*/ 245519 w 1831613"/>
                <a:gd name="connsiteY9" fmla="*/ 96428 h 1104823"/>
                <a:gd name="connsiteX10" fmla="*/ 26549 w 1831613"/>
                <a:gd name="connsiteY10" fmla="*/ 262786 h 1104823"/>
                <a:gd name="connsiteX11" fmla="*/ 0 w 1831613"/>
                <a:gd name="connsiteY11" fmla="*/ 301757 h 1104823"/>
                <a:gd name="connsiteX12" fmla="*/ 104492 w 1831613"/>
                <a:gd name="connsiteY12" fmla="*/ 282759 h 1104823"/>
                <a:gd name="connsiteX13" fmla="*/ 252826 w 1831613"/>
                <a:gd name="connsiteY13" fmla="*/ 318807 h 1104823"/>
                <a:gd name="connsiteX14" fmla="*/ 388982 w 1831613"/>
                <a:gd name="connsiteY14" fmla="*/ 386276 h 1104823"/>
                <a:gd name="connsiteX15" fmla="*/ 549738 w 1831613"/>
                <a:gd name="connsiteY15" fmla="*/ 495639 h 1104823"/>
                <a:gd name="connsiteX16" fmla="*/ 739236 w 1831613"/>
                <a:gd name="connsiteY16" fmla="*/ 655421 h 1104823"/>
                <a:gd name="connsiteX17" fmla="*/ 739236 w 1831613"/>
                <a:gd name="connsiteY17" fmla="*/ 655421 h 1104823"/>
                <a:gd name="connsiteX18" fmla="*/ 968192 w 1831613"/>
                <a:gd name="connsiteY18" fmla="*/ 833471 h 1104823"/>
                <a:gd name="connsiteX19" fmla="*/ 968192 w 1831613"/>
                <a:gd name="connsiteY19" fmla="*/ 833471 h 1104823"/>
                <a:gd name="connsiteX20" fmla="*/ 1216390 w 1831613"/>
                <a:gd name="connsiteY20" fmla="*/ 1002996 h 1104823"/>
                <a:gd name="connsiteX21" fmla="*/ 1343047 w 1831613"/>
                <a:gd name="connsiteY21" fmla="*/ 1085810 h 1104823"/>
                <a:gd name="connsiteX22" fmla="*/ 1386646 w 1831613"/>
                <a:gd name="connsiteY22" fmla="*/ 1104808 h 1104823"/>
                <a:gd name="connsiteX23" fmla="*/ 1441449 w 1831613"/>
                <a:gd name="connsiteY23" fmla="*/ 1076310 h 1104823"/>
                <a:gd name="connsiteX24" fmla="*/ 1791460 w 1831613"/>
                <a:gd name="connsiteY24" fmla="*/ 766733 h 1104823"/>
                <a:gd name="connsiteX25" fmla="*/ 1831405 w 1831613"/>
                <a:gd name="connsiteY25" fmla="*/ 677342 h 1104823"/>
                <a:gd name="connsiteX26" fmla="*/ 840318 w 1831613"/>
                <a:gd name="connsiteY26" fmla="*/ 736286 h 1104823"/>
                <a:gd name="connsiteX27" fmla="*/ 841779 w 1831613"/>
                <a:gd name="connsiteY27" fmla="*/ 738235 h 1104823"/>
                <a:gd name="connsiteX28" fmla="*/ 840318 w 1831613"/>
                <a:gd name="connsiteY28" fmla="*/ 736286 h 1104823"/>
                <a:gd name="connsiteX29" fmla="*/ 1254631 w 1831613"/>
                <a:gd name="connsiteY29" fmla="*/ 1026135 h 1104823"/>
                <a:gd name="connsiteX30" fmla="*/ 1254631 w 1831613"/>
                <a:gd name="connsiteY30" fmla="*/ 1026135 h 1104823"/>
                <a:gd name="connsiteX31" fmla="*/ 1256092 w 1831613"/>
                <a:gd name="connsiteY31" fmla="*/ 1028083 h 1104823"/>
                <a:gd name="connsiteX32" fmla="*/ 1254631 w 1831613"/>
                <a:gd name="connsiteY32" fmla="*/ 1026135 h 1104823"/>
                <a:gd name="connsiteX0" fmla="*/ 1791460 w 1833764"/>
                <a:gd name="connsiteY0" fmla="*/ 766733 h 1104823"/>
                <a:gd name="connsiteX1" fmla="*/ 1831162 w 1833764"/>
                <a:gd name="connsiteY1" fmla="*/ 653716 h 1104823"/>
                <a:gd name="connsiteX2" fmla="*/ 1824098 w 1833764"/>
                <a:gd name="connsiteY2" fmla="*/ 635692 h 1104823"/>
                <a:gd name="connsiteX3" fmla="*/ 1747617 w 1833764"/>
                <a:gd name="connsiteY3" fmla="*/ 538507 h 1104823"/>
                <a:gd name="connsiteX4" fmla="*/ 1524994 w 1833764"/>
                <a:gd name="connsiteY4" fmla="*/ 346087 h 1104823"/>
                <a:gd name="connsiteX5" fmla="*/ 1378121 w 1833764"/>
                <a:gd name="connsiteY5" fmla="*/ 237942 h 1104823"/>
                <a:gd name="connsiteX6" fmla="*/ 945053 w 1833764"/>
                <a:gd name="connsiteY6" fmla="*/ 43086 h 1104823"/>
                <a:gd name="connsiteX7" fmla="*/ 720481 w 1833764"/>
                <a:gd name="connsiteY7" fmla="*/ 3384 h 1104823"/>
                <a:gd name="connsiteX8" fmla="*/ 583594 w 1833764"/>
                <a:gd name="connsiteY8" fmla="*/ 5576 h 1104823"/>
                <a:gd name="connsiteX9" fmla="*/ 245519 w 1833764"/>
                <a:gd name="connsiteY9" fmla="*/ 96428 h 1104823"/>
                <a:gd name="connsiteX10" fmla="*/ 26549 w 1833764"/>
                <a:gd name="connsiteY10" fmla="*/ 262786 h 1104823"/>
                <a:gd name="connsiteX11" fmla="*/ 0 w 1833764"/>
                <a:gd name="connsiteY11" fmla="*/ 301757 h 1104823"/>
                <a:gd name="connsiteX12" fmla="*/ 104492 w 1833764"/>
                <a:gd name="connsiteY12" fmla="*/ 282759 h 1104823"/>
                <a:gd name="connsiteX13" fmla="*/ 252826 w 1833764"/>
                <a:gd name="connsiteY13" fmla="*/ 318807 h 1104823"/>
                <a:gd name="connsiteX14" fmla="*/ 388982 w 1833764"/>
                <a:gd name="connsiteY14" fmla="*/ 386276 h 1104823"/>
                <a:gd name="connsiteX15" fmla="*/ 549738 w 1833764"/>
                <a:gd name="connsiteY15" fmla="*/ 495639 h 1104823"/>
                <a:gd name="connsiteX16" fmla="*/ 739236 w 1833764"/>
                <a:gd name="connsiteY16" fmla="*/ 655421 h 1104823"/>
                <a:gd name="connsiteX17" fmla="*/ 739236 w 1833764"/>
                <a:gd name="connsiteY17" fmla="*/ 655421 h 1104823"/>
                <a:gd name="connsiteX18" fmla="*/ 968192 w 1833764"/>
                <a:gd name="connsiteY18" fmla="*/ 833471 h 1104823"/>
                <a:gd name="connsiteX19" fmla="*/ 968192 w 1833764"/>
                <a:gd name="connsiteY19" fmla="*/ 833471 h 1104823"/>
                <a:gd name="connsiteX20" fmla="*/ 1216390 w 1833764"/>
                <a:gd name="connsiteY20" fmla="*/ 1002996 h 1104823"/>
                <a:gd name="connsiteX21" fmla="*/ 1343047 w 1833764"/>
                <a:gd name="connsiteY21" fmla="*/ 1085810 h 1104823"/>
                <a:gd name="connsiteX22" fmla="*/ 1386646 w 1833764"/>
                <a:gd name="connsiteY22" fmla="*/ 1104808 h 1104823"/>
                <a:gd name="connsiteX23" fmla="*/ 1441449 w 1833764"/>
                <a:gd name="connsiteY23" fmla="*/ 1076310 h 1104823"/>
                <a:gd name="connsiteX24" fmla="*/ 1791460 w 1833764"/>
                <a:gd name="connsiteY24" fmla="*/ 766733 h 1104823"/>
                <a:gd name="connsiteX25" fmla="*/ 840318 w 1833764"/>
                <a:gd name="connsiteY25" fmla="*/ 736286 h 1104823"/>
                <a:gd name="connsiteX26" fmla="*/ 841779 w 1833764"/>
                <a:gd name="connsiteY26" fmla="*/ 738235 h 1104823"/>
                <a:gd name="connsiteX27" fmla="*/ 840318 w 1833764"/>
                <a:gd name="connsiteY27" fmla="*/ 736286 h 1104823"/>
                <a:gd name="connsiteX28" fmla="*/ 1254631 w 1833764"/>
                <a:gd name="connsiteY28" fmla="*/ 1026135 h 1104823"/>
                <a:gd name="connsiteX29" fmla="*/ 1254631 w 1833764"/>
                <a:gd name="connsiteY29" fmla="*/ 1026135 h 1104823"/>
                <a:gd name="connsiteX30" fmla="*/ 1256092 w 1833764"/>
                <a:gd name="connsiteY30" fmla="*/ 1028083 h 1104823"/>
                <a:gd name="connsiteX31" fmla="*/ 1254631 w 1833764"/>
                <a:gd name="connsiteY31" fmla="*/ 1026135 h 1104823"/>
                <a:gd name="connsiteX0" fmla="*/ 1791460 w 1834540"/>
                <a:gd name="connsiteY0" fmla="*/ 766733 h 1104823"/>
                <a:gd name="connsiteX1" fmla="*/ 1824098 w 1834540"/>
                <a:gd name="connsiteY1" fmla="*/ 635692 h 1104823"/>
                <a:gd name="connsiteX2" fmla="*/ 1747617 w 1834540"/>
                <a:gd name="connsiteY2" fmla="*/ 538507 h 1104823"/>
                <a:gd name="connsiteX3" fmla="*/ 1524994 w 1834540"/>
                <a:gd name="connsiteY3" fmla="*/ 346087 h 1104823"/>
                <a:gd name="connsiteX4" fmla="*/ 1378121 w 1834540"/>
                <a:gd name="connsiteY4" fmla="*/ 237942 h 1104823"/>
                <a:gd name="connsiteX5" fmla="*/ 945053 w 1834540"/>
                <a:gd name="connsiteY5" fmla="*/ 43086 h 1104823"/>
                <a:gd name="connsiteX6" fmla="*/ 720481 w 1834540"/>
                <a:gd name="connsiteY6" fmla="*/ 3384 h 1104823"/>
                <a:gd name="connsiteX7" fmla="*/ 583594 w 1834540"/>
                <a:gd name="connsiteY7" fmla="*/ 5576 h 1104823"/>
                <a:gd name="connsiteX8" fmla="*/ 245519 w 1834540"/>
                <a:gd name="connsiteY8" fmla="*/ 96428 h 1104823"/>
                <a:gd name="connsiteX9" fmla="*/ 26549 w 1834540"/>
                <a:gd name="connsiteY9" fmla="*/ 262786 h 1104823"/>
                <a:gd name="connsiteX10" fmla="*/ 0 w 1834540"/>
                <a:gd name="connsiteY10" fmla="*/ 301757 h 1104823"/>
                <a:gd name="connsiteX11" fmla="*/ 104492 w 1834540"/>
                <a:gd name="connsiteY11" fmla="*/ 282759 h 1104823"/>
                <a:gd name="connsiteX12" fmla="*/ 252826 w 1834540"/>
                <a:gd name="connsiteY12" fmla="*/ 318807 h 1104823"/>
                <a:gd name="connsiteX13" fmla="*/ 388982 w 1834540"/>
                <a:gd name="connsiteY13" fmla="*/ 386276 h 1104823"/>
                <a:gd name="connsiteX14" fmla="*/ 549738 w 1834540"/>
                <a:gd name="connsiteY14" fmla="*/ 495639 h 1104823"/>
                <a:gd name="connsiteX15" fmla="*/ 739236 w 1834540"/>
                <a:gd name="connsiteY15" fmla="*/ 655421 h 1104823"/>
                <a:gd name="connsiteX16" fmla="*/ 739236 w 1834540"/>
                <a:gd name="connsiteY16" fmla="*/ 655421 h 1104823"/>
                <a:gd name="connsiteX17" fmla="*/ 968192 w 1834540"/>
                <a:gd name="connsiteY17" fmla="*/ 833471 h 1104823"/>
                <a:gd name="connsiteX18" fmla="*/ 968192 w 1834540"/>
                <a:gd name="connsiteY18" fmla="*/ 833471 h 1104823"/>
                <a:gd name="connsiteX19" fmla="*/ 1216390 w 1834540"/>
                <a:gd name="connsiteY19" fmla="*/ 1002996 h 1104823"/>
                <a:gd name="connsiteX20" fmla="*/ 1343047 w 1834540"/>
                <a:gd name="connsiteY20" fmla="*/ 1085810 h 1104823"/>
                <a:gd name="connsiteX21" fmla="*/ 1386646 w 1834540"/>
                <a:gd name="connsiteY21" fmla="*/ 1104808 h 1104823"/>
                <a:gd name="connsiteX22" fmla="*/ 1441449 w 1834540"/>
                <a:gd name="connsiteY22" fmla="*/ 1076310 h 1104823"/>
                <a:gd name="connsiteX23" fmla="*/ 1791460 w 1834540"/>
                <a:gd name="connsiteY23" fmla="*/ 766733 h 1104823"/>
                <a:gd name="connsiteX24" fmla="*/ 840318 w 1834540"/>
                <a:gd name="connsiteY24" fmla="*/ 736286 h 1104823"/>
                <a:gd name="connsiteX25" fmla="*/ 841779 w 1834540"/>
                <a:gd name="connsiteY25" fmla="*/ 738235 h 1104823"/>
                <a:gd name="connsiteX26" fmla="*/ 840318 w 1834540"/>
                <a:gd name="connsiteY26" fmla="*/ 736286 h 1104823"/>
                <a:gd name="connsiteX27" fmla="*/ 1254631 w 1834540"/>
                <a:gd name="connsiteY27" fmla="*/ 1026135 h 1104823"/>
                <a:gd name="connsiteX28" fmla="*/ 1254631 w 1834540"/>
                <a:gd name="connsiteY28" fmla="*/ 1026135 h 1104823"/>
                <a:gd name="connsiteX29" fmla="*/ 1256092 w 1834540"/>
                <a:gd name="connsiteY29" fmla="*/ 1028083 h 1104823"/>
                <a:gd name="connsiteX30" fmla="*/ 1254631 w 1834540"/>
                <a:gd name="connsiteY30" fmla="*/ 1026135 h 1104823"/>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30891"/>
                <a:gd name="connsiteY0" fmla="*/ 754418 h 1109932"/>
                <a:gd name="connsiteX1" fmla="*/ 1824098 w 1830891"/>
                <a:gd name="connsiteY1" fmla="*/ 635692 h 1109932"/>
                <a:gd name="connsiteX2" fmla="*/ 1747617 w 1830891"/>
                <a:gd name="connsiteY2" fmla="*/ 538507 h 1109932"/>
                <a:gd name="connsiteX3" fmla="*/ 1524994 w 1830891"/>
                <a:gd name="connsiteY3" fmla="*/ 346087 h 1109932"/>
                <a:gd name="connsiteX4" fmla="*/ 1378121 w 1830891"/>
                <a:gd name="connsiteY4" fmla="*/ 237942 h 1109932"/>
                <a:gd name="connsiteX5" fmla="*/ 945053 w 1830891"/>
                <a:gd name="connsiteY5" fmla="*/ 43086 h 1109932"/>
                <a:gd name="connsiteX6" fmla="*/ 720481 w 1830891"/>
                <a:gd name="connsiteY6" fmla="*/ 3384 h 1109932"/>
                <a:gd name="connsiteX7" fmla="*/ 583594 w 1830891"/>
                <a:gd name="connsiteY7" fmla="*/ 5576 h 1109932"/>
                <a:gd name="connsiteX8" fmla="*/ 245519 w 1830891"/>
                <a:gd name="connsiteY8" fmla="*/ 96428 h 1109932"/>
                <a:gd name="connsiteX9" fmla="*/ 26549 w 1830891"/>
                <a:gd name="connsiteY9" fmla="*/ 262786 h 1109932"/>
                <a:gd name="connsiteX10" fmla="*/ 0 w 1830891"/>
                <a:gd name="connsiteY10" fmla="*/ 301757 h 1109932"/>
                <a:gd name="connsiteX11" fmla="*/ 104492 w 1830891"/>
                <a:gd name="connsiteY11" fmla="*/ 282759 h 1109932"/>
                <a:gd name="connsiteX12" fmla="*/ 252826 w 1830891"/>
                <a:gd name="connsiteY12" fmla="*/ 318807 h 1109932"/>
                <a:gd name="connsiteX13" fmla="*/ 388982 w 1830891"/>
                <a:gd name="connsiteY13" fmla="*/ 386276 h 1109932"/>
                <a:gd name="connsiteX14" fmla="*/ 549738 w 1830891"/>
                <a:gd name="connsiteY14" fmla="*/ 495639 h 1109932"/>
                <a:gd name="connsiteX15" fmla="*/ 739236 w 1830891"/>
                <a:gd name="connsiteY15" fmla="*/ 655421 h 1109932"/>
                <a:gd name="connsiteX16" fmla="*/ 739236 w 1830891"/>
                <a:gd name="connsiteY16" fmla="*/ 655421 h 1109932"/>
                <a:gd name="connsiteX17" fmla="*/ 968192 w 1830891"/>
                <a:gd name="connsiteY17" fmla="*/ 833471 h 1109932"/>
                <a:gd name="connsiteX18" fmla="*/ 968192 w 1830891"/>
                <a:gd name="connsiteY18" fmla="*/ 833471 h 1109932"/>
                <a:gd name="connsiteX19" fmla="*/ 1216390 w 1830891"/>
                <a:gd name="connsiteY19" fmla="*/ 1002996 h 1109932"/>
                <a:gd name="connsiteX20" fmla="*/ 1343047 w 1830891"/>
                <a:gd name="connsiteY20" fmla="*/ 1085810 h 1109932"/>
                <a:gd name="connsiteX21" fmla="*/ 1386646 w 1830891"/>
                <a:gd name="connsiteY21" fmla="*/ 1104808 h 1109932"/>
                <a:gd name="connsiteX22" fmla="*/ 1441449 w 1830891"/>
                <a:gd name="connsiteY22" fmla="*/ 1076310 h 1109932"/>
                <a:gd name="connsiteX23" fmla="*/ 1782224 w 1830891"/>
                <a:gd name="connsiteY23" fmla="*/ 754418 h 1109932"/>
                <a:gd name="connsiteX24" fmla="*/ 840318 w 1830891"/>
                <a:gd name="connsiteY24" fmla="*/ 736286 h 1109932"/>
                <a:gd name="connsiteX25" fmla="*/ 841779 w 1830891"/>
                <a:gd name="connsiteY25" fmla="*/ 738235 h 1109932"/>
                <a:gd name="connsiteX26" fmla="*/ 840318 w 1830891"/>
                <a:gd name="connsiteY26" fmla="*/ 736286 h 1109932"/>
                <a:gd name="connsiteX27" fmla="*/ 1254631 w 1830891"/>
                <a:gd name="connsiteY27" fmla="*/ 1026135 h 1109932"/>
                <a:gd name="connsiteX28" fmla="*/ 1254631 w 1830891"/>
                <a:gd name="connsiteY28" fmla="*/ 1026135 h 1109932"/>
                <a:gd name="connsiteX29" fmla="*/ 1256092 w 1830891"/>
                <a:gd name="connsiteY29" fmla="*/ 1028083 h 1109932"/>
                <a:gd name="connsiteX30" fmla="*/ 1254631 w 1830891"/>
                <a:gd name="connsiteY30" fmla="*/ 1026135 h 1109932"/>
                <a:gd name="connsiteX0" fmla="*/ 1782224 w 1826625"/>
                <a:gd name="connsiteY0" fmla="*/ 754418 h 1109932"/>
                <a:gd name="connsiteX1" fmla="*/ 1824098 w 1826625"/>
                <a:gd name="connsiteY1" fmla="*/ 635692 h 1109932"/>
                <a:gd name="connsiteX2" fmla="*/ 1747617 w 1826625"/>
                <a:gd name="connsiteY2" fmla="*/ 538507 h 1109932"/>
                <a:gd name="connsiteX3" fmla="*/ 1524994 w 1826625"/>
                <a:gd name="connsiteY3" fmla="*/ 346087 h 1109932"/>
                <a:gd name="connsiteX4" fmla="*/ 1378121 w 1826625"/>
                <a:gd name="connsiteY4" fmla="*/ 237942 h 1109932"/>
                <a:gd name="connsiteX5" fmla="*/ 945053 w 1826625"/>
                <a:gd name="connsiteY5" fmla="*/ 43086 h 1109932"/>
                <a:gd name="connsiteX6" fmla="*/ 720481 w 1826625"/>
                <a:gd name="connsiteY6" fmla="*/ 3384 h 1109932"/>
                <a:gd name="connsiteX7" fmla="*/ 583594 w 1826625"/>
                <a:gd name="connsiteY7" fmla="*/ 5576 h 1109932"/>
                <a:gd name="connsiteX8" fmla="*/ 245519 w 1826625"/>
                <a:gd name="connsiteY8" fmla="*/ 96428 h 1109932"/>
                <a:gd name="connsiteX9" fmla="*/ 26549 w 1826625"/>
                <a:gd name="connsiteY9" fmla="*/ 262786 h 1109932"/>
                <a:gd name="connsiteX10" fmla="*/ 0 w 1826625"/>
                <a:gd name="connsiteY10" fmla="*/ 301757 h 1109932"/>
                <a:gd name="connsiteX11" fmla="*/ 104492 w 1826625"/>
                <a:gd name="connsiteY11" fmla="*/ 282759 h 1109932"/>
                <a:gd name="connsiteX12" fmla="*/ 252826 w 1826625"/>
                <a:gd name="connsiteY12" fmla="*/ 318807 h 1109932"/>
                <a:gd name="connsiteX13" fmla="*/ 388982 w 1826625"/>
                <a:gd name="connsiteY13" fmla="*/ 386276 h 1109932"/>
                <a:gd name="connsiteX14" fmla="*/ 549738 w 1826625"/>
                <a:gd name="connsiteY14" fmla="*/ 495639 h 1109932"/>
                <a:gd name="connsiteX15" fmla="*/ 739236 w 1826625"/>
                <a:gd name="connsiteY15" fmla="*/ 655421 h 1109932"/>
                <a:gd name="connsiteX16" fmla="*/ 739236 w 1826625"/>
                <a:gd name="connsiteY16" fmla="*/ 655421 h 1109932"/>
                <a:gd name="connsiteX17" fmla="*/ 968192 w 1826625"/>
                <a:gd name="connsiteY17" fmla="*/ 833471 h 1109932"/>
                <a:gd name="connsiteX18" fmla="*/ 968192 w 1826625"/>
                <a:gd name="connsiteY18" fmla="*/ 833471 h 1109932"/>
                <a:gd name="connsiteX19" fmla="*/ 1216390 w 1826625"/>
                <a:gd name="connsiteY19" fmla="*/ 1002996 h 1109932"/>
                <a:gd name="connsiteX20" fmla="*/ 1343047 w 1826625"/>
                <a:gd name="connsiteY20" fmla="*/ 1085810 h 1109932"/>
                <a:gd name="connsiteX21" fmla="*/ 1386646 w 1826625"/>
                <a:gd name="connsiteY21" fmla="*/ 1104808 h 1109932"/>
                <a:gd name="connsiteX22" fmla="*/ 1441449 w 1826625"/>
                <a:gd name="connsiteY22" fmla="*/ 1076310 h 1109932"/>
                <a:gd name="connsiteX23" fmla="*/ 1782224 w 1826625"/>
                <a:gd name="connsiteY23" fmla="*/ 754418 h 1109932"/>
                <a:gd name="connsiteX24" fmla="*/ 840318 w 1826625"/>
                <a:gd name="connsiteY24" fmla="*/ 736286 h 1109932"/>
                <a:gd name="connsiteX25" fmla="*/ 841779 w 1826625"/>
                <a:gd name="connsiteY25" fmla="*/ 738235 h 1109932"/>
                <a:gd name="connsiteX26" fmla="*/ 840318 w 1826625"/>
                <a:gd name="connsiteY26" fmla="*/ 736286 h 1109932"/>
                <a:gd name="connsiteX27" fmla="*/ 1254631 w 1826625"/>
                <a:gd name="connsiteY27" fmla="*/ 1026135 h 1109932"/>
                <a:gd name="connsiteX28" fmla="*/ 1254631 w 1826625"/>
                <a:gd name="connsiteY28" fmla="*/ 1026135 h 1109932"/>
                <a:gd name="connsiteX29" fmla="*/ 1256092 w 1826625"/>
                <a:gd name="connsiteY29" fmla="*/ 1028083 h 1109932"/>
                <a:gd name="connsiteX30" fmla="*/ 1254631 w 1826625"/>
                <a:gd name="connsiteY30" fmla="*/ 1026135 h 1109932"/>
                <a:gd name="connsiteX0" fmla="*/ 1782224 w 1825422"/>
                <a:gd name="connsiteY0" fmla="*/ 754418 h 1109932"/>
                <a:gd name="connsiteX1" fmla="*/ 1824098 w 1825422"/>
                <a:gd name="connsiteY1" fmla="*/ 635692 h 1109932"/>
                <a:gd name="connsiteX2" fmla="*/ 1747617 w 1825422"/>
                <a:gd name="connsiteY2" fmla="*/ 538507 h 1109932"/>
                <a:gd name="connsiteX3" fmla="*/ 1524994 w 1825422"/>
                <a:gd name="connsiteY3" fmla="*/ 346087 h 1109932"/>
                <a:gd name="connsiteX4" fmla="*/ 1378121 w 1825422"/>
                <a:gd name="connsiteY4" fmla="*/ 237942 h 1109932"/>
                <a:gd name="connsiteX5" fmla="*/ 945053 w 1825422"/>
                <a:gd name="connsiteY5" fmla="*/ 43086 h 1109932"/>
                <a:gd name="connsiteX6" fmla="*/ 720481 w 1825422"/>
                <a:gd name="connsiteY6" fmla="*/ 3384 h 1109932"/>
                <a:gd name="connsiteX7" fmla="*/ 583594 w 1825422"/>
                <a:gd name="connsiteY7" fmla="*/ 5576 h 1109932"/>
                <a:gd name="connsiteX8" fmla="*/ 245519 w 1825422"/>
                <a:gd name="connsiteY8" fmla="*/ 96428 h 1109932"/>
                <a:gd name="connsiteX9" fmla="*/ 26549 w 1825422"/>
                <a:gd name="connsiteY9" fmla="*/ 262786 h 1109932"/>
                <a:gd name="connsiteX10" fmla="*/ 0 w 1825422"/>
                <a:gd name="connsiteY10" fmla="*/ 301757 h 1109932"/>
                <a:gd name="connsiteX11" fmla="*/ 104492 w 1825422"/>
                <a:gd name="connsiteY11" fmla="*/ 282759 h 1109932"/>
                <a:gd name="connsiteX12" fmla="*/ 252826 w 1825422"/>
                <a:gd name="connsiteY12" fmla="*/ 318807 h 1109932"/>
                <a:gd name="connsiteX13" fmla="*/ 388982 w 1825422"/>
                <a:gd name="connsiteY13" fmla="*/ 386276 h 1109932"/>
                <a:gd name="connsiteX14" fmla="*/ 549738 w 1825422"/>
                <a:gd name="connsiteY14" fmla="*/ 495639 h 1109932"/>
                <a:gd name="connsiteX15" fmla="*/ 739236 w 1825422"/>
                <a:gd name="connsiteY15" fmla="*/ 655421 h 1109932"/>
                <a:gd name="connsiteX16" fmla="*/ 739236 w 1825422"/>
                <a:gd name="connsiteY16" fmla="*/ 655421 h 1109932"/>
                <a:gd name="connsiteX17" fmla="*/ 968192 w 1825422"/>
                <a:gd name="connsiteY17" fmla="*/ 833471 h 1109932"/>
                <a:gd name="connsiteX18" fmla="*/ 968192 w 1825422"/>
                <a:gd name="connsiteY18" fmla="*/ 833471 h 1109932"/>
                <a:gd name="connsiteX19" fmla="*/ 1216390 w 1825422"/>
                <a:gd name="connsiteY19" fmla="*/ 1002996 h 1109932"/>
                <a:gd name="connsiteX20" fmla="*/ 1343047 w 1825422"/>
                <a:gd name="connsiteY20" fmla="*/ 1085810 h 1109932"/>
                <a:gd name="connsiteX21" fmla="*/ 1386646 w 1825422"/>
                <a:gd name="connsiteY21" fmla="*/ 1104808 h 1109932"/>
                <a:gd name="connsiteX22" fmla="*/ 1441449 w 1825422"/>
                <a:gd name="connsiteY22" fmla="*/ 1076310 h 1109932"/>
                <a:gd name="connsiteX23" fmla="*/ 1782224 w 1825422"/>
                <a:gd name="connsiteY23" fmla="*/ 754418 h 1109932"/>
                <a:gd name="connsiteX24" fmla="*/ 840318 w 1825422"/>
                <a:gd name="connsiteY24" fmla="*/ 736286 h 1109932"/>
                <a:gd name="connsiteX25" fmla="*/ 841779 w 1825422"/>
                <a:gd name="connsiteY25" fmla="*/ 738235 h 1109932"/>
                <a:gd name="connsiteX26" fmla="*/ 840318 w 1825422"/>
                <a:gd name="connsiteY26" fmla="*/ 736286 h 1109932"/>
                <a:gd name="connsiteX27" fmla="*/ 1254631 w 1825422"/>
                <a:gd name="connsiteY27" fmla="*/ 1026135 h 1109932"/>
                <a:gd name="connsiteX28" fmla="*/ 1254631 w 1825422"/>
                <a:gd name="connsiteY28" fmla="*/ 1026135 h 1109932"/>
                <a:gd name="connsiteX29" fmla="*/ 1256092 w 1825422"/>
                <a:gd name="connsiteY29" fmla="*/ 1028083 h 1109932"/>
                <a:gd name="connsiteX30" fmla="*/ 1254631 w 1825422"/>
                <a:gd name="connsiteY30" fmla="*/ 1026135 h 11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825422" h="1109932">
                  <a:moveTo>
                    <a:pt x="1782224" y="754418"/>
                  </a:moveTo>
                  <a:cubicBezTo>
                    <a:pt x="1824448" y="705612"/>
                    <a:pt x="1828326" y="661414"/>
                    <a:pt x="1824098" y="635692"/>
                  </a:cubicBezTo>
                  <a:cubicBezTo>
                    <a:pt x="1804612" y="598669"/>
                    <a:pt x="1776358" y="568223"/>
                    <a:pt x="1747617" y="538507"/>
                  </a:cubicBezTo>
                  <a:cubicBezTo>
                    <a:pt x="1678687" y="468359"/>
                    <a:pt x="1602693" y="406249"/>
                    <a:pt x="1524994" y="346087"/>
                  </a:cubicBezTo>
                  <a:cubicBezTo>
                    <a:pt x="1488702" y="318076"/>
                    <a:pt x="1390786" y="245980"/>
                    <a:pt x="1378121" y="237942"/>
                  </a:cubicBezTo>
                  <a:cubicBezTo>
                    <a:pt x="1244401" y="149526"/>
                    <a:pt x="1098746" y="86928"/>
                    <a:pt x="945053" y="43086"/>
                  </a:cubicBezTo>
                  <a:cubicBezTo>
                    <a:pt x="871495" y="22139"/>
                    <a:pt x="796962" y="7768"/>
                    <a:pt x="720481" y="3384"/>
                  </a:cubicBezTo>
                  <a:cubicBezTo>
                    <a:pt x="710982" y="-26"/>
                    <a:pt x="654717" y="-2949"/>
                    <a:pt x="583594" y="5576"/>
                  </a:cubicBezTo>
                  <a:cubicBezTo>
                    <a:pt x="466437" y="19703"/>
                    <a:pt x="352690" y="45765"/>
                    <a:pt x="245519" y="96428"/>
                  </a:cubicBezTo>
                  <a:cubicBezTo>
                    <a:pt x="160756" y="136373"/>
                    <a:pt x="84762" y="187766"/>
                    <a:pt x="26549" y="262786"/>
                  </a:cubicBezTo>
                  <a:cubicBezTo>
                    <a:pt x="17537" y="274477"/>
                    <a:pt x="8525" y="286169"/>
                    <a:pt x="0" y="301757"/>
                  </a:cubicBezTo>
                  <a:cubicBezTo>
                    <a:pt x="35318" y="286169"/>
                    <a:pt x="69418" y="280323"/>
                    <a:pt x="104492" y="282759"/>
                  </a:cubicBezTo>
                  <a:cubicBezTo>
                    <a:pt x="155885" y="286169"/>
                    <a:pt x="205086" y="300052"/>
                    <a:pt x="252826" y="318807"/>
                  </a:cubicBezTo>
                  <a:cubicBezTo>
                    <a:pt x="300079" y="337318"/>
                    <a:pt x="344652" y="361432"/>
                    <a:pt x="388982" y="386276"/>
                  </a:cubicBezTo>
                  <a:cubicBezTo>
                    <a:pt x="408467" y="398455"/>
                    <a:pt x="532688" y="482973"/>
                    <a:pt x="549738" y="495639"/>
                  </a:cubicBezTo>
                  <a:cubicBezTo>
                    <a:pt x="569955" y="511958"/>
                    <a:pt x="718776" y="640320"/>
                    <a:pt x="739236" y="655421"/>
                  </a:cubicBezTo>
                  <a:lnTo>
                    <a:pt x="739236" y="655421"/>
                  </a:lnTo>
                  <a:cubicBezTo>
                    <a:pt x="772118" y="684649"/>
                    <a:pt x="926054" y="803755"/>
                    <a:pt x="968192" y="833471"/>
                  </a:cubicBezTo>
                  <a:lnTo>
                    <a:pt x="968192" y="833471"/>
                  </a:lnTo>
                  <a:lnTo>
                    <a:pt x="1216390" y="1002996"/>
                  </a:lnTo>
                  <a:cubicBezTo>
                    <a:pt x="1228812" y="1012251"/>
                    <a:pt x="1320151" y="1072900"/>
                    <a:pt x="1343047" y="1085810"/>
                  </a:cubicBezTo>
                  <a:cubicBezTo>
                    <a:pt x="1354982" y="1094335"/>
                    <a:pt x="1385184" y="1105295"/>
                    <a:pt x="1386646" y="1104808"/>
                  </a:cubicBezTo>
                  <a:cubicBezTo>
                    <a:pt x="1406131" y="1097745"/>
                    <a:pt x="1375519" y="1134708"/>
                    <a:pt x="1441449" y="1076310"/>
                  </a:cubicBezTo>
                  <a:cubicBezTo>
                    <a:pt x="1507379" y="1017912"/>
                    <a:pt x="1748580" y="799576"/>
                    <a:pt x="1782224" y="754418"/>
                  </a:cubicBezTo>
                  <a:close/>
                  <a:moveTo>
                    <a:pt x="840318" y="736286"/>
                  </a:moveTo>
                  <a:cubicBezTo>
                    <a:pt x="840805" y="736773"/>
                    <a:pt x="841292" y="737504"/>
                    <a:pt x="841779" y="738235"/>
                  </a:cubicBezTo>
                  <a:cubicBezTo>
                    <a:pt x="841292" y="737504"/>
                    <a:pt x="840805" y="736773"/>
                    <a:pt x="840318" y="736286"/>
                  </a:cubicBezTo>
                  <a:close/>
                  <a:moveTo>
                    <a:pt x="1254631" y="1026135"/>
                  </a:moveTo>
                  <a:lnTo>
                    <a:pt x="1254631" y="1026135"/>
                  </a:lnTo>
                  <a:cubicBezTo>
                    <a:pt x="1255361" y="1026378"/>
                    <a:pt x="1255605" y="1027353"/>
                    <a:pt x="1256092" y="1028083"/>
                  </a:cubicBezTo>
                  <a:cubicBezTo>
                    <a:pt x="1255361" y="1027353"/>
                    <a:pt x="1254874" y="1026866"/>
                    <a:pt x="1254631" y="1026135"/>
                  </a:cubicBezTo>
                  <a:close/>
                </a:path>
              </a:pathLst>
            </a:custGeom>
            <a:solidFill>
              <a:schemeClr val="accent2">
                <a:lumMod val="60000"/>
                <a:lumOff val="40000"/>
              </a:schemeClr>
            </a:solidFill>
            <a:ln w="243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B99173D-9F65-4E1F-B7A2-F354980E356C}"/>
                </a:ext>
              </a:extLst>
            </p:cNvPr>
            <p:cNvSpPr/>
            <p:nvPr/>
          </p:nvSpPr>
          <p:spPr>
            <a:xfrm>
              <a:off x="1114199" y="5450886"/>
              <a:ext cx="1037568" cy="782036"/>
            </a:xfrm>
            <a:custGeom>
              <a:avLst/>
              <a:gdLst>
                <a:gd name="connsiteX0" fmla="*/ 1037568 w 1037568"/>
                <a:gd name="connsiteY0" fmla="*/ 662931 h 782036"/>
                <a:gd name="connsiteX1" fmla="*/ 557978 w 1037568"/>
                <a:gd name="connsiteY1" fmla="*/ 235709 h 782036"/>
                <a:gd name="connsiteX2" fmla="*/ 153895 w 1037568"/>
                <a:gd name="connsiteY2" fmla="*/ 3343 h 782036"/>
                <a:gd name="connsiteX3" fmla="*/ 5317 w 1037568"/>
                <a:gd name="connsiteY3" fmla="*/ 31110 h 782036"/>
                <a:gd name="connsiteX4" fmla="*/ 121013 w 1037568"/>
                <a:gd name="connsiteY4" fmla="*/ 127320 h 782036"/>
                <a:gd name="connsiteX5" fmla="*/ 546774 w 1037568"/>
                <a:gd name="connsiteY5" fmla="*/ 450051 h 782036"/>
                <a:gd name="connsiteX6" fmla="*/ 844174 w 1037568"/>
                <a:gd name="connsiteY6" fmla="*/ 691916 h 782036"/>
                <a:gd name="connsiteX7" fmla="*/ 920168 w 1037568"/>
                <a:gd name="connsiteY7" fmla="*/ 782037 h 782036"/>
                <a:gd name="connsiteX8" fmla="*/ 1037568 w 1037568"/>
                <a:gd name="connsiteY8" fmla="*/ 662931 h 78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7568" h="782036">
                  <a:moveTo>
                    <a:pt x="1037568" y="662931"/>
                  </a:moveTo>
                  <a:cubicBezTo>
                    <a:pt x="984226" y="646125"/>
                    <a:pt x="783281" y="390863"/>
                    <a:pt x="557978" y="235709"/>
                  </a:cubicBezTo>
                  <a:cubicBezTo>
                    <a:pt x="437168" y="152408"/>
                    <a:pt x="342906" y="54980"/>
                    <a:pt x="153895" y="3343"/>
                  </a:cubicBezTo>
                  <a:cubicBezTo>
                    <a:pt x="118821" y="-6156"/>
                    <a:pt x="40879" y="5048"/>
                    <a:pt x="5317" y="31110"/>
                  </a:cubicBezTo>
                  <a:cubicBezTo>
                    <a:pt x="-19283" y="49134"/>
                    <a:pt x="45263" y="84696"/>
                    <a:pt x="121013" y="127320"/>
                  </a:cubicBezTo>
                  <a:cubicBezTo>
                    <a:pt x="196764" y="169945"/>
                    <a:pt x="460550" y="379659"/>
                    <a:pt x="546774" y="450051"/>
                  </a:cubicBezTo>
                  <a:cubicBezTo>
                    <a:pt x="662226" y="544313"/>
                    <a:pt x="782550" y="629075"/>
                    <a:pt x="844174" y="691916"/>
                  </a:cubicBezTo>
                  <a:cubicBezTo>
                    <a:pt x="899951" y="748668"/>
                    <a:pt x="907989" y="753296"/>
                    <a:pt x="920168" y="782037"/>
                  </a:cubicBezTo>
                  <a:cubicBezTo>
                    <a:pt x="949639" y="749886"/>
                    <a:pt x="1008583" y="702877"/>
                    <a:pt x="1037568" y="662931"/>
                  </a:cubicBezTo>
                  <a:close/>
                </a:path>
              </a:pathLst>
            </a:custGeom>
            <a:solidFill>
              <a:schemeClr val="accent2">
                <a:lumMod val="50000"/>
              </a:schemeClr>
            </a:solidFill>
            <a:ln w="243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2593383-ABF0-4059-AADC-8F43DE076CCE}"/>
                </a:ext>
              </a:extLst>
            </p:cNvPr>
            <p:cNvSpPr/>
            <p:nvPr/>
          </p:nvSpPr>
          <p:spPr>
            <a:xfrm>
              <a:off x="1532379" y="5663711"/>
              <a:ext cx="336957" cy="311260"/>
            </a:xfrm>
            <a:custGeom>
              <a:avLst/>
              <a:gdLst>
                <a:gd name="connsiteX0" fmla="*/ 331975 w 336957"/>
                <a:gd name="connsiteY0" fmla="*/ 249648 h 311260"/>
                <a:gd name="connsiteX1" fmla="*/ 284723 w 336957"/>
                <a:gd name="connsiteY1" fmla="*/ 304208 h 311260"/>
                <a:gd name="connsiteX2" fmla="*/ 255738 w 336957"/>
                <a:gd name="connsiteY2" fmla="*/ 306157 h 311260"/>
                <a:gd name="connsiteX3" fmla="*/ 7052 w 336957"/>
                <a:gd name="connsiteY3" fmla="*/ 90597 h 311260"/>
                <a:gd name="connsiteX4" fmla="*/ 5104 w 336957"/>
                <a:gd name="connsiteY4" fmla="*/ 61612 h 311260"/>
                <a:gd name="connsiteX5" fmla="*/ 52356 w 336957"/>
                <a:gd name="connsiteY5" fmla="*/ 7052 h 311260"/>
                <a:gd name="connsiteX6" fmla="*/ 81341 w 336957"/>
                <a:gd name="connsiteY6" fmla="*/ 5104 h 311260"/>
                <a:gd name="connsiteX7" fmla="*/ 329783 w 336957"/>
                <a:gd name="connsiteY7" fmla="*/ 220420 h 311260"/>
                <a:gd name="connsiteX8" fmla="*/ 331975 w 336957"/>
                <a:gd name="connsiteY8" fmla="*/ 249648 h 3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957" h="311260">
                  <a:moveTo>
                    <a:pt x="331975" y="249648"/>
                  </a:moveTo>
                  <a:lnTo>
                    <a:pt x="284723" y="304208"/>
                  </a:lnTo>
                  <a:cubicBezTo>
                    <a:pt x="277172" y="312733"/>
                    <a:pt x="264263" y="313707"/>
                    <a:pt x="255738" y="306157"/>
                  </a:cubicBezTo>
                  <a:lnTo>
                    <a:pt x="7052" y="90597"/>
                  </a:lnTo>
                  <a:cubicBezTo>
                    <a:pt x="-1473" y="83046"/>
                    <a:pt x="-2447" y="70137"/>
                    <a:pt x="5104" y="61612"/>
                  </a:cubicBezTo>
                  <a:lnTo>
                    <a:pt x="52356" y="7052"/>
                  </a:lnTo>
                  <a:cubicBezTo>
                    <a:pt x="59907" y="-1473"/>
                    <a:pt x="72816" y="-2447"/>
                    <a:pt x="81341" y="5104"/>
                  </a:cubicBezTo>
                  <a:lnTo>
                    <a:pt x="329783" y="220420"/>
                  </a:lnTo>
                  <a:cubicBezTo>
                    <a:pt x="338552" y="227971"/>
                    <a:pt x="339282" y="240880"/>
                    <a:pt x="331975" y="249648"/>
                  </a:cubicBezTo>
                  <a:close/>
                </a:path>
              </a:pathLst>
            </a:custGeom>
            <a:solidFill>
              <a:srgbClr val="1A1A1A"/>
            </a:solidFill>
            <a:ln w="243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812C8C3-30C0-48BF-91A5-293F79BBA34C}"/>
                </a:ext>
              </a:extLst>
            </p:cNvPr>
            <p:cNvSpPr/>
            <p:nvPr/>
          </p:nvSpPr>
          <p:spPr>
            <a:xfrm>
              <a:off x="1309685" y="5512626"/>
              <a:ext cx="230116" cy="192783"/>
            </a:xfrm>
            <a:custGeom>
              <a:avLst/>
              <a:gdLst>
                <a:gd name="connsiteX0" fmla="*/ 226337 w 230116"/>
                <a:gd name="connsiteY0" fmla="*/ 145715 h 192783"/>
                <a:gd name="connsiteX1" fmla="*/ 199544 w 230116"/>
                <a:gd name="connsiteY1" fmla="*/ 183955 h 192783"/>
                <a:gd name="connsiteX2" fmla="*/ 170803 w 230116"/>
                <a:gd name="connsiteY2" fmla="*/ 189070 h 192783"/>
                <a:gd name="connsiteX3" fmla="*/ 8828 w 230116"/>
                <a:gd name="connsiteY3" fmla="*/ 75810 h 192783"/>
                <a:gd name="connsiteX4" fmla="*/ 3714 w 230116"/>
                <a:gd name="connsiteY4" fmla="*/ 47069 h 192783"/>
                <a:gd name="connsiteX5" fmla="*/ 30506 w 230116"/>
                <a:gd name="connsiteY5" fmla="*/ 8828 h 192783"/>
                <a:gd name="connsiteX6" fmla="*/ 59248 w 230116"/>
                <a:gd name="connsiteY6" fmla="*/ 3714 h 192783"/>
                <a:gd name="connsiteX7" fmla="*/ 221222 w 230116"/>
                <a:gd name="connsiteY7" fmla="*/ 116974 h 192783"/>
                <a:gd name="connsiteX8" fmla="*/ 226337 w 230116"/>
                <a:gd name="connsiteY8" fmla="*/ 145715 h 192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116" h="192783">
                  <a:moveTo>
                    <a:pt x="226337" y="145715"/>
                  </a:moveTo>
                  <a:lnTo>
                    <a:pt x="199544" y="183955"/>
                  </a:lnTo>
                  <a:cubicBezTo>
                    <a:pt x="192968" y="193211"/>
                    <a:pt x="180302" y="195647"/>
                    <a:pt x="170803" y="189070"/>
                  </a:cubicBezTo>
                  <a:lnTo>
                    <a:pt x="8828" y="75810"/>
                  </a:lnTo>
                  <a:cubicBezTo>
                    <a:pt x="-427" y="69234"/>
                    <a:pt x="-2863" y="56568"/>
                    <a:pt x="3714" y="47069"/>
                  </a:cubicBezTo>
                  <a:lnTo>
                    <a:pt x="30506" y="8828"/>
                  </a:lnTo>
                  <a:cubicBezTo>
                    <a:pt x="37083" y="-427"/>
                    <a:pt x="49748" y="-2863"/>
                    <a:pt x="59248" y="3714"/>
                  </a:cubicBezTo>
                  <a:lnTo>
                    <a:pt x="221222" y="116974"/>
                  </a:lnTo>
                  <a:cubicBezTo>
                    <a:pt x="230721" y="123550"/>
                    <a:pt x="232913" y="136459"/>
                    <a:pt x="226337" y="145715"/>
                  </a:cubicBezTo>
                  <a:close/>
                </a:path>
              </a:pathLst>
            </a:custGeom>
            <a:solidFill>
              <a:srgbClr val="1A1A1A"/>
            </a:solidFill>
            <a:ln w="243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09EC095-18BF-4201-A829-FA6E277380D3}"/>
                </a:ext>
              </a:extLst>
            </p:cNvPr>
            <p:cNvSpPr/>
            <p:nvPr/>
          </p:nvSpPr>
          <p:spPr>
            <a:xfrm>
              <a:off x="1538457" y="5683576"/>
              <a:ext cx="331081" cy="283507"/>
            </a:xfrm>
            <a:custGeom>
              <a:avLst/>
              <a:gdLst>
                <a:gd name="connsiteX0" fmla="*/ 0 w 324922"/>
                <a:gd name="connsiteY0" fmla="*/ 51126 h 271069"/>
                <a:gd name="connsiteX1" fmla="*/ 165871 w 324922"/>
                <a:gd name="connsiteY1" fmla="*/ 105198 h 271069"/>
                <a:gd name="connsiteX2" fmla="*/ 275965 w 324922"/>
                <a:gd name="connsiteY2" fmla="*/ 271070 h 271069"/>
                <a:gd name="connsiteX3" fmla="*/ 324923 w 324922"/>
                <a:gd name="connsiteY3" fmla="*/ 220651 h 271069"/>
                <a:gd name="connsiteX4" fmla="*/ 229930 w 324922"/>
                <a:gd name="connsiteY4" fmla="*/ 58433 h 271069"/>
                <a:gd name="connsiteX5" fmla="*/ 66008 w 324922"/>
                <a:gd name="connsiteY5" fmla="*/ 707 h 271069"/>
                <a:gd name="connsiteX6" fmla="*/ 0 w 324922"/>
                <a:gd name="connsiteY6" fmla="*/ 51126 h 271069"/>
                <a:gd name="connsiteX0" fmla="*/ 0 w 325671"/>
                <a:gd name="connsiteY0" fmla="*/ 51248 h 271192"/>
                <a:gd name="connsiteX1" fmla="*/ 165871 w 325671"/>
                <a:gd name="connsiteY1" fmla="*/ 105320 h 271192"/>
                <a:gd name="connsiteX2" fmla="*/ 275965 w 325671"/>
                <a:gd name="connsiteY2" fmla="*/ 271192 h 271192"/>
                <a:gd name="connsiteX3" fmla="*/ 324923 w 325671"/>
                <a:gd name="connsiteY3" fmla="*/ 220773 h 271192"/>
                <a:gd name="connsiteX4" fmla="*/ 239166 w 325671"/>
                <a:gd name="connsiteY4" fmla="*/ 55476 h 271192"/>
                <a:gd name="connsiteX5" fmla="*/ 66008 w 325671"/>
                <a:gd name="connsiteY5" fmla="*/ 829 h 271192"/>
                <a:gd name="connsiteX6" fmla="*/ 0 w 325671"/>
                <a:gd name="connsiteY6" fmla="*/ 51248 h 271192"/>
                <a:gd name="connsiteX0" fmla="*/ 3757 w 329428"/>
                <a:gd name="connsiteY0" fmla="*/ 51248 h 271192"/>
                <a:gd name="connsiteX1" fmla="*/ 185022 w 329428"/>
                <a:gd name="connsiteY1" fmla="*/ 102241 h 271192"/>
                <a:gd name="connsiteX2" fmla="*/ 279722 w 329428"/>
                <a:gd name="connsiteY2" fmla="*/ 271192 h 271192"/>
                <a:gd name="connsiteX3" fmla="*/ 328680 w 329428"/>
                <a:gd name="connsiteY3" fmla="*/ 220773 h 271192"/>
                <a:gd name="connsiteX4" fmla="*/ 242923 w 329428"/>
                <a:gd name="connsiteY4" fmla="*/ 55476 h 271192"/>
                <a:gd name="connsiteX5" fmla="*/ 69765 w 329428"/>
                <a:gd name="connsiteY5" fmla="*/ 829 h 271192"/>
                <a:gd name="connsiteX6" fmla="*/ 3757 w 329428"/>
                <a:gd name="connsiteY6" fmla="*/ 51248 h 271192"/>
                <a:gd name="connsiteX0" fmla="*/ 3757 w 329827"/>
                <a:gd name="connsiteY0" fmla="*/ 51248 h 283507"/>
                <a:gd name="connsiteX1" fmla="*/ 185022 w 329827"/>
                <a:gd name="connsiteY1" fmla="*/ 102241 h 283507"/>
                <a:gd name="connsiteX2" fmla="*/ 285880 w 329827"/>
                <a:gd name="connsiteY2" fmla="*/ 283507 h 283507"/>
                <a:gd name="connsiteX3" fmla="*/ 328680 w 329827"/>
                <a:gd name="connsiteY3" fmla="*/ 220773 h 283507"/>
                <a:gd name="connsiteX4" fmla="*/ 242923 w 329827"/>
                <a:gd name="connsiteY4" fmla="*/ 55476 h 283507"/>
                <a:gd name="connsiteX5" fmla="*/ 69765 w 329827"/>
                <a:gd name="connsiteY5" fmla="*/ 829 h 283507"/>
                <a:gd name="connsiteX6" fmla="*/ 3757 w 329827"/>
                <a:gd name="connsiteY6" fmla="*/ 51248 h 283507"/>
                <a:gd name="connsiteX0" fmla="*/ 3757 w 328680"/>
                <a:gd name="connsiteY0" fmla="*/ 51248 h 283507"/>
                <a:gd name="connsiteX1" fmla="*/ 185022 w 328680"/>
                <a:gd name="connsiteY1" fmla="*/ 102241 h 283507"/>
                <a:gd name="connsiteX2" fmla="*/ 285880 w 328680"/>
                <a:gd name="connsiteY2" fmla="*/ 283507 h 283507"/>
                <a:gd name="connsiteX3" fmla="*/ 328680 w 328680"/>
                <a:gd name="connsiteY3" fmla="*/ 220773 h 283507"/>
                <a:gd name="connsiteX4" fmla="*/ 242923 w 328680"/>
                <a:gd name="connsiteY4" fmla="*/ 55476 h 283507"/>
                <a:gd name="connsiteX5" fmla="*/ 69765 w 328680"/>
                <a:gd name="connsiteY5" fmla="*/ 829 h 283507"/>
                <a:gd name="connsiteX6" fmla="*/ 3757 w 328680"/>
                <a:gd name="connsiteY6" fmla="*/ 51248 h 283507"/>
                <a:gd name="connsiteX0" fmla="*/ 3757 w 334838"/>
                <a:gd name="connsiteY0" fmla="*/ 51248 h 283507"/>
                <a:gd name="connsiteX1" fmla="*/ 185022 w 334838"/>
                <a:gd name="connsiteY1" fmla="*/ 102241 h 283507"/>
                <a:gd name="connsiteX2" fmla="*/ 285880 w 334838"/>
                <a:gd name="connsiteY2" fmla="*/ 283507 h 283507"/>
                <a:gd name="connsiteX3" fmla="*/ 334838 w 334838"/>
                <a:gd name="connsiteY3" fmla="*/ 226931 h 283507"/>
                <a:gd name="connsiteX4" fmla="*/ 242923 w 334838"/>
                <a:gd name="connsiteY4" fmla="*/ 55476 h 283507"/>
                <a:gd name="connsiteX5" fmla="*/ 69765 w 334838"/>
                <a:gd name="connsiteY5" fmla="*/ 829 h 283507"/>
                <a:gd name="connsiteX6" fmla="*/ 3757 w 334838"/>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6008 w 331081"/>
                <a:gd name="connsiteY5" fmla="*/ 829 h 283507"/>
                <a:gd name="connsiteX6" fmla="*/ 0 w 331081"/>
                <a:gd name="connsiteY6" fmla="*/ 51248 h 283507"/>
                <a:gd name="connsiteX0" fmla="*/ 0 w 331081"/>
                <a:gd name="connsiteY0" fmla="*/ 51248 h 283507"/>
                <a:gd name="connsiteX1" fmla="*/ 181265 w 331081"/>
                <a:gd name="connsiteY1" fmla="*/ 102241 h 283507"/>
                <a:gd name="connsiteX2" fmla="*/ 282123 w 331081"/>
                <a:gd name="connsiteY2" fmla="*/ 283507 h 283507"/>
                <a:gd name="connsiteX3" fmla="*/ 331081 w 331081"/>
                <a:gd name="connsiteY3" fmla="*/ 226931 h 283507"/>
                <a:gd name="connsiteX4" fmla="*/ 239166 w 331081"/>
                <a:gd name="connsiteY4" fmla="*/ 55476 h 283507"/>
                <a:gd name="connsiteX5" fmla="*/ 62929 w 331081"/>
                <a:gd name="connsiteY5" fmla="*/ 829 h 283507"/>
                <a:gd name="connsiteX6" fmla="*/ 0 w 331081"/>
                <a:gd name="connsiteY6" fmla="*/ 51248 h 28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1081" h="283507">
                  <a:moveTo>
                    <a:pt x="0" y="51248"/>
                  </a:moveTo>
                  <a:cubicBezTo>
                    <a:pt x="19209" y="68150"/>
                    <a:pt x="134245" y="63531"/>
                    <a:pt x="181265" y="102241"/>
                  </a:cubicBezTo>
                  <a:cubicBezTo>
                    <a:pt x="228285" y="140951"/>
                    <a:pt x="274329" y="251112"/>
                    <a:pt x="282123" y="283507"/>
                  </a:cubicBezTo>
                  <a:cubicBezTo>
                    <a:pt x="304288" y="263777"/>
                    <a:pt x="307452" y="249542"/>
                    <a:pt x="331081" y="226931"/>
                  </a:cubicBezTo>
                  <a:cubicBezTo>
                    <a:pt x="323922" y="188926"/>
                    <a:pt x="299328" y="103946"/>
                    <a:pt x="239166" y="55476"/>
                  </a:cubicBezTo>
                  <a:cubicBezTo>
                    <a:pt x="179004" y="7005"/>
                    <a:pt x="136730" y="-3312"/>
                    <a:pt x="62929" y="829"/>
                  </a:cubicBezTo>
                  <a:cubicBezTo>
                    <a:pt x="37110" y="17148"/>
                    <a:pt x="17736" y="28188"/>
                    <a:pt x="0" y="51248"/>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F101D20-2CAA-4779-93F7-54990D9D9FD5}"/>
                </a:ext>
              </a:extLst>
            </p:cNvPr>
            <p:cNvSpPr/>
            <p:nvPr/>
          </p:nvSpPr>
          <p:spPr>
            <a:xfrm>
              <a:off x="1341105" y="5530894"/>
              <a:ext cx="179387" cy="149428"/>
            </a:xfrm>
            <a:custGeom>
              <a:avLst/>
              <a:gdLst>
                <a:gd name="connsiteX0" fmla="*/ 175674 w 179387"/>
                <a:gd name="connsiteY0" fmla="*/ 118192 h 149428"/>
                <a:gd name="connsiteX1" fmla="*/ 160086 w 179387"/>
                <a:gd name="connsiteY1" fmla="*/ 140600 h 149428"/>
                <a:gd name="connsiteX2" fmla="*/ 131344 w 179387"/>
                <a:gd name="connsiteY2" fmla="*/ 145715 h 149428"/>
                <a:gd name="connsiteX3" fmla="*/ 8829 w 179387"/>
                <a:gd name="connsiteY3" fmla="*/ 59978 h 149428"/>
                <a:gd name="connsiteX4" fmla="*/ 3714 w 179387"/>
                <a:gd name="connsiteY4" fmla="*/ 31237 h 149428"/>
                <a:gd name="connsiteX5" fmla="*/ 19302 w 179387"/>
                <a:gd name="connsiteY5" fmla="*/ 8828 h 149428"/>
                <a:gd name="connsiteX6" fmla="*/ 48043 w 179387"/>
                <a:gd name="connsiteY6" fmla="*/ 3714 h 149428"/>
                <a:gd name="connsiteX7" fmla="*/ 170559 w 179387"/>
                <a:gd name="connsiteY7" fmla="*/ 89450 h 149428"/>
                <a:gd name="connsiteX8" fmla="*/ 175674 w 179387"/>
                <a:gd name="connsiteY8" fmla="*/ 118192 h 149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9387" h="149428">
                  <a:moveTo>
                    <a:pt x="175674" y="118192"/>
                  </a:moveTo>
                  <a:lnTo>
                    <a:pt x="160086" y="140600"/>
                  </a:lnTo>
                  <a:cubicBezTo>
                    <a:pt x="153509" y="149856"/>
                    <a:pt x="140844" y="152291"/>
                    <a:pt x="131344" y="145715"/>
                  </a:cubicBezTo>
                  <a:lnTo>
                    <a:pt x="8829" y="59978"/>
                  </a:lnTo>
                  <a:cubicBezTo>
                    <a:pt x="-427" y="53402"/>
                    <a:pt x="-2863" y="40736"/>
                    <a:pt x="3714" y="31237"/>
                  </a:cubicBezTo>
                  <a:lnTo>
                    <a:pt x="19302" y="8828"/>
                  </a:lnTo>
                  <a:cubicBezTo>
                    <a:pt x="25878" y="-427"/>
                    <a:pt x="38544" y="-2863"/>
                    <a:pt x="48043" y="3714"/>
                  </a:cubicBezTo>
                  <a:lnTo>
                    <a:pt x="170559" y="89450"/>
                  </a:lnTo>
                  <a:cubicBezTo>
                    <a:pt x="179815" y="96027"/>
                    <a:pt x="182251" y="108936"/>
                    <a:pt x="175674" y="118192"/>
                  </a:cubicBezTo>
                  <a:close/>
                </a:path>
              </a:pathLst>
            </a:custGeom>
            <a:solidFill>
              <a:schemeClr val="accent2">
                <a:lumMod val="40000"/>
                <a:lumOff val="60000"/>
              </a:schemeClr>
            </a:solidFill>
            <a:ln w="2430" cap="flat">
              <a:noFill/>
              <a:prstDash val="solid"/>
              <a:miter/>
            </a:ln>
          </p:spPr>
          <p:txBody>
            <a:bodyPr rtlCol="0" anchor="ctr"/>
            <a:lstStyle/>
            <a:p>
              <a:endParaRPr lang="en-US"/>
            </a:p>
          </p:txBody>
        </p:sp>
      </p:grpSp>
    </p:spTree>
    <p:extLst>
      <p:ext uri="{BB962C8B-B14F-4D97-AF65-F5344CB8AC3E}">
        <p14:creationId xmlns:p14="http://schemas.microsoft.com/office/powerpoint/2010/main" val="48239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7A765983-F416-435E-B895-E419C51F41E5}"/>
              </a:ext>
            </a:extLst>
          </p:cNvPr>
          <p:cNvSpPr/>
          <p:nvPr userDrawn="1"/>
        </p:nvSpPr>
        <p:spPr>
          <a:xfrm>
            <a:off x="0" y="1916832"/>
            <a:ext cx="12192000" cy="30891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id="{CB263460-35EC-4CE8-AC5A-B898C1D252E2}"/>
              </a:ext>
            </a:extLst>
          </p:cNvPr>
          <p:cNvSpPr>
            <a:spLocks noGrp="1"/>
          </p:cNvSpPr>
          <p:nvPr>
            <p:ph type="pic" sz="quarter" idx="14" hasCustomPrompt="1"/>
          </p:nvPr>
        </p:nvSpPr>
        <p:spPr>
          <a:xfrm>
            <a:off x="0" y="1916832"/>
            <a:ext cx="6096000"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2E3E23B1-5B7D-4C32-B584-7C37DA2AB6D9}"/>
              </a:ext>
            </a:extLst>
          </p:cNvPr>
          <p:cNvSpPr/>
          <p:nvPr userDrawn="1"/>
        </p:nvSpPr>
        <p:spPr>
          <a:xfrm>
            <a:off x="0" y="1724049"/>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259336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3102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theme" Target="../theme/theme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953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361151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229271"/>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83292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590233"/>
      </p:ext>
    </p:extLst>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3/8/2024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547272084"/>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FC3D-41C0-7848-7366-04883805C6C6}"/>
              </a:ext>
            </a:extLst>
          </p:cNvPr>
          <p:cNvSpPr>
            <a:spLocks noGrp="1"/>
          </p:cNvSpPr>
          <p:nvPr>
            <p:ph type="title"/>
          </p:nvPr>
        </p:nvSpPr>
        <p:spPr>
          <a:xfrm>
            <a:off x="12722622" y="2961371"/>
            <a:ext cx="122228" cy="935257"/>
          </a:xfrm>
        </p:spPr>
        <p:txBody>
          <a:bodyPr/>
          <a:lstStyle/>
          <a:p>
            <a:endParaRPr lang="en-IN" dirty="0"/>
          </a:p>
        </p:txBody>
      </p:sp>
      <p:pic>
        <p:nvPicPr>
          <p:cNvPr id="5" name="Content Placeholder 4">
            <a:extLst>
              <a:ext uri="{FF2B5EF4-FFF2-40B4-BE49-F238E27FC236}">
                <a16:creationId xmlns:a16="http://schemas.microsoft.com/office/drawing/2014/main" id="{3F97BCD4-EEC8-FDD5-B9A2-91749A7B8F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
        <p:nvSpPr>
          <p:cNvPr id="6" name="TextBox 5">
            <a:extLst>
              <a:ext uri="{FF2B5EF4-FFF2-40B4-BE49-F238E27FC236}">
                <a16:creationId xmlns:a16="http://schemas.microsoft.com/office/drawing/2014/main" id="{2AFED756-4EA1-123D-77E5-58CCADD00C36}"/>
              </a:ext>
            </a:extLst>
          </p:cNvPr>
          <p:cNvSpPr txBox="1"/>
          <p:nvPr/>
        </p:nvSpPr>
        <p:spPr>
          <a:xfrm>
            <a:off x="1449240" y="1897810"/>
            <a:ext cx="5650300" cy="923330"/>
          </a:xfrm>
          <a:prstGeom prst="rect">
            <a:avLst/>
          </a:prstGeom>
          <a:noFill/>
        </p:spPr>
        <p:txBody>
          <a:bodyPr wrap="square" rtlCol="0">
            <a:spAutoFit/>
          </a:bodyPr>
          <a:lstStyle/>
          <a:p>
            <a:r>
              <a:rPr lang="en-US" sz="4800" b="1" spc="50" dirty="0">
                <a:ln w="0"/>
                <a:solidFill>
                  <a:schemeClr val="bg2"/>
                </a:solidFill>
                <a:effectLst>
                  <a:glow rad="101600">
                    <a:schemeClr val="accent6">
                      <a:satMod val="175000"/>
                      <a:alpha val="40000"/>
                    </a:schemeClr>
                  </a:glow>
                  <a:innerShdw blurRad="63500" dist="50800" dir="13500000">
                    <a:srgbClr val="000000">
                      <a:alpha val="50000"/>
                    </a:srgbClr>
                  </a:innerShdw>
                  <a:reflection blurRad="6350" stA="55000" endA="300" endPos="45500" dir="5400000" sy="-100000" algn="bl" rotWithShape="0"/>
                </a:effectLst>
                <a:latin typeface="Bahnschrift SemiBold" panose="020B0502040204020203" pitchFamily="34" charset="0"/>
              </a:rPr>
              <a:t> </a:t>
            </a:r>
            <a:r>
              <a:rPr lang="en-US" sz="5400" b="1" spc="50" dirty="0">
                <a:ln w="0"/>
                <a:solidFill>
                  <a:schemeClr val="bg1"/>
                </a:solidFill>
                <a:effectLst>
                  <a:glow rad="101600">
                    <a:schemeClr val="accent6">
                      <a:satMod val="175000"/>
                      <a:alpha val="40000"/>
                    </a:schemeClr>
                  </a:glow>
                  <a:innerShdw blurRad="63500" dist="50800" dir="13500000">
                    <a:srgbClr val="000000">
                      <a:alpha val="50000"/>
                    </a:srgbClr>
                  </a:innerShdw>
                </a:effectLst>
                <a:latin typeface="Baskerville Old Face" panose="02020602080505020303" pitchFamily="18" charset="0"/>
              </a:rPr>
              <a:t>Rational Thinkers </a:t>
            </a:r>
            <a:endParaRPr lang="en-IN" sz="4800" b="1" spc="50" dirty="0">
              <a:ln w="0"/>
              <a:solidFill>
                <a:schemeClr val="bg2"/>
              </a:solidFill>
              <a:effectLst>
                <a:glow rad="101600">
                  <a:schemeClr val="accent6">
                    <a:satMod val="175000"/>
                    <a:alpha val="40000"/>
                  </a:schemeClr>
                </a:glow>
                <a:innerShdw blurRad="63500" dist="50800" dir="13500000">
                  <a:srgbClr val="000000">
                    <a:alpha val="50000"/>
                  </a:srgbClr>
                </a:innerShdw>
                <a:reflection blurRad="6350" stA="55000" endA="300" endPos="45500" dir="5400000" sy="-100000" algn="bl" rotWithShape="0"/>
              </a:effectLst>
              <a:latin typeface="Bahnschrift SemiBold" panose="020B0502040204020203" pitchFamily="34" charset="0"/>
            </a:endParaRPr>
          </a:p>
        </p:txBody>
      </p:sp>
      <p:sp>
        <p:nvSpPr>
          <p:cNvPr id="7" name="TextBox 6">
            <a:extLst>
              <a:ext uri="{FF2B5EF4-FFF2-40B4-BE49-F238E27FC236}">
                <a16:creationId xmlns:a16="http://schemas.microsoft.com/office/drawing/2014/main" id="{5AC6B6A9-09F5-FB2F-F0D0-903B7384A50C}"/>
              </a:ext>
            </a:extLst>
          </p:cNvPr>
          <p:cNvSpPr txBox="1"/>
          <p:nvPr/>
        </p:nvSpPr>
        <p:spPr>
          <a:xfrm>
            <a:off x="1631830" y="2900578"/>
            <a:ext cx="4198189" cy="1938992"/>
          </a:xfrm>
          <a:prstGeom prst="rect">
            <a:avLst/>
          </a:prstGeom>
          <a:noFill/>
        </p:spPr>
        <p:txBody>
          <a:bodyPr wrap="square" rtlCol="0">
            <a:spAutoFit/>
          </a:bodyPr>
          <a:lstStyle/>
          <a:p>
            <a:r>
              <a:rPr lang="en-US" sz="2400" b="1" dirty="0">
                <a:ln w="0">
                  <a:solidFill>
                    <a:schemeClr val="accent5"/>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pitchFamily="34" charset="0"/>
              </a:rPr>
              <a:t>Sankalpa Mukherjee</a:t>
            </a:r>
          </a:p>
          <a:p>
            <a:endParaRPr lang="en-US" sz="2400" b="1" dirty="0">
              <a:ln w="0">
                <a:solidFill>
                  <a:schemeClr val="accent5"/>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pitchFamily="34" charset="0"/>
            </a:endParaRPr>
          </a:p>
          <a:p>
            <a:r>
              <a:rPr lang="en-US" sz="2400" b="1" dirty="0">
                <a:ln w="0">
                  <a:solidFill>
                    <a:schemeClr val="accent5"/>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pitchFamily="34" charset="0"/>
              </a:rPr>
              <a:t>Aheli Saha</a:t>
            </a:r>
          </a:p>
          <a:p>
            <a:endParaRPr lang="en-US" sz="2400" b="1" dirty="0">
              <a:ln w="0">
                <a:solidFill>
                  <a:schemeClr val="accent5"/>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pitchFamily="34" charset="0"/>
            </a:endParaRPr>
          </a:p>
          <a:p>
            <a:r>
              <a:rPr lang="en-US" sz="2400" b="1" dirty="0">
                <a:ln w="0">
                  <a:solidFill>
                    <a:schemeClr val="accent5"/>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pitchFamily="34" charset="0"/>
              </a:rPr>
              <a:t>Shayani Chakraborty</a:t>
            </a:r>
            <a:endParaRPr lang="en-IN" sz="2400" b="1" dirty="0">
              <a:ln w="0">
                <a:solidFill>
                  <a:schemeClr val="accent5"/>
                </a:solidFill>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Bahnschrift Light" panose="020B0502040204020203" pitchFamily="34" charset="0"/>
            </a:endParaRPr>
          </a:p>
        </p:txBody>
      </p:sp>
    </p:spTree>
    <p:extLst>
      <p:ext uri="{BB962C8B-B14F-4D97-AF65-F5344CB8AC3E}">
        <p14:creationId xmlns:p14="http://schemas.microsoft.com/office/powerpoint/2010/main" val="22111133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1000"/>
                                        <p:tgtEl>
                                          <p:spTgt spid="7">
                                            <p:txEl>
                                              <p:pRg st="4" end="4"/>
                                            </p:txEl>
                                          </p:spTgt>
                                        </p:tgtEl>
                                      </p:cBhvr>
                                    </p:animEffect>
                                    <p:anim calcmode="lin" valueType="num">
                                      <p:cBhvr>
                                        <p:cTn id="18"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4"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17A0C-887B-E615-86EF-16CEFA325AB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C22293E-EAC2-9EC9-D6F2-31CB60045312}"/>
              </a:ext>
            </a:extLst>
          </p:cNvPr>
          <p:cNvSpPr>
            <a:spLocks noGrp="1"/>
          </p:cNvSpPr>
          <p:nvPr>
            <p:ph type="subTitle" idx="1"/>
          </p:nvPr>
        </p:nvSpPr>
        <p:spPr>
          <a:xfrm>
            <a:off x="12478698" y="2393306"/>
            <a:ext cx="600387" cy="2071387"/>
          </a:xfrm>
        </p:spPr>
        <p:txBody>
          <a:bodyPr/>
          <a:lstStyle/>
          <a:p>
            <a:endParaRPr lang="en-IN" dirty="0"/>
          </a:p>
        </p:txBody>
      </p:sp>
      <p:pic>
        <p:nvPicPr>
          <p:cNvPr id="5" name="Picture 4">
            <a:extLst>
              <a:ext uri="{FF2B5EF4-FFF2-40B4-BE49-F238E27FC236}">
                <a16:creationId xmlns:a16="http://schemas.microsoft.com/office/drawing/2014/main" id="{3FD22C8A-931D-7FED-6744-4630ABA3F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6" name="Rectangle 5">
            <a:extLst>
              <a:ext uri="{FF2B5EF4-FFF2-40B4-BE49-F238E27FC236}">
                <a16:creationId xmlns:a16="http://schemas.microsoft.com/office/drawing/2014/main" id="{A4863839-159C-FB62-565C-1F0E707F0165}"/>
              </a:ext>
            </a:extLst>
          </p:cNvPr>
          <p:cNvSpPr/>
          <p:nvPr/>
        </p:nvSpPr>
        <p:spPr>
          <a:xfrm>
            <a:off x="1926687" y="3450914"/>
            <a:ext cx="8338626" cy="1569660"/>
          </a:xfrm>
          <a:prstGeom prst="rect">
            <a:avLst/>
          </a:prstGeom>
          <a:noFill/>
        </p:spPr>
        <p:txBody>
          <a:bodyPr wrap="square" lIns="91440" tIns="45720" rIns="91440" bIns="45720">
            <a:prstTxWarp prst="textArchUp">
              <a:avLst/>
            </a:prstTxWarp>
            <a:spAutoFit/>
          </a:bodyPr>
          <a:lstStyle/>
          <a:p>
            <a:pPr algn="ctr"/>
            <a:r>
              <a:rPr lang="en-US" sz="11500" b="1" dirty="0">
                <a:ln w="9525">
                  <a:solidFill>
                    <a:schemeClr val="bg1"/>
                  </a:solidFill>
                  <a:prstDash val="solid"/>
                </a:ln>
                <a:solidFill>
                  <a:schemeClr val="accent5"/>
                </a:solidFill>
                <a:effectLst>
                  <a:glow rad="101600">
                    <a:schemeClr val="accent6">
                      <a:satMod val="175000"/>
                      <a:alpha val="40000"/>
                    </a:schemeClr>
                  </a:glow>
                  <a:outerShdw blurRad="12700" dist="38100" dir="2700000" algn="tl" rotWithShape="0">
                    <a:schemeClr val="accent5">
                      <a:lumMod val="60000"/>
                      <a:lumOff val="40000"/>
                    </a:schemeClr>
                  </a:outerShdw>
                </a:effectLst>
              </a:rPr>
              <a:t>Calculator</a:t>
            </a:r>
          </a:p>
        </p:txBody>
      </p:sp>
    </p:spTree>
    <p:extLst>
      <p:ext uri="{BB962C8B-B14F-4D97-AF65-F5344CB8AC3E}">
        <p14:creationId xmlns:p14="http://schemas.microsoft.com/office/powerpoint/2010/main" val="2052975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80">
                                          <p:stCondLst>
                                            <p:cond delay="0"/>
                                          </p:stCondLst>
                                        </p:cTn>
                                        <p:tgtEl>
                                          <p:spTgt spid="6">
                                            <p:txEl>
                                              <p:pRg st="0" end="0"/>
                                            </p:txEl>
                                          </p:spTgt>
                                        </p:tgtEl>
                                      </p:cBhvr>
                                    </p:animEffect>
                                    <p:anim calcmode="lin" valueType="num">
                                      <p:cBhvr>
                                        <p:cTn id="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xEl>
                                              <p:pRg st="0" end="0"/>
                                            </p:txEl>
                                          </p:spTgt>
                                        </p:tgtEl>
                                      </p:cBhvr>
                                      <p:to x="100000" y="60000"/>
                                    </p:animScale>
                                    <p:animScale>
                                      <p:cBhvr>
                                        <p:cTn id="14" dur="166" decel="50000">
                                          <p:stCondLst>
                                            <p:cond delay="676"/>
                                          </p:stCondLst>
                                        </p:cTn>
                                        <p:tgtEl>
                                          <p:spTgt spid="6">
                                            <p:txEl>
                                              <p:pRg st="0" end="0"/>
                                            </p:txEl>
                                          </p:spTgt>
                                        </p:tgtEl>
                                      </p:cBhvr>
                                      <p:to x="100000" y="100000"/>
                                    </p:animScale>
                                    <p:animScale>
                                      <p:cBhvr>
                                        <p:cTn id="15" dur="26">
                                          <p:stCondLst>
                                            <p:cond delay="1312"/>
                                          </p:stCondLst>
                                        </p:cTn>
                                        <p:tgtEl>
                                          <p:spTgt spid="6">
                                            <p:txEl>
                                              <p:pRg st="0" end="0"/>
                                            </p:txEl>
                                          </p:spTgt>
                                        </p:tgtEl>
                                      </p:cBhvr>
                                      <p:to x="100000" y="80000"/>
                                    </p:animScale>
                                    <p:animScale>
                                      <p:cBhvr>
                                        <p:cTn id="16" dur="166" decel="50000">
                                          <p:stCondLst>
                                            <p:cond delay="1338"/>
                                          </p:stCondLst>
                                        </p:cTn>
                                        <p:tgtEl>
                                          <p:spTgt spid="6">
                                            <p:txEl>
                                              <p:pRg st="0" end="0"/>
                                            </p:txEl>
                                          </p:spTgt>
                                        </p:tgtEl>
                                      </p:cBhvr>
                                      <p:to x="100000" y="100000"/>
                                    </p:animScale>
                                    <p:animScale>
                                      <p:cBhvr>
                                        <p:cTn id="17" dur="26">
                                          <p:stCondLst>
                                            <p:cond delay="1642"/>
                                          </p:stCondLst>
                                        </p:cTn>
                                        <p:tgtEl>
                                          <p:spTgt spid="6">
                                            <p:txEl>
                                              <p:pRg st="0" end="0"/>
                                            </p:txEl>
                                          </p:spTgt>
                                        </p:tgtEl>
                                      </p:cBhvr>
                                      <p:to x="100000" y="90000"/>
                                    </p:animScale>
                                    <p:animScale>
                                      <p:cBhvr>
                                        <p:cTn id="18" dur="166" decel="50000">
                                          <p:stCondLst>
                                            <p:cond delay="1668"/>
                                          </p:stCondLst>
                                        </p:cTn>
                                        <p:tgtEl>
                                          <p:spTgt spid="6">
                                            <p:txEl>
                                              <p:pRg st="0" end="0"/>
                                            </p:txEl>
                                          </p:spTgt>
                                        </p:tgtEl>
                                      </p:cBhvr>
                                      <p:to x="100000" y="100000"/>
                                    </p:animScale>
                                    <p:animScale>
                                      <p:cBhvr>
                                        <p:cTn id="19" dur="26">
                                          <p:stCondLst>
                                            <p:cond delay="1808"/>
                                          </p:stCondLst>
                                        </p:cTn>
                                        <p:tgtEl>
                                          <p:spTgt spid="6">
                                            <p:txEl>
                                              <p:pRg st="0" end="0"/>
                                            </p:txEl>
                                          </p:spTgt>
                                        </p:tgtEl>
                                      </p:cBhvr>
                                      <p:to x="100000" y="95000"/>
                                    </p:animScale>
                                    <p:animScale>
                                      <p:cBhvr>
                                        <p:cTn id="20" dur="166" decel="50000">
                                          <p:stCondLst>
                                            <p:cond delay="1834"/>
                                          </p:stCondLst>
                                        </p:cTn>
                                        <p:tgtEl>
                                          <p:spTgt spid="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7" presetClass="emph" presetSubtype="0" fill="remove" nodeType="clickEffect">
                                  <p:stCondLst>
                                    <p:cond delay="0"/>
                                  </p:stCondLst>
                                  <p:childTnLst>
                                    <p:animClr clrSpc="rgb" dir="cw">
                                      <p:cBhvr override="childStyle">
                                        <p:cTn id="24" dur="250" autoRev="1" fill="remove"/>
                                        <p:tgtEl>
                                          <p:spTgt spid="5"/>
                                        </p:tgtEl>
                                        <p:attrNameLst>
                                          <p:attrName>style.color</p:attrName>
                                        </p:attrNameLst>
                                      </p:cBhvr>
                                      <p:to>
                                        <a:schemeClr val="bg1"/>
                                      </p:to>
                                    </p:animClr>
                                    <p:animClr clrSpc="rgb" dir="cw">
                                      <p:cBhvr>
                                        <p:cTn id="25" dur="250" autoRev="1" fill="remove"/>
                                        <p:tgtEl>
                                          <p:spTgt spid="5"/>
                                        </p:tgtEl>
                                        <p:attrNameLst>
                                          <p:attrName>fillcolor</p:attrName>
                                        </p:attrNameLst>
                                      </p:cBhvr>
                                      <p:to>
                                        <a:schemeClr val="bg1"/>
                                      </p:to>
                                    </p:animClr>
                                    <p:set>
                                      <p:cBhvr>
                                        <p:cTn id="26" dur="250" autoRev="1" fill="remove"/>
                                        <p:tgtEl>
                                          <p:spTgt spid="5"/>
                                        </p:tgtEl>
                                        <p:attrNameLst>
                                          <p:attrName>fill.type</p:attrName>
                                        </p:attrNameLst>
                                      </p:cBhvr>
                                      <p:to>
                                        <p:strVal val="solid"/>
                                      </p:to>
                                    </p:set>
                                    <p:set>
                                      <p:cBhvr>
                                        <p:cTn id="27" dur="250" autoRev="1" fill="remove"/>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6BA8-2E1C-8B6E-0BDB-678793A73589}"/>
              </a:ext>
            </a:extLst>
          </p:cNvPr>
          <p:cNvSpPr>
            <a:spLocks noGrp="1"/>
          </p:cNvSpPr>
          <p:nvPr>
            <p:ph type="title"/>
          </p:nvPr>
        </p:nvSpPr>
        <p:spPr>
          <a:xfrm>
            <a:off x="12456543" y="1066800"/>
            <a:ext cx="251624" cy="1754766"/>
          </a:xfrm>
        </p:spPr>
        <p:txBody>
          <a:bodyPr/>
          <a:lstStyle/>
          <a:p>
            <a:endParaRPr lang="en-IN" dirty="0"/>
          </a:p>
        </p:txBody>
      </p:sp>
      <p:pic>
        <p:nvPicPr>
          <p:cNvPr id="5" name="Content Placeholder 4">
            <a:extLst>
              <a:ext uri="{FF2B5EF4-FFF2-40B4-BE49-F238E27FC236}">
                <a16:creationId xmlns:a16="http://schemas.microsoft.com/office/drawing/2014/main" id="{9460BD22-19C2-9F6D-DB5C-459EA6B569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9" y="-1"/>
            <a:ext cx="12190121" cy="6858001"/>
          </a:xfrm>
        </p:spPr>
      </p:pic>
      <p:sp>
        <p:nvSpPr>
          <p:cNvPr id="6" name="Rectangle 5">
            <a:extLst>
              <a:ext uri="{FF2B5EF4-FFF2-40B4-BE49-F238E27FC236}">
                <a16:creationId xmlns:a16="http://schemas.microsoft.com/office/drawing/2014/main" id="{FD9E7134-F652-3D37-89F0-139A335DB3C9}"/>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9" name="Rectangle 8">
            <a:extLst>
              <a:ext uri="{FF2B5EF4-FFF2-40B4-BE49-F238E27FC236}">
                <a16:creationId xmlns:a16="http://schemas.microsoft.com/office/drawing/2014/main" id="{388229E6-9485-5ADF-7B29-08DDA44D6471}"/>
              </a:ext>
            </a:extLst>
          </p:cNvPr>
          <p:cNvSpPr/>
          <p:nvPr/>
        </p:nvSpPr>
        <p:spPr>
          <a:xfrm>
            <a:off x="687450" y="2821566"/>
            <a:ext cx="7970387" cy="1015663"/>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000" b="1" spc="50" dirty="0">
                <a:ln w="0"/>
                <a:solidFill>
                  <a:schemeClr val="bg2"/>
                </a:solidFill>
                <a:effectLst>
                  <a:innerShdw blurRad="63500" dist="50800" dir="13500000">
                    <a:srgbClr val="000000">
                      <a:alpha val="50000"/>
                    </a:srgbClr>
                  </a:innerShdw>
                </a:effectLst>
              </a:rPr>
              <a:t>What is Calculator ?</a:t>
            </a:r>
            <a:endParaRPr lang="en-US" sz="6000" b="1" cap="none" spc="0" dirty="0">
              <a:ln/>
              <a:solidFill>
                <a:schemeClr val="accent3"/>
              </a:solidFill>
              <a:effectLst/>
            </a:endParaRPr>
          </a:p>
        </p:txBody>
      </p:sp>
    </p:spTree>
    <p:extLst>
      <p:ext uri="{BB962C8B-B14F-4D97-AF65-F5344CB8AC3E}">
        <p14:creationId xmlns:p14="http://schemas.microsoft.com/office/powerpoint/2010/main" val="17338541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DFBA9-4572-DF56-E21A-9F76A0873706}"/>
              </a:ext>
            </a:extLst>
          </p:cNvPr>
          <p:cNvSpPr>
            <a:spLocks noGrp="1"/>
          </p:cNvSpPr>
          <p:nvPr>
            <p:ph type="title"/>
          </p:nvPr>
        </p:nvSpPr>
        <p:spPr>
          <a:xfrm>
            <a:off x="12508302" y="1311217"/>
            <a:ext cx="130854" cy="1340698"/>
          </a:xfrm>
        </p:spPr>
        <p:txBody>
          <a:bodyPr/>
          <a:lstStyle/>
          <a:p>
            <a:endParaRPr lang="en-IN" dirty="0"/>
          </a:p>
        </p:txBody>
      </p:sp>
      <p:pic>
        <p:nvPicPr>
          <p:cNvPr id="5" name="Content Placeholder 4">
            <a:extLst>
              <a:ext uri="{FF2B5EF4-FFF2-40B4-BE49-F238E27FC236}">
                <a16:creationId xmlns:a16="http://schemas.microsoft.com/office/drawing/2014/main" id="{94E1C131-A685-58B0-6F3E-303817ACD7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87076" cy="6858000"/>
          </a:xfrm>
          <a:prstGeom prst="rect">
            <a:avLst/>
          </a:prstGeom>
          <a:ln>
            <a:noFill/>
          </a:ln>
          <a:effectLst>
            <a:softEdge rad="112500"/>
          </a:effectLst>
        </p:spPr>
      </p:pic>
      <p:sp>
        <p:nvSpPr>
          <p:cNvPr id="7" name="Rectangle: Rounded Corners 6">
            <a:extLst>
              <a:ext uri="{FF2B5EF4-FFF2-40B4-BE49-F238E27FC236}">
                <a16:creationId xmlns:a16="http://schemas.microsoft.com/office/drawing/2014/main" id="{204488D1-A0E9-CB9E-4C7F-13341DDD15DF}"/>
              </a:ext>
            </a:extLst>
          </p:cNvPr>
          <p:cNvSpPr/>
          <p:nvPr/>
        </p:nvSpPr>
        <p:spPr>
          <a:xfrm>
            <a:off x="2415395" y="1750117"/>
            <a:ext cx="3010616" cy="453698"/>
          </a:xfrm>
          <a:prstGeom prst="roundRect">
            <a:avLst/>
          </a:prstGeom>
          <a:ln>
            <a:solidFill>
              <a:srgbClr val="FFC000"/>
            </a:solidFill>
          </a:ln>
          <a:effectLst>
            <a:outerShdw blurRad="50800" dist="38100" dir="5400000" algn="t"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1800" b="1" dirty="0">
                <a:solidFill>
                  <a:schemeClr val="bg1"/>
                </a:solidFill>
                <a:effectLst>
                  <a:glow rad="101600">
                    <a:schemeClr val="accent6">
                      <a:satMod val="175000"/>
                      <a:alpha val="40000"/>
                    </a:schemeClr>
                  </a:glow>
                </a:effectLst>
              </a:rPr>
              <a:t>  </a:t>
            </a:r>
            <a:r>
              <a:rPr lang="en-US" sz="1800" b="1" spc="50" dirty="0">
                <a:ln w="0"/>
                <a:solidFill>
                  <a:schemeClr val="bg2"/>
                </a:solidFill>
                <a:effectLst>
                  <a:glow rad="228600">
                    <a:schemeClr val="accent6">
                      <a:satMod val="175000"/>
                      <a:alpha val="40000"/>
                    </a:schemeClr>
                  </a:glow>
                  <a:innerShdw blurRad="63500" dist="50800" dir="13500000">
                    <a:srgbClr val="000000">
                      <a:alpha val="50000"/>
                    </a:srgbClr>
                  </a:innerShdw>
                </a:effectLst>
              </a:rPr>
              <a:t>Function Definitions:</a:t>
            </a:r>
            <a:endParaRPr lang="en-US" sz="1800" b="1" dirty="0">
              <a:solidFill>
                <a:schemeClr val="bg1"/>
              </a:solidFill>
              <a:effectLst>
                <a:glow rad="228600">
                  <a:schemeClr val="accent6">
                    <a:satMod val="175000"/>
                    <a:alpha val="40000"/>
                  </a:schemeClr>
                </a:glow>
                <a:innerShdw blurRad="63500" dist="50800" dir="13500000">
                  <a:srgbClr val="000000">
                    <a:alpha val="50000"/>
                  </a:srgbClr>
                </a:innerShdw>
              </a:effectLst>
            </a:endParaRPr>
          </a:p>
        </p:txBody>
      </p:sp>
      <p:sp>
        <p:nvSpPr>
          <p:cNvPr id="8" name="Rectangle: Rounded Corners 7">
            <a:extLst>
              <a:ext uri="{FF2B5EF4-FFF2-40B4-BE49-F238E27FC236}">
                <a16:creationId xmlns:a16="http://schemas.microsoft.com/office/drawing/2014/main" id="{9B12B75E-B958-517E-90D5-627858EB729E}"/>
              </a:ext>
            </a:extLst>
          </p:cNvPr>
          <p:cNvSpPr/>
          <p:nvPr/>
        </p:nvSpPr>
        <p:spPr>
          <a:xfrm>
            <a:off x="3005278" y="2410244"/>
            <a:ext cx="3421400" cy="332119"/>
          </a:xfrm>
          <a:prstGeom prst="roundRect">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lvl="1"/>
            <a:r>
              <a:rPr lang="en-US" sz="1800" b="1" spc="50" dirty="0">
                <a:ln w="0"/>
                <a:solidFill>
                  <a:schemeClr val="bg2"/>
                </a:solidFill>
                <a:effectLst>
                  <a:glow rad="228600">
                    <a:schemeClr val="accent6">
                      <a:satMod val="175000"/>
                      <a:alpha val="40000"/>
                    </a:schemeClr>
                  </a:glow>
                  <a:innerShdw blurRad="63500" dist="50800" dir="13500000">
                    <a:srgbClr val="000000">
                      <a:alpha val="50000"/>
                    </a:srgbClr>
                  </a:innerShdw>
                </a:effectLst>
              </a:rPr>
              <a:t>    Print Menu Options: </a:t>
            </a:r>
          </a:p>
        </p:txBody>
      </p:sp>
      <p:sp>
        <p:nvSpPr>
          <p:cNvPr id="9" name="Rectangle: Rounded Corners 8">
            <a:extLst>
              <a:ext uri="{FF2B5EF4-FFF2-40B4-BE49-F238E27FC236}">
                <a16:creationId xmlns:a16="http://schemas.microsoft.com/office/drawing/2014/main" id="{9DF7B740-C4A3-7F74-4F35-85AA6AFCF384}"/>
              </a:ext>
            </a:extLst>
          </p:cNvPr>
          <p:cNvSpPr/>
          <p:nvPr/>
        </p:nvSpPr>
        <p:spPr>
          <a:xfrm>
            <a:off x="2337754" y="2914249"/>
            <a:ext cx="3088257" cy="332119"/>
          </a:xfrm>
          <a:prstGeom prst="roundRect">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1800" b="1" spc="50" dirty="0">
                <a:ln w="0"/>
                <a:solidFill>
                  <a:schemeClr val="bg2"/>
                </a:solidFill>
                <a:effectLst>
                  <a:innerShdw blurRad="63500" dist="50800" dir="13500000">
                    <a:srgbClr val="000000">
                      <a:alpha val="50000"/>
                    </a:srgbClr>
                  </a:innerShdw>
                </a:effectLst>
              </a:rPr>
              <a:t>   </a:t>
            </a:r>
            <a:r>
              <a:rPr lang="en-US" sz="1800" b="1" spc="50" dirty="0">
                <a:ln w="0"/>
                <a:solidFill>
                  <a:schemeClr val="bg2"/>
                </a:solidFill>
                <a:effectLst>
                  <a:glow rad="228600">
                    <a:schemeClr val="accent6">
                      <a:satMod val="175000"/>
                      <a:alpha val="40000"/>
                    </a:schemeClr>
                  </a:glow>
                  <a:innerShdw blurRad="63500" dist="50800" dir="13500000">
                    <a:srgbClr val="000000">
                      <a:alpha val="50000"/>
                    </a:srgbClr>
                  </a:innerShdw>
                </a:effectLst>
              </a:rPr>
              <a:t>User Input:</a:t>
            </a:r>
          </a:p>
        </p:txBody>
      </p:sp>
      <p:sp>
        <p:nvSpPr>
          <p:cNvPr id="10" name="Rectangle: Rounded Corners 9">
            <a:extLst>
              <a:ext uri="{FF2B5EF4-FFF2-40B4-BE49-F238E27FC236}">
                <a16:creationId xmlns:a16="http://schemas.microsoft.com/office/drawing/2014/main" id="{564FC943-F69C-EB4D-B9B7-1DE3D2A11499}"/>
              </a:ext>
            </a:extLst>
          </p:cNvPr>
          <p:cNvSpPr/>
          <p:nvPr/>
        </p:nvSpPr>
        <p:spPr>
          <a:xfrm>
            <a:off x="3005278" y="3425391"/>
            <a:ext cx="3421399" cy="332119"/>
          </a:xfrm>
          <a:prstGeom prst="roundRect">
            <a:avLst/>
          </a:prstGeom>
          <a:ln>
            <a:no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1800" b="1" spc="50" dirty="0">
                <a:ln w="0"/>
                <a:solidFill>
                  <a:schemeClr val="bg2"/>
                </a:solidFill>
                <a:effectLst>
                  <a:glow rad="228600">
                    <a:schemeClr val="accent6">
                      <a:satMod val="175000"/>
                      <a:alpha val="40000"/>
                    </a:schemeClr>
                  </a:glow>
                  <a:innerShdw blurRad="63500" dist="50800" dir="13500000">
                    <a:srgbClr val="000000">
                      <a:alpha val="50000"/>
                    </a:srgbClr>
                  </a:innerShdw>
                </a:effectLst>
              </a:rPr>
              <a:t>             Validate User Input:</a:t>
            </a:r>
          </a:p>
        </p:txBody>
      </p:sp>
      <p:sp>
        <p:nvSpPr>
          <p:cNvPr id="11" name="Rectangle: Rounded Corners 10">
            <a:extLst>
              <a:ext uri="{FF2B5EF4-FFF2-40B4-BE49-F238E27FC236}">
                <a16:creationId xmlns:a16="http://schemas.microsoft.com/office/drawing/2014/main" id="{D1B6EA2C-7E9D-854A-82DA-532821A9D2EB}"/>
              </a:ext>
            </a:extLst>
          </p:cNvPr>
          <p:cNvSpPr/>
          <p:nvPr/>
        </p:nvSpPr>
        <p:spPr>
          <a:xfrm>
            <a:off x="2337753" y="3922259"/>
            <a:ext cx="3088258" cy="332119"/>
          </a:xfrm>
          <a:prstGeom prst="roundRect">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1800" b="1" spc="50" dirty="0">
                <a:ln w="0"/>
                <a:solidFill>
                  <a:schemeClr val="bg2"/>
                </a:solidFill>
                <a:effectLst>
                  <a:glow rad="228600">
                    <a:schemeClr val="accent6">
                      <a:satMod val="175000"/>
                      <a:alpha val="40000"/>
                    </a:schemeClr>
                  </a:glow>
                  <a:innerShdw blurRad="63500" dist="50800" dir="13500000">
                    <a:srgbClr val="000000">
                      <a:alpha val="50000"/>
                    </a:srgbClr>
                  </a:innerShdw>
                </a:effectLst>
              </a:rPr>
              <a:t>  Perform Operation:</a:t>
            </a:r>
          </a:p>
        </p:txBody>
      </p:sp>
      <p:sp>
        <p:nvSpPr>
          <p:cNvPr id="12" name="Rectangle: Rounded Corners 11">
            <a:extLst>
              <a:ext uri="{FF2B5EF4-FFF2-40B4-BE49-F238E27FC236}">
                <a16:creationId xmlns:a16="http://schemas.microsoft.com/office/drawing/2014/main" id="{A84E79C4-6BE8-C391-9AFE-2497B8C8C029}"/>
              </a:ext>
            </a:extLst>
          </p:cNvPr>
          <p:cNvSpPr/>
          <p:nvPr/>
        </p:nvSpPr>
        <p:spPr>
          <a:xfrm>
            <a:off x="3005278" y="4419127"/>
            <a:ext cx="3421397" cy="332119"/>
          </a:xfrm>
          <a:prstGeom prst="roundRect">
            <a:avLst/>
          </a:prstGeom>
          <a:ln>
            <a:solidFill>
              <a:srgbClr val="FFC000"/>
            </a:solidFill>
          </a:ln>
          <a:effectLst>
            <a:outerShdw blurRad="63500" sx="102000" sy="102000" algn="ctr"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1800" b="1" spc="50" dirty="0">
                <a:ln w="0"/>
                <a:solidFill>
                  <a:schemeClr val="bg2"/>
                </a:solidFill>
                <a:effectLst>
                  <a:glow rad="228600">
                    <a:schemeClr val="accent6">
                      <a:satMod val="175000"/>
                      <a:alpha val="40000"/>
                    </a:schemeClr>
                  </a:glow>
                  <a:innerShdw blurRad="63500" dist="50800" dir="13500000">
                    <a:srgbClr val="000000">
                      <a:alpha val="50000"/>
                    </a:srgbClr>
                  </a:innerShdw>
                </a:effectLst>
              </a:rPr>
              <a:t>                     Display Result:</a:t>
            </a:r>
          </a:p>
        </p:txBody>
      </p:sp>
      <p:sp>
        <p:nvSpPr>
          <p:cNvPr id="13" name="Rectangle: Rounded Corners 12">
            <a:extLst>
              <a:ext uri="{FF2B5EF4-FFF2-40B4-BE49-F238E27FC236}">
                <a16:creationId xmlns:a16="http://schemas.microsoft.com/office/drawing/2014/main" id="{BE77DAF9-7113-FE42-00A3-F4BE1190B549}"/>
              </a:ext>
            </a:extLst>
          </p:cNvPr>
          <p:cNvSpPr/>
          <p:nvPr/>
        </p:nvSpPr>
        <p:spPr>
          <a:xfrm>
            <a:off x="2337753" y="5007281"/>
            <a:ext cx="3088258" cy="427860"/>
          </a:xfrm>
          <a:prstGeom prst="roundRect">
            <a:avLst/>
          </a:prstGeom>
          <a:ln>
            <a:solidFill>
              <a:srgbClr val="FFC000"/>
            </a:solidFill>
          </a:ln>
          <a:effectLst>
            <a:outerShdw blurRad="50800" dist="38100" dir="16200000"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1800" b="1" spc="50" dirty="0">
                <a:ln w="0"/>
                <a:solidFill>
                  <a:schemeClr val="bg2"/>
                </a:solidFill>
                <a:effectLst>
                  <a:glow rad="228600">
                    <a:schemeClr val="accent6">
                      <a:satMod val="175000"/>
                      <a:alpha val="40000"/>
                    </a:schemeClr>
                  </a:glow>
                  <a:innerShdw blurRad="63500" dist="50800" dir="13500000">
                    <a:srgbClr val="000000">
                      <a:alpha val="50000"/>
                    </a:srgbClr>
                  </a:innerShdw>
                </a:effectLst>
              </a:rPr>
              <a:t>  Exit:</a:t>
            </a:r>
          </a:p>
        </p:txBody>
      </p:sp>
      <p:sp>
        <p:nvSpPr>
          <p:cNvPr id="14" name="Arrow: Bent 13">
            <a:extLst>
              <a:ext uri="{FF2B5EF4-FFF2-40B4-BE49-F238E27FC236}">
                <a16:creationId xmlns:a16="http://schemas.microsoft.com/office/drawing/2014/main" id="{F3B75341-D9B0-FACD-B9C0-31EAF30846FB}"/>
              </a:ext>
            </a:extLst>
          </p:cNvPr>
          <p:cNvSpPr/>
          <p:nvPr/>
        </p:nvSpPr>
        <p:spPr>
          <a:xfrm rot="10800000">
            <a:off x="5503650" y="2742363"/>
            <a:ext cx="319179" cy="426992"/>
          </a:xfrm>
          <a:prstGeom prst="ben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dirty="0">
              <a:solidFill>
                <a:schemeClr val="tx1"/>
              </a:solidFill>
            </a:endParaRPr>
          </a:p>
        </p:txBody>
      </p:sp>
      <p:sp>
        <p:nvSpPr>
          <p:cNvPr id="19" name="Arrow: Bent 18">
            <a:extLst>
              <a:ext uri="{FF2B5EF4-FFF2-40B4-BE49-F238E27FC236}">
                <a16:creationId xmlns:a16="http://schemas.microsoft.com/office/drawing/2014/main" id="{0227974F-C232-3158-4440-635FF536B17C}"/>
              </a:ext>
            </a:extLst>
          </p:cNvPr>
          <p:cNvSpPr/>
          <p:nvPr/>
        </p:nvSpPr>
        <p:spPr>
          <a:xfrm rot="10800000" flipH="1">
            <a:off x="2578271" y="2198218"/>
            <a:ext cx="341980" cy="453697"/>
          </a:xfrm>
          <a:prstGeom prst="ben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chemeClr val="tx1"/>
              </a:solidFill>
            </a:endParaRPr>
          </a:p>
        </p:txBody>
      </p:sp>
      <p:sp>
        <p:nvSpPr>
          <p:cNvPr id="20" name="Arrow: Bent 19">
            <a:extLst>
              <a:ext uri="{FF2B5EF4-FFF2-40B4-BE49-F238E27FC236}">
                <a16:creationId xmlns:a16="http://schemas.microsoft.com/office/drawing/2014/main" id="{5B809B78-024B-B4E2-FAA5-0DCD9557623E}"/>
              </a:ext>
            </a:extLst>
          </p:cNvPr>
          <p:cNvSpPr/>
          <p:nvPr/>
        </p:nvSpPr>
        <p:spPr>
          <a:xfrm rot="10800000">
            <a:off x="5503647" y="3757508"/>
            <a:ext cx="319181" cy="405583"/>
          </a:xfrm>
          <a:prstGeom prst="ben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chemeClr val="tx1"/>
              </a:solidFill>
            </a:endParaRPr>
          </a:p>
        </p:txBody>
      </p:sp>
      <p:sp>
        <p:nvSpPr>
          <p:cNvPr id="21" name="Arrow: Bent 20">
            <a:extLst>
              <a:ext uri="{FF2B5EF4-FFF2-40B4-BE49-F238E27FC236}">
                <a16:creationId xmlns:a16="http://schemas.microsoft.com/office/drawing/2014/main" id="{946D77B4-4813-8ADB-CE64-0D90CFD447B7}"/>
              </a:ext>
            </a:extLst>
          </p:cNvPr>
          <p:cNvSpPr/>
          <p:nvPr/>
        </p:nvSpPr>
        <p:spPr>
          <a:xfrm rot="10641264" flipH="1">
            <a:off x="2567987" y="3246777"/>
            <a:ext cx="342723" cy="437651"/>
          </a:xfrm>
          <a:prstGeom prst="ben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chemeClr val="tx1"/>
              </a:solidFill>
            </a:endParaRPr>
          </a:p>
        </p:txBody>
      </p:sp>
      <p:sp>
        <p:nvSpPr>
          <p:cNvPr id="22" name="Arrow: Bent 21">
            <a:extLst>
              <a:ext uri="{FF2B5EF4-FFF2-40B4-BE49-F238E27FC236}">
                <a16:creationId xmlns:a16="http://schemas.microsoft.com/office/drawing/2014/main" id="{16B752FB-018B-CFB1-D948-CD0C6F820DEB}"/>
              </a:ext>
            </a:extLst>
          </p:cNvPr>
          <p:cNvSpPr/>
          <p:nvPr/>
        </p:nvSpPr>
        <p:spPr>
          <a:xfrm rot="10800000">
            <a:off x="5503645" y="4745478"/>
            <a:ext cx="341981" cy="427861"/>
          </a:xfrm>
          <a:prstGeom prst="bentArrow">
            <a:avLst>
              <a:gd name="adj1" fmla="val 25000"/>
              <a:gd name="adj2" fmla="val 25000"/>
              <a:gd name="adj3" fmla="val 25000"/>
              <a:gd name="adj4" fmla="val 3027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chemeClr val="tx1"/>
              </a:solidFill>
            </a:endParaRPr>
          </a:p>
        </p:txBody>
      </p:sp>
      <p:sp>
        <p:nvSpPr>
          <p:cNvPr id="23" name="Arrow: Bent 22">
            <a:extLst>
              <a:ext uri="{FF2B5EF4-FFF2-40B4-BE49-F238E27FC236}">
                <a16:creationId xmlns:a16="http://schemas.microsoft.com/office/drawing/2014/main" id="{10A79F93-B778-2F91-65B2-7C6DB5BC9616}"/>
              </a:ext>
            </a:extLst>
          </p:cNvPr>
          <p:cNvSpPr/>
          <p:nvPr/>
        </p:nvSpPr>
        <p:spPr>
          <a:xfrm rot="10800000" flipH="1">
            <a:off x="2579758" y="4262147"/>
            <a:ext cx="319179" cy="427861"/>
          </a:xfrm>
          <a:prstGeom prst="ben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9185591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1801-609D-8F94-24C8-7D3C85F1F5CC}"/>
              </a:ext>
            </a:extLst>
          </p:cNvPr>
          <p:cNvSpPr>
            <a:spLocks noGrp="1"/>
          </p:cNvSpPr>
          <p:nvPr>
            <p:ph type="title"/>
          </p:nvPr>
        </p:nvSpPr>
        <p:spPr>
          <a:xfrm>
            <a:off x="913795" y="609600"/>
            <a:ext cx="10524831" cy="5351253"/>
          </a:xfrm>
        </p:spPr>
        <p:txBody>
          <a:bodyPr/>
          <a:lstStyle/>
          <a:p>
            <a:endParaRPr lang="en-IN" dirty="0"/>
          </a:p>
        </p:txBody>
      </p:sp>
      <p:sp>
        <p:nvSpPr>
          <p:cNvPr id="3" name="Content Placeholder 2">
            <a:extLst>
              <a:ext uri="{FF2B5EF4-FFF2-40B4-BE49-F238E27FC236}">
                <a16:creationId xmlns:a16="http://schemas.microsoft.com/office/drawing/2014/main" id="{370F35AE-09BC-693E-B971-1CD752F9F674}"/>
              </a:ext>
            </a:extLst>
          </p:cNvPr>
          <p:cNvSpPr>
            <a:spLocks noGrp="1"/>
          </p:cNvSpPr>
          <p:nvPr>
            <p:ph idx="1"/>
          </p:nvPr>
        </p:nvSpPr>
        <p:spPr/>
        <p:txBody>
          <a:bodyPr/>
          <a:lstStyle/>
          <a:p>
            <a:pPr marL="0" indent="0">
              <a:buNone/>
            </a:pPr>
            <a:r>
              <a:rPr lang="en-US" dirty="0"/>
              <a:t> </a:t>
            </a:r>
            <a:endParaRPr lang="en-IN" dirty="0"/>
          </a:p>
        </p:txBody>
      </p:sp>
      <p:pic>
        <p:nvPicPr>
          <p:cNvPr id="9" name="Picture 8">
            <a:extLst>
              <a:ext uri="{FF2B5EF4-FFF2-40B4-BE49-F238E27FC236}">
                <a16:creationId xmlns:a16="http://schemas.microsoft.com/office/drawing/2014/main" id="{188A5981-2551-9CD7-4B0E-24D1E1076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5" name="Rectangle 4">
            <a:extLst>
              <a:ext uri="{FF2B5EF4-FFF2-40B4-BE49-F238E27FC236}">
                <a16:creationId xmlns:a16="http://schemas.microsoft.com/office/drawing/2014/main" id="{413D982B-00F2-DE2D-E0DB-F265155DA6F2}"/>
              </a:ext>
            </a:extLst>
          </p:cNvPr>
          <p:cNvSpPr/>
          <p:nvPr/>
        </p:nvSpPr>
        <p:spPr>
          <a:xfrm>
            <a:off x="2346382" y="1680565"/>
            <a:ext cx="4148956" cy="830997"/>
          </a:xfrm>
          <a:prstGeom prst="rect">
            <a:avLst/>
          </a:prstGeom>
          <a:noFill/>
        </p:spPr>
        <p:txBody>
          <a:bodyPr wrap="square" lIns="91440" tIns="45720" rIns="91440" bIns="45720">
            <a:spAutoFit/>
          </a:bodyPr>
          <a:lstStyle/>
          <a:p>
            <a:pPr algn="ctr"/>
            <a:r>
              <a:rPr lang="en-US" sz="4800" b="1" i="1" spc="50" dirty="0">
                <a:ln w="0"/>
                <a:solidFill>
                  <a:schemeClr val="bg2"/>
                </a:solidFill>
                <a:effectLst>
                  <a:glow rad="63500">
                    <a:schemeClr val="accent5">
                      <a:satMod val="175000"/>
                      <a:alpha val="40000"/>
                    </a:schemeClr>
                  </a:glow>
                  <a:innerShdw blurRad="63500" dist="50800" dir="13500000">
                    <a:srgbClr val="000000">
                      <a:alpha val="50000"/>
                    </a:srgbClr>
                  </a:innerShdw>
                </a:effectLst>
              </a:rPr>
              <a:t>Elaboration</a:t>
            </a:r>
          </a:p>
        </p:txBody>
      </p:sp>
      <p:sp>
        <p:nvSpPr>
          <p:cNvPr id="8" name="TextBox 7">
            <a:extLst>
              <a:ext uri="{FF2B5EF4-FFF2-40B4-BE49-F238E27FC236}">
                <a16:creationId xmlns:a16="http://schemas.microsoft.com/office/drawing/2014/main" id="{48A49B56-3B39-ACE8-6DC0-AFE5B0C4C9A0}"/>
              </a:ext>
            </a:extLst>
          </p:cNvPr>
          <p:cNvSpPr txBox="1"/>
          <p:nvPr/>
        </p:nvSpPr>
        <p:spPr>
          <a:xfrm>
            <a:off x="1423358" y="2527532"/>
            <a:ext cx="6685472" cy="2123658"/>
          </a:xfrm>
          <a:prstGeom prst="rect">
            <a:avLst/>
          </a:prstGeom>
          <a:noFill/>
        </p:spPr>
        <p:txBody>
          <a:bodyPr wrap="square" rtlCol="0">
            <a:spAutoFit/>
          </a:bodyPr>
          <a:lstStyle/>
          <a:p>
            <a:r>
              <a:rPr lang="en-US" sz="2400" b="1" dirty="0">
                <a:solidFill>
                  <a:schemeClr val="bg1"/>
                </a:solidFill>
                <a:effectLst>
                  <a:glow rad="101600">
                    <a:schemeClr val="accent6">
                      <a:satMod val="175000"/>
                      <a:alpha val="40000"/>
                    </a:schemeClr>
                  </a:glow>
                </a:effectLst>
              </a:rPr>
              <a:t>     1.</a:t>
            </a:r>
            <a:r>
              <a:rPr lang="en-US" sz="2400" b="1" u="sng" dirty="0">
                <a:solidFill>
                  <a:schemeClr val="bg1"/>
                </a:solidFill>
                <a:effectLst>
                  <a:glow rad="101600">
                    <a:schemeClr val="accent6">
                      <a:satMod val="175000"/>
                      <a:alpha val="40000"/>
                    </a:schemeClr>
                  </a:glow>
                </a:effectLst>
              </a:rPr>
              <a:t>Function Definitions:</a:t>
            </a:r>
          </a:p>
          <a:p>
            <a:endParaRPr lang="en-US" dirty="0">
              <a:solidFill>
                <a:schemeClr val="bg1"/>
              </a:solidFill>
            </a:endParaRPr>
          </a:p>
          <a:p>
            <a:r>
              <a:rPr lang="en-US" dirty="0">
                <a:solidFill>
                  <a:schemeClr val="bg1"/>
                </a:solidFill>
              </a:rPr>
              <a:t>We define four functions: add, subtract, multiply, and divide, each taking two parameters (x and y) representing the numbers to operate on. These functions perform addition, subtraction, multiplication, and division respectively. Each function has a docstring explaining what it does. </a:t>
            </a:r>
            <a:endParaRPr lang="en-IN" dirty="0">
              <a:solidFill>
                <a:schemeClr val="bg1"/>
              </a:solidFill>
            </a:endParaRPr>
          </a:p>
        </p:txBody>
      </p:sp>
    </p:spTree>
    <p:extLst>
      <p:ext uri="{BB962C8B-B14F-4D97-AF65-F5344CB8AC3E}">
        <p14:creationId xmlns:p14="http://schemas.microsoft.com/office/powerpoint/2010/main" val="2944210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7754-9E5A-356F-7E43-B4F0BA702003}"/>
              </a:ext>
            </a:extLst>
          </p:cNvPr>
          <p:cNvSpPr>
            <a:spLocks noGrp="1"/>
          </p:cNvSpPr>
          <p:nvPr>
            <p:ph type="title"/>
          </p:nvPr>
        </p:nvSpPr>
        <p:spPr>
          <a:xfrm>
            <a:off x="12330330" y="1883209"/>
            <a:ext cx="312511" cy="1305606"/>
          </a:xfrm>
        </p:spPr>
        <p:txBody>
          <a:bodyPr/>
          <a:lstStyle/>
          <a:p>
            <a:endParaRPr lang="en-IN" dirty="0"/>
          </a:p>
        </p:txBody>
      </p:sp>
      <p:pic>
        <p:nvPicPr>
          <p:cNvPr id="5" name="Content Placeholder 4">
            <a:extLst>
              <a:ext uri="{FF2B5EF4-FFF2-40B4-BE49-F238E27FC236}">
                <a16:creationId xmlns:a16="http://schemas.microsoft.com/office/drawing/2014/main" id="{E069BBE5-2746-8773-7BD7-0B2DDA7D7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4" name="TextBox 3">
            <a:extLst>
              <a:ext uri="{FF2B5EF4-FFF2-40B4-BE49-F238E27FC236}">
                <a16:creationId xmlns:a16="http://schemas.microsoft.com/office/drawing/2014/main" id="{89A9A201-EC4C-7361-84D2-8631B2BADE5F}"/>
              </a:ext>
            </a:extLst>
          </p:cNvPr>
          <p:cNvSpPr txBox="1"/>
          <p:nvPr/>
        </p:nvSpPr>
        <p:spPr>
          <a:xfrm>
            <a:off x="1578632" y="1768415"/>
            <a:ext cx="6254151" cy="1292662"/>
          </a:xfrm>
          <a:prstGeom prst="rect">
            <a:avLst/>
          </a:prstGeom>
          <a:noFill/>
        </p:spPr>
        <p:txBody>
          <a:bodyPr wrap="square" rtlCol="0">
            <a:spAutoFit/>
          </a:bodyPr>
          <a:lstStyle/>
          <a:p>
            <a:pPr lvl="1"/>
            <a:r>
              <a:rPr lang="en-US" sz="2400" b="1" dirty="0">
                <a:solidFill>
                  <a:schemeClr val="bg1"/>
                </a:solidFill>
                <a:effectLst>
                  <a:glow rad="101600">
                    <a:schemeClr val="accent6">
                      <a:satMod val="175000"/>
                      <a:alpha val="40000"/>
                    </a:schemeClr>
                  </a:glow>
                </a:effectLst>
              </a:rPr>
              <a:t>2. </a:t>
            </a:r>
            <a:r>
              <a:rPr lang="en-US" sz="2400" b="1" u="sng" dirty="0">
                <a:solidFill>
                  <a:schemeClr val="bg1"/>
                </a:solidFill>
                <a:effectLst>
                  <a:glow rad="101600">
                    <a:schemeClr val="accent6">
                      <a:satMod val="175000"/>
                      <a:alpha val="40000"/>
                    </a:schemeClr>
                  </a:glow>
                </a:effectLst>
              </a:rPr>
              <a:t>Print Menu Options: </a:t>
            </a:r>
          </a:p>
          <a:p>
            <a:endParaRPr lang="en-US" dirty="0">
              <a:solidFill>
                <a:schemeClr val="bg1"/>
              </a:solidFill>
            </a:endParaRPr>
          </a:p>
          <a:p>
            <a:r>
              <a:rPr lang="en-US" dirty="0">
                <a:solidFill>
                  <a:schemeClr val="bg1"/>
                </a:solidFill>
              </a:rPr>
              <a:t>The program displays a menu of operations for the user to choose from using print() statements.</a:t>
            </a:r>
            <a:endParaRPr lang="en-IN" dirty="0">
              <a:solidFill>
                <a:schemeClr val="bg1"/>
              </a:solidFill>
            </a:endParaRPr>
          </a:p>
        </p:txBody>
      </p:sp>
      <p:sp>
        <p:nvSpPr>
          <p:cNvPr id="7" name="TextBox 6">
            <a:extLst>
              <a:ext uri="{FF2B5EF4-FFF2-40B4-BE49-F238E27FC236}">
                <a16:creationId xmlns:a16="http://schemas.microsoft.com/office/drawing/2014/main" id="{D09705E2-C9C5-51BB-35A5-7DA8F0B1D9DC}"/>
              </a:ext>
            </a:extLst>
          </p:cNvPr>
          <p:cNvSpPr txBox="1"/>
          <p:nvPr/>
        </p:nvSpPr>
        <p:spPr>
          <a:xfrm>
            <a:off x="1578632" y="3364301"/>
            <a:ext cx="6254151" cy="1846659"/>
          </a:xfrm>
          <a:prstGeom prst="rect">
            <a:avLst/>
          </a:prstGeom>
          <a:noFill/>
        </p:spPr>
        <p:txBody>
          <a:bodyPr wrap="square" rtlCol="0">
            <a:spAutoFit/>
          </a:bodyPr>
          <a:lstStyle/>
          <a:p>
            <a:r>
              <a:rPr lang="en-US" sz="2400" b="1" dirty="0">
                <a:solidFill>
                  <a:schemeClr val="bg1"/>
                </a:solidFill>
                <a:effectLst>
                  <a:outerShdw blurRad="38100" dist="38100" dir="2700000" algn="tl">
                    <a:srgbClr val="000000">
                      <a:alpha val="43137"/>
                    </a:srgbClr>
                  </a:outerShdw>
                </a:effectLst>
              </a:rPr>
              <a:t>      </a:t>
            </a:r>
            <a:r>
              <a:rPr lang="en-US" sz="2400" b="1" dirty="0">
                <a:solidFill>
                  <a:schemeClr val="bg1"/>
                </a:solidFill>
                <a:effectLst>
                  <a:glow rad="101600">
                    <a:schemeClr val="accent6">
                      <a:satMod val="175000"/>
                      <a:alpha val="40000"/>
                    </a:schemeClr>
                  </a:glow>
                </a:effectLst>
              </a:rPr>
              <a:t>3. </a:t>
            </a:r>
            <a:r>
              <a:rPr lang="en-US" sz="2400" b="1" u="sng" dirty="0">
                <a:solidFill>
                  <a:schemeClr val="bg1"/>
                </a:solidFill>
                <a:effectLst>
                  <a:glow rad="101600">
                    <a:schemeClr val="accent6">
                      <a:satMod val="175000"/>
                      <a:alpha val="40000"/>
                    </a:schemeClr>
                  </a:glow>
                </a:effectLst>
              </a:rPr>
              <a:t>User Input:</a:t>
            </a:r>
          </a:p>
          <a:p>
            <a:endParaRPr lang="en-US" dirty="0">
              <a:solidFill>
                <a:schemeClr val="bg1"/>
              </a:solidFill>
            </a:endParaRPr>
          </a:p>
          <a:p>
            <a:r>
              <a:rPr lang="en-US" dirty="0">
                <a:solidFill>
                  <a:schemeClr val="bg1"/>
                </a:solidFill>
              </a:rPr>
              <a:t>The program prompts the user to enter their choice of operation by using the input() function. It also prompts the user to enter two numbers to perform the chosen operation on.</a:t>
            </a:r>
            <a:endParaRPr lang="en-IN" dirty="0">
              <a:solidFill>
                <a:schemeClr val="bg1"/>
              </a:solidFill>
            </a:endParaRPr>
          </a:p>
        </p:txBody>
      </p:sp>
    </p:spTree>
    <p:extLst>
      <p:ext uri="{BB962C8B-B14F-4D97-AF65-F5344CB8AC3E}">
        <p14:creationId xmlns:p14="http://schemas.microsoft.com/office/powerpoint/2010/main" val="4250884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8FEAE-20BB-6991-24A2-BB07F42340C5}"/>
              </a:ext>
            </a:extLst>
          </p:cNvPr>
          <p:cNvSpPr>
            <a:spLocks noGrp="1"/>
          </p:cNvSpPr>
          <p:nvPr>
            <p:ph type="title"/>
          </p:nvPr>
        </p:nvSpPr>
        <p:spPr>
          <a:xfrm>
            <a:off x="12344400" y="2279730"/>
            <a:ext cx="156733" cy="1288940"/>
          </a:xfrm>
        </p:spPr>
        <p:txBody>
          <a:bodyPr/>
          <a:lstStyle/>
          <a:p>
            <a:endParaRPr lang="en-IN" dirty="0"/>
          </a:p>
        </p:txBody>
      </p:sp>
      <p:pic>
        <p:nvPicPr>
          <p:cNvPr id="5" name="Content Placeholder 4">
            <a:extLst>
              <a:ext uri="{FF2B5EF4-FFF2-40B4-BE49-F238E27FC236}">
                <a16:creationId xmlns:a16="http://schemas.microsoft.com/office/drawing/2014/main" id="{7B6C83D9-AC52-3ADB-CBCB-E2BF966152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4" name="TextBox 3">
            <a:extLst>
              <a:ext uri="{FF2B5EF4-FFF2-40B4-BE49-F238E27FC236}">
                <a16:creationId xmlns:a16="http://schemas.microsoft.com/office/drawing/2014/main" id="{9CC1D0E6-ED2D-8120-450D-2A47417C3991}"/>
              </a:ext>
            </a:extLst>
          </p:cNvPr>
          <p:cNvSpPr txBox="1"/>
          <p:nvPr/>
        </p:nvSpPr>
        <p:spPr>
          <a:xfrm>
            <a:off x="1483745" y="1483764"/>
            <a:ext cx="5564038" cy="2123658"/>
          </a:xfrm>
          <a:prstGeom prst="rect">
            <a:avLst/>
          </a:prstGeom>
          <a:noFill/>
        </p:spPr>
        <p:txBody>
          <a:bodyPr wrap="square" rtlCol="0">
            <a:spAutoFit/>
          </a:bodyPr>
          <a:lstStyle/>
          <a:p>
            <a:r>
              <a:rPr lang="en-US" sz="2400" b="1" dirty="0">
                <a:solidFill>
                  <a:schemeClr val="bg1"/>
                </a:solidFill>
              </a:rPr>
              <a:t>    </a:t>
            </a:r>
            <a:r>
              <a:rPr lang="en-US" sz="2400" b="1" dirty="0">
                <a:solidFill>
                  <a:schemeClr val="bg1"/>
                </a:solidFill>
                <a:effectLst>
                  <a:glow rad="101600">
                    <a:schemeClr val="accent6">
                      <a:satMod val="175000"/>
                      <a:alpha val="40000"/>
                    </a:schemeClr>
                  </a:glow>
                </a:effectLst>
              </a:rPr>
              <a:t>4. </a:t>
            </a:r>
            <a:r>
              <a:rPr lang="en-US" sz="2400" b="1" u="sng" dirty="0">
                <a:solidFill>
                  <a:schemeClr val="bg1"/>
                </a:solidFill>
                <a:effectLst>
                  <a:glow rad="101600">
                    <a:schemeClr val="accent6">
                      <a:satMod val="175000"/>
                      <a:alpha val="40000"/>
                    </a:schemeClr>
                  </a:glow>
                </a:effectLst>
              </a:rPr>
              <a:t>Validate User Input:</a:t>
            </a:r>
          </a:p>
          <a:p>
            <a:endParaRPr lang="en-US" dirty="0">
              <a:solidFill>
                <a:schemeClr val="bg1"/>
              </a:solidFill>
            </a:endParaRPr>
          </a:p>
          <a:p>
            <a:r>
              <a:rPr lang="en-US" dirty="0">
                <a:solidFill>
                  <a:schemeClr val="bg1"/>
                </a:solidFill>
              </a:rPr>
              <a:t>It checks if the user's choice is valid by using a while loop. The loop will continue until the user enters a valid choice (1, 2, 3, or 4).If the input is not valid, it prints "Invalid Input" and prompts the user again.</a:t>
            </a:r>
            <a:endParaRPr lang="en-IN" dirty="0">
              <a:solidFill>
                <a:schemeClr val="bg1"/>
              </a:solidFill>
            </a:endParaRPr>
          </a:p>
        </p:txBody>
      </p:sp>
      <p:sp>
        <p:nvSpPr>
          <p:cNvPr id="6" name="TextBox 5">
            <a:extLst>
              <a:ext uri="{FF2B5EF4-FFF2-40B4-BE49-F238E27FC236}">
                <a16:creationId xmlns:a16="http://schemas.microsoft.com/office/drawing/2014/main" id="{4CB44250-EEA4-C02F-AE34-7B539C9C63F0}"/>
              </a:ext>
            </a:extLst>
          </p:cNvPr>
          <p:cNvSpPr txBox="1"/>
          <p:nvPr/>
        </p:nvSpPr>
        <p:spPr>
          <a:xfrm>
            <a:off x="1587260" y="3529790"/>
            <a:ext cx="5564038" cy="2400657"/>
          </a:xfrm>
          <a:prstGeom prst="rect">
            <a:avLst/>
          </a:prstGeom>
          <a:noFill/>
        </p:spPr>
        <p:txBody>
          <a:bodyPr wrap="square" rtlCol="0">
            <a:spAutoFit/>
          </a:bodyPr>
          <a:lstStyle/>
          <a:p>
            <a:r>
              <a:rPr lang="en-US" sz="2400" b="1" dirty="0">
                <a:solidFill>
                  <a:schemeClr val="bg1"/>
                </a:solidFill>
                <a:effectLst>
                  <a:glow rad="101600">
                    <a:schemeClr val="accent6">
                      <a:satMod val="175000"/>
                      <a:alpha val="40000"/>
                    </a:schemeClr>
                  </a:glow>
                </a:effectLst>
              </a:rPr>
              <a:t>  5. </a:t>
            </a:r>
            <a:r>
              <a:rPr lang="en-US" sz="2400" b="1" u="sng" dirty="0">
                <a:solidFill>
                  <a:schemeClr val="bg1"/>
                </a:solidFill>
                <a:effectLst>
                  <a:glow rad="101600">
                    <a:schemeClr val="accent6">
                      <a:satMod val="175000"/>
                      <a:alpha val="40000"/>
                    </a:schemeClr>
                  </a:glow>
                </a:effectLst>
              </a:rPr>
              <a:t>Perform Operation:</a:t>
            </a:r>
          </a:p>
          <a:p>
            <a:endParaRPr lang="en-US" dirty="0">
              <a:solidFill>
                <a:schemeClr val="bg1"/>
              </a:solidFill>
            </a:endParaRPr>
          </a:p>
          <a:p>
            <a:r>
              <a:rPr lang="en-US" dirty="0">
                <a:solidFill>
                  <a:schemeClr val="bg1"/>
                </a:solidFill>
              </a:rPr>
              <a:t>Once the user enters a valid choice, the program converts the input strings to integer-point numbers using int().Based on the user's choice, it calls the corresponding function (add, subtract, multiply, or divide) passing the entered numbers as arguments.</a:t>
            </a:r>
            <a:endParaRPr lang="en-IN" dirty="0">
              <a:solidFill>
                <a:schemeClr val="bg1"/>
              </a:solidFill>
            </a:endParaRPr>
          </a:p>
        </p:txBody>
      </p:sp>
    </p:spTree>
    <p:extLst>
      <p:ext uri="{BB962C8B-B14F-4D97-AF65-F5344CB8AC3E}">
        <p14:creationId xmlns:p14="http://schemas.microsoft.com/office/powerpoint/2010/main" val="1276126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3FFF-79CB-FDEE-B7BA-921A30CD71C2}"/>
              </a:ext>
            </a:extLst>
          </p:cNvPr>
          <p:cNvSpPr>
            <a:spLocks noGrp="1"/>
          </p:cNvSpPr>
          <p:nvPr>
            <p:ph type="title"/>
          </p:nvPr>
        </p:nvSpPr>
        <p:spPr>
          <a:xfrm>
            <a:off x="12482423" y="2415397"/>
            <a:ext cx="96348" cy="1081906"/>
          </a:xfrm>
        </p:spPr>
        <p:txBody>
          <a:bodyPr/>
          <a:lstStyle/>
          <a:p>
            <a:endParaRPr lang="en-IN" dirty="0"/>
          </a:p>
        </p:txBody>
      </p:sp>
      <p:pic>
        <p:nvPicPr>
          <p:cNvPr id="5" name="Content Placeholder 4">
            <a:extLst>
              <a:ext uri="{FF2B5EF4-FFF2-40B4-BE49-F238E27FC236}">
                <a16:creationId xmlns:a16="http://schemas.microsoft.com/office/drawing/2014/main" id="{8D2686E2-05A7-AA80-F2EF-195EF0FB38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
        <p:nvSpPr>
          <p:cNvPr id="3" name="TextBox 2">
            <a:extLst>
              <a:ext uri="{FF2B5EF4-FFF2-40B4-BE49-F238E27FC236}">
                <a16:creationId xmlns:a16="http://schemas.microsoft.com/office/drawing/2014/main" id="{BD95BA60-26AD-77E4-E44F-A545302D8715}"/>
              </a:ext>
            </a:extLst>
          </p:cNvPr>
          <p:cNvSpPr txBox="1"/>
          <p:nvPr/>
        </p:nvSpPr>
        <p:spPr>
          <a:xfrm>
            <a:off x="1449238" y="1802925"/>
            <a:ext cx="6176513" cy="3600986"/>
          </a:xfrm>
          <a:prstGeom prst="rect">
            <a:avLst/>
          </a:prstGeom>
          <a:noFill/>
        </p:spPr>
        <p:txBody>
          <a:bodyPr wrap="square" rtlCol="0">
            <a:spAutoFit/>
          </a:bodyPr>
          <a:lstStyle/>
          <a:p>
            <a:r>
              <a:rPr lang="en-US" b="1" dirty="0">
                <a:solidFill>
                  <a:schemeClr val="bg1"/>
                </a:solidFill>
              </a:rPr>
              <a:t>   </a:t>
            </a:r>
            <a:r>
              <a:rPr lang="en-US" sz="2400" b="1" dirty="0">
                <a:solidFill>
                  <a:schemeClr val="bg1"/>
                </a:solidFill>
                <a:effectLst>
                  <a:glow rad="101600">
                    <a:schemeClr val="accent6">
                      <a:satMod val="175000"/>
                      <a:alpha val="40000"/>
                    </a:schemeClr>
                  </a:glow>
                </a:effectLst>
              </a:rPr>
              <a:t>6. </a:t>
            </a:r>
            <a:r>
              <a:rPr lang="en-US" sz="2400" b="1" u="sng" dirty="0">
                <a:solidFill>
                  <a:schemeClr val="bg1"/>
                </a:solidFill>
                <a:effectLst>
                  <a:glow rad="101600">
                    <a:schemeClr val="accent6">
                      <a:satMod val="175000"/>
                      <a:alpha val="40000"/>
                    </a:schemeClr>
                  </a:glow>
                </a:effectLst>
              </a:rPr>
              <a:t>Display Result:</a:t>
            </a:r>
          </a:p>
          <a:p>
            <a:endParaRPr lang="en-US" dirty="0">
              <a:solidFill>
                <a:schemeClr val="bg1"/>
              </a:solidFill>
            </a:endParaRPr>
          </a:p>
          <a:p>
            <a:r>
              <a:rPr lang="en-US" dirty="0">
                <a:solidFill>
                  <a:schemeClr val="bg1"/>
                </a:solidFill>
              </a:rPr>
              <a:t>The result of the operation is printed to the console using print() statements. If the user tries to divide by zero, an error message is displayed instead of crashing the program.</a:t>
            </a:r>
          </a:p>
          <a:p>
            <a:endParaRPr lang="en-US" dirty="0">
              <a:solidFill>
                <a:schemeClr val="bg1"/>
              </a:solidFill>
            </a:endParaRPr>
          </a:p>
          <a:p>
            <a:r>
              <a:rPr lang="en-US" dirty="0">
                <a:solidFill>
                  <a:schemeClr val="bg1"/>
                </a:solidFill>
              </a:rPr>
              <a:t>   </a:t>
            </a:r>
            <a:r>
              <a:rPr lang="en-US" sz="2400" b="1" dirty="0">
                <a:solidFill>
                  <a:schemeClr val="bg1"/>
                </a:solidFill>
                <a:effectLst>
                  <a:glow rad="101600">
                    <a:schemeClr val="accent6">
                      <a:satMod val="175000"/>
                      <a:alpha val="40000"/>
                    </a:schemeClr>
                  </a:glow>
                </a:effectLst>
              </a:rPr>
              <a:t>7. </a:t>
            </a:r>
            <a:r>
              <a:rPr lang="en-US" sz="2400" b="1" u="sng" dirty="0">
                <a:solidFill>
                  <a:schemeClr val="bg1"/>
                </a:solidFill>
                <a:effectLst>
                  <a:glow rad="101600">
                    <a:schemeClr val="accent6">
                      <a:satMod val="175000"/>
                      <a:alpha val="40000"/>
                    </a:schemeClr>
                  </a:glow>
                </a:effectLst>
              </a:rPr>
              <a:t>Exit:</a:t>
            </a:r>
          </a:p>
          <a:p>
            <a:endParaRPr lang="en-US" dirty="0">
              <a:solidFill>
                <a:schemeClr val="bg1"/>
              </a:solidFill>
            </a:endParaRPr>
          </a:p>
          <a:p>
            <a:r>
              <a:rPr lang="en-US" dirty="0">
                <a:solidFill>
                  <a:schemeClr val="bg1"/>
                </a:solidFill>
              </a:rPr>
              <a:t>After displaying the result, the program breaks out of the loop, effectively ending the program. If the user wants to perform another calculation, they can rerun the program</a:t>
            </a:r>
            <a:r>
              <a:rPr lang="en-US" dirty="0"/>
              <a:t>.</a:t>
            </a:r>
            <a:endParaRPr lang="en-IN" dirty="0"/>
          </a:p>
        </p:txBody>
      </p:sp>
    </p:spTree>
    <p:extLst>
      <p:ext uri="{BB962C8B-B14F-4D97-AF65-F5344CB8AC3E}">
        <p14:creationId xmlns:p14="http://schemas.microsoft.com/office/powerpoint/2010/main" val="48048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280A0-F3C3-248A-8EF5-368EDDC91E8D}"/>
              </a:ext>
            </a:extLst>
          </p:cNvPr>
          <p:cNvSpPr>
            <a:spLocks noGrp="1"/>
          </p:cNvSpPr>
          <p:nvPr>
            <p:ph type="title"/>
          </p:nvPr>
        </p:nvSpPr>
        <p:spPr>
          <a:xfrm>
            <a:off x="12396159" y="1690777"/>
            <a:ext cx="173986" cy="961136"/>
          </a:xfrm>
        </p:spPr>
        <p:txBody>
          <a:bodyPr/>
          <a:lstStyle/>
          <a:p>
            <a:endParaRPr lang="en-IN" dirty="0"/>
          </a:p>
        </p:txBody>
      </p:sp>
      <p:pic>
        <p:nvPicPr>
          <p:cNvPr id="5" name="Content Placeholder 4">
            <a:extLst>
              <a:ext uri="{FF2B5EF4-FFF2-40B4-BE49-F238E27FC236}">
                <a16:creationId xmlns:a16="http://schemas.microsoft.com/office/drawing/2014/main" id="{D84B6CEB-7835-4470-7D98-66AE60C16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4504"/>
            <a:ext cx="12191999" cy="6858000"/>
          </a:xfrm>
          <a:prstGeom prst="rect">
            <a:avLst/>
          </a:prstGeom>
          <a:ln>
            <a:noFill/>
          </a:ln>
          <a:effectLst>
            <a:softEdge rad="112500"/>
          </a:effectLst>
        </p:spPr>
      </p:pic>
      <p:sp>
        <p:nvSpPr>
          <p:cNvPr id="3" name="Rectangle 2">
            <a:extLst>
              <a:ext uri="{FF2B5EF4-FFF2-40B4-BE49-F238E27FC236}">
                <a16:creationId xmlns:a16="http://schemas.microsoft.com/office/drawing/2014/main" id="{52807C11-0DBF-734E-645B-D2E41D5FEB0E}"/>
              </a:ext>
            </a:extLst>
          </p:cNvPr>
          <p:cNvSpPr/>
          <p:nvPr/>
        </p:nvSpPr>
        <p:spPr>
          <a:xfrm>
            <a:off x="1372652" y="2538575"/>
            <a:ext cx="6168675" cy="1446550"/>
          </a:xfrm>
          <a:prstGeom prst="rect">
            <a:avLst/>
          </a:prstGeom>
          <a:noFill/>
        </p:spPr>
        <p:txBody>
          <a:bodyPr wrap="none" lIns="91440" tIns="45720" rIns="91440" bIns="45720">
            <a:prstTxWarp prst="textArchDown">
              <a:avLst/>
            </a:prstTxWarp>
            <a:spAutoFit/>
          </a:bodyPr>
          <a:lstStyle/>
          <a:p>
            <a:pPr algn="ctr"/>
            <a:r>
              <a:rPr lang="en-US" sz="8800" b="1" dirty="0">
                <a:ln w="9525">
                  <a:solidFill>
                    <a:schemeClr val="bg1"/>
                  </a:solidFill>
                  <a:prstDash val="solid"/>
                </a:ln>
                <a:solidFill>
                  <a:schemeClr val="accent5"/>
                </a:solidFill>
                <a:effectLst>
                  <a:glow rad="101600">
                    <a:schemeClr val="accent6">
                      <a:satMod val="175000"/>
                      <a:alpha val="40000"/>
                    </a:schemeClr>
                  </a:glow>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3193715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6.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Cover and End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ection Break Slide Master">
  <a:themeElements>
    <a:clrScheme name="ALLPPT-Color">
      <a:dk1>
        <a:srgbClr val="000000"/>
      </a:dk1>
      <a:lt1>
        <a:sysClr val="window" lastClr="FFFFFF"/>
      </a:lt1>
      <a:dk2>
        <a:srgbClr val="1F497D"/>
      </a:dk2>
      <a:lt2>
        <a:srgbClr val="EEECE1"/>
      </a:lt2>
      <a:accent1>
        <a:srgbClr val="07A398"/>
      </a:accent1>
      <a:accent2>
        <a:srgbClr val="0680C3"/>
      </a:accent2>
      <a:accent3>
        <a:srgbClr val="FBA200"/>
      </a:accent3>
      <a:accent4>
        <a:srgbClr val="E62601"/>
      </a:accent4>
      <a:accent5>
        <a:srgbClr val="2C2F45"/>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Online Shopping PowerPoint Templates</Template>
  <TotalTime>462</TotalTime>
  <Words>364</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9</vt:i4>
      </vt:variant>
    </vt:vector>
  </HeadingPairs>
  <TitlesOfParts>
    <vt:vector size="21" baseType="lpstr">
      <vt:lpstr>Arial</vt:lpstr>
      <vt:lpstr>Bahnschrift Light</vt:lpstr>
      <vt:lpstr>Bahnschrift SemiBold</vt:lpstr>
      <vt:lpstr>Baskerville Old Face</vt:lpstr>
      <vt:lpstr>Bookman Old Style</vt:lpstr>
      <vt:lpstr>Rockwell</vt:lpstr>
      <vt:lpstr>Cover and End Slide Master</vt:lpstr>
      <vt:lpstr>Contents Slide Master</vt:lpstr>
      <vt:lpstr>Section Break Slide Master</vt:lpstr>
      <vt:lpstr>1_Contents Slide Master</vt:lpstr>
      <vt:lpstr>1_Section Break Slide Master</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SANKALPA MUKHERJEE</dc:creator>
  <cp:lastModifiedBy>SANKALPA MUKHERJEE</cp:lastModifiedBy>
  <cp:revision>9</cp:revision>
  <dcterms:created xsi:type="dcterms:W3CDTF">2024-03-07T05:50:19Z</dcterms:created>
  <dcterms:modified xsi:type="dcterms:W3CDTF">2024-03-08T10:26:59Z</dcterms:modified>
</cp:coreProperties>
</file>