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7" r:id="rId4"/>
    <p:sldId id="268" r:id="rId5"/>
    <p:sldId id="269" r:id="rId6"/>
    <p:sldId id="270" r:id="rId7"/>
    <p:sldId id="275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C03680-B727-43C7-988E-9B57C4B994E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2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46482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sz="4000" dirty="0"/>
              <a:t>Database </a:t>
            </a:r>
            <a:r>
              <a:rPr lang="en-US" sz="4000"/>
              <a:t>System </a:t>
            </a:r>
            <a:r>
              <a:rPr lang="en-US" sz="4000" smtClean="0"/>
              <a:t>(CS 406)</a:t>
            </a:r>
            <a:endParaRPr lang="en-US" sz="4000" dirty="0">
              <a:latin typeface="+mj-lt"/>
            </a:endParaRPr>
          </a:p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Lecture 02</a:t>
            </a:r>
          </a:p>
          <a:p>
            <a:pPr algn="l"/>
            <a:r>
              <a:rPr lang="en-US" dirty="0">
                <a:latin typeface="+mj-lt"/>
              </a:rPr>
              <a:t>Background of Databases</a:t>
            </a:r>
          </a:p>
          <a:p>
            <a:pPr algn="l"/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sz="1600" b="1" dirty="0"/>
              <a:t>Ms. </a:t>
            </a:r>
            <a:r>
              <a:rPr lang="en-US" sz="1600" b="1" dirty="0" err="1"/>
              <a:t>Rabia</a:t>
            </a:r>
            <a:r>
              <a:rPr lang="en-US" sz="1600" b="1" dirty="0"/>
              <a:t> Gul </a:t>
            </a:r>
          </a:p>
          <a:p>
            <a:pPr algn="l"/>
            <a:r>
              <a:rPr lang="en-US" sz="1100" dirty="0"/>
              <a:t>Lecturer, ITC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Background of Databases</a:t>
            </a:r>
          </a:p>
          <a:p>
            <a:pPr marL="0" indent="0" algn="ctr">
              <a:buNone/>
            </a:pP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666999"/>
            <a:ext cx="6781800" cy="300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3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682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Traditional File-Based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Before </a:t>
            </a:r>
            <a:r>
              <a:rPr lang="en-US" dirty="0"/>
              <a:t>the use of a computer, a manual file system </a:t>
            </a:r>
            <a:r>
              <a:rPr lang="en-US" dirty="0" smtClean="0"/>
              <a:t>was  </a:t>
            </a:r>
          </a:p>
          <a:p>
            <a:pPr marL="0" indent="0">
              <a:buNone/>
            </a:pPr>
            <a:r>
              <a:rPr lang="en-US" dirty="0" smtClean="0"/>
              <a:t>     used </a:t>
            </a:r>
            <a:r>
              <a:rPr lang="en-US" dirty="0"/>
              <a:t>to maintain the records and files.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the emergence of computers, data </a:t>
            </a:r>
            <a:r>
              <a:rPr lang="en-US" dirty="0"/>
              <a:t>were stored and processed using a traditional file system and it makes it easy to find any information.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this traditional file system, each file is independent of other file and data in the different file can be integrated only by writing an individual program for each application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Sometimes, it is not possible to identify all the programs using data and identified on trial and error basis. All functional areas in the organization create, processes its own files.</a:t>
            </a:r>
          </a:p>
        </p:txBody>
      </p:sp>
    </p:spTree>
    <p:extLst>
      <p:ext uri="{BB962C8B-B14F-4D97-AF65-F5344CB8AC3E}">
        <p14:creationId xmlns:p14="http://schemas.microsoft.com/office/powerpoint/2010/main" val="10968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Traditional File-Based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8650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8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Traditional </a:t>
            </a:r>
            <a:r>
              <a:rPr lang="en-US" dirty="0" smtClean="0"/>
              <a:t>File-Based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Advantages of Traditional </a:t>
            </a:r>
            <a:r>
              <a:rPr lang="en-US" dirty="0" smtClean="0">
                <a:solidFill>
                  <a:schemeClr val="accent1"/>
                </a:solidFill>
              </a:rPr>
              <a:t>File-Based System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Simple to use.</a:t>
            </a:r>
          </a:p>
          <a:p>
            <a:pPr>
              <a:lnSpc>
                <a:spcPct val="150000"/>
              </a:lnSpc>
            </a:pPr>
            <a:r>
              <a:rPr lang="en-US" dirty="0"/>
              <a:t>Less complex.</a:t>
            </a:r>
          </a:p>
          <a:p>
            <a:pPr>
              <a:lnSpc>
                <a:spcPct val="150000"/>
              </a:lnSpc>
            </a:pPr>
            <a:r>
              <a:rPr lang="en-US" dirty="0"/>
              <a:t>Minimal </a:t>
            </a:r>
            <a:r>
              <a:rPr lang="en-US" dirty="0" smtClean="0"/>
              <a:t>investment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No requirement of the specialist.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Traditional </a:t>
            </a:r>
            <a:r>
              <a:rPr lang="en-US" dirty="0" smtClean="0"/>
              <a:t>File-Based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3100" dirty="0">
                <a:solidFill>
                  <a:schemeClr val="accent1"/>
                </a:solidFill>
              </a:rPr>
              <a:t>Disadvantages of </a:t>
            </a:r>
            <a:r>
              <a:rPr lang="en-US" sz="3100" dirty="0" smtClean="0">
                <a:solidFill>
                  <a:schemeClr val="accent1"/>
                </a:solidFill>
              </a:rPr>
              <a:t>Traditional-Based </a:t>
            </a:r>
            <a:r>
              <a:rPr lang="en-US" sz="3100" dirty="0">
                <a:solidFill>
                  <a:schemeClr val="accent1"/>
                </a:solidFill>
              </a:rPr>
              <a:t>File </a:t>
            </a:r>
            <a:r>
              <a:rPr lang="en-US" sz="3100" dirty="0" smtClean="0">
                <a:solidFill>
                  <a:schemeClr val="accent1"/>
                </a:solidFill>
              </a:rPr>
              <a:t>System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/>
              <a:t>Data redundancy (Each application has its own data file so, same data may have to be recorded and stored in many times).</a:t>
            </a:r>
          </a:p>
          <a:p>
            <a:pPr>
              <a:lnSpc>
                <a:spcPct val="160000"/>
              </a:lnSpc>
            </a:pPr>
            <a:r>
              <a:rPr lang="en-US" dirty="0"/>
              <a:t>Data inconsistency (Due to the same data items that appear in more than one file do not get updated simultaneously in each and every file).</a:t>
            </a:r>
          </a:p>
          <a:p>
            <a:pPr>
              <a:lnSpc>
                <a:spcPct val="160000"/>
              </a:lnSpc>
            </a:pPr>
            <a:r>
              <a:rPr lang="en-US" dirty="0"/>
              <a:t>Data dependence (Program and application in the file processing system are data dependent but, the problem is incompatible with file format).</a:t>
            </a:r>
          </a:p>
          <a:p>
            <a:pPr>
              <a:lnSpc>
                <a:spcPct val="160000"/>
              </a:lnSpc>
            </a:pPr>
            <a:r>
              <a:rPr lang="en-US" dirty="0"/>
              <a:t>Limited data sharing.</a:t>
            </a:r>
          </a:p>
          <a:p>
            <a:pPr>
              <a:lnSpc>
                <a:spcPct val="160000"/>
              </a:lnSpc>
            </a:pPr>
            <a:r>
              <a:rPr lang="en-US" dirty="0"/>
              <a:t>The problem with security.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Traditional </a:t>
            </a:r>
            <a:r>
              <a:rPr lang="en-US" dirty="0" smtClean="0"/>
              <a:t>File-Based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chemeClr val="accent1"/>
                </a:solidFill>
              </a:rPr>
              <a:t>Disadvantages of Traditional </a:t>
            </a:r>
            <a:r>
              <a:rPr lang="en-US" dirty="0" smtClean="0">
                <a:solidFill>
                  <a:schemeClr val="accent1"/>
                </a:solidFill>
              </a:rPr>
              <a:t>File-Based System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Retrieval </a:t>
            </a:r>
            <a:r>
              <a:rPr lang="en-US" dirty="0"/>
              <a:t>(retrieval is not easy).</a:t>
            </a:r>
          </a:p>
          <a:p>
            <a:pPr>
              <a:lnSpc>
                <a:spcPct val="150000"/>
              </a:lnSpc>
            </a:pPr>
            <a:r>
              <a:rPr lang="en-US" dirty="0"/>
              <a:t>Time-consuming.</a:t>
            </a:r>
          </a:p>
          <a:p>
            <a:pPr>
              <a:lnSpc>
                <a:spcPct val="150000"/>
              </a:lnSpc>
            </a:pPr>
            <a:r>
              <a:rPr lang="en-US" dirty="0"/>
              <a:t>Inefficient to maintain the record of the big firm having a large number of items.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Required Lots of labor work to do.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1103</TotalTime>
  <Words>305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PowerPoint Presentation</vt:lpstr>
      <vt:lpstr>PowerPoint Presentation</vt:lpstr>
      <vt:lpstr>Traditional File-Based System</vt:lpstr>
      <vt:lpstr>Traditional File-Based System</vt:lpstr>
      <vt:lpstr>Traditional File-Based System</vt:lpstr>
      <vt:lpstr>Traditional File-Based System</vt:lpstr>
      <vt:lpstr>Traditional File-Based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(ITC-408)</dc:title>
  <dc:creator>ZAM</dc:creator>
  <cp:lastModifiedBy>iqbal hingorjo</cp:lastModifiedBy>
  <cp:revision>60</cp:revision>
  <dcterms:created xsi:type="dcterms:W3CDTF">2019-08-25T18:37:50Z</dcterms:created>
  <dcterms:modified xsi:type="dcterms:W3CDTF">2024-08-28T04:05:43Z</dcterms:modified>
</cp:coreProperties>
</file>