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12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382000" cy="46482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>
              <a:latin typeface="+mj-lt"/>
            </a:endParaRPr>
          </a:p>
          <a:p>
            <a:pPr algn="l"/>
            <a:r>
              <a:rPr lang="en-US" sz="4000" dirty="0"/>
              <a:t>Database </a:t>
            </a:r>
            <a:r>
              <a:rPr lang="en-US" sz="4000"/>
              <a:t>System </a:t>
            </a:r>
            <a:r>
              <a:rPr lang="en-US" sz="4000" smtClean="0"/>
              <a:t>(CS-406)</a:t>
            </a:r>
            <a:endParaRPr lang="en-US" sz="4000" dirty="0">
              <a:latin typeface="+mj-lt"/>
            </a:endParaRPr>
          </a:p>
          <a:p>
            <a:pPr algn="l"/>
            <a:endParaRPr lang="en-US" dirty="0" smtClean="0">
              <a:latin typeface="+mj-lt"/>
            </a:endParaRPr>
          </a:p>
          <a:p>
            <a:pPr algn="l"/>
            <a:r>
              <a:rPr lang="en-US" dirty="0" smtClean="0">
                <a:latin typeface="+mj-lt"/>
              </a:rPr>
              <a:t>Lecture 06</a:t>
            </a:r>
          </a:p>
          <a:p>
            <a:pPr algn="l"/>
            <a:r>
              <a:rPr lang="en-US" dirty="0" smtClean="0">
                <a:latin typeface="+mj-lt"/>
              </a:rPr>
              <a:t>Entity and its types</a:t>
            </a:r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 smtClean="0">
              <a:latin typeface="+mj-lt"/>
            </a:endParaRPr>
          </a:p>
          <a:p>
            <a:pPr algn="l"/>
            <a:r>
              <a:rPr lang="en-US" sz="2400" b="1" dirty="0"/>
              <a:t>Ms. </a:t>
            </a:r>
            <a:r>
              <a:rPr lang="en-US" sz="2400" b="1" dirty="0" err="1"/>
              <a:t>Rabia</a:t>
            </a:r>
            <a:r>
              <a:rPr lang="en-US" sz="2400" b="1" dirty="0"/>
              <a:t> Gul </a:t>
            </a:r>
          </a:p>
          <a:p>
            <a:pPr algn="l"/>
            <a:r>
              <a:rPr lang="en-US" sz="1600" dirty="0"/>
              <a:t>Lecturer, ITC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marL="0" indent="0" algn="ctr"/>
            <a:r>
              <a:rPr lang="en-US" sz="5400" dirty="0">
                <a:solidFill>
                  <a:schemeClr val="accent1"/>
                </a:solidFill>
              </a:rPr>
              <a:t>Entity </a:t>
            </a:r>
            <a:r>
              <a:rPr lang="en-US" sz="5400" dirty="0" smtClean="0">
                <a:solidFill>
                  <a:schemeClr val="accent1"/>
                </a:solidFill>
              </a:rPr>
              <a:t>Sets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set is the set of entities the have the same attributes.</a:t>
            </a:r>
          </a:p>
          <a:p>
            <a:endParaRPr lang="en-US" dirty="0"/>
          </a:p>
          <a:p>
            <a:r>
              <a:rPr lang="en-US" dirty="0" smtClean="0"/>
              <a:t>All cars have the year, make and the model.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91000"/>
            <a:ext cx="4267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1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marL="0" indent="0" algn="ctr"/>
            <a:r>
              <a:rPr lang="en-US" sz="5400" dirty="0">
                <a:solidFill>
                  <a:schemeClr val="accent1"/>
                </a:solidFill>
              </a:rPr>
              <a:t>Entity </a:t>
            </a:r>
            <a:r>
              <a:rPr lang="en-US" sz="5400" dirty="0" smtClean="0">
                <a:solidFill>
                  <a:schemeClr val="accent1"/>
                </a:solidFill>
              </a:rPr>
              <a:t>Sets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/>
              <a:t>An </a:t>
            </a:r>
            <a:r>
              <a:rPr lang="en-US" sz="2800" b="1" dirty="0"/>
              <a:t>entity </a:t>
            </a:r>
            <a:r>
              <a:rPr lang="en-US" sz="2800" b="1" dirty="0" smtClean="0"/>
              <a:t>set</a:t>
            </a:r>
            <a:r>
              <a:rPr lang="en-US" sz="2800" dirty="0"/>
              <a:t> is a set of entities of the same </a:t>
            </a:r>
            <a:r>
              <a:rPr lang="en-US" sz="2800" dirty="0" smtClean="0"/>
              <a:t>type. 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smtClean="0"/>
              <a:t>Attributes </a:t>
            </a:r>
            <a:r>
              <a:rPr lang="en-US" sz="2800" dirty="0"/>
              <a:t>are associated with an entity set</a:t>
            </a:r>
            <a:r>
              <a:rPr lang="en-US" sz="2800" dirty="0" smtClean="0"/>
              <a:t>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Attributes describe the properties of entities in the entity set</a:t>
            </a:r>
            <a:r>
              <a:rPr lang="en-US" sz="2800" dirty="0" smtClean="0"/>
              <a:t>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Based on the values of certain attributes, an entity can be identified uniquely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016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marL="0" indent="0" algn="ctr"/>
            <a:r>
              <a:rPr lang="en-US" sz="5400" dirty="0" smtClean="0">
                <a:solidFill>
                  <a:schemeClr val="accent1"/>
                </a:solidFill>
              </a:rPr>
              <a:t>Types of Entity Sets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553200" cy="292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9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marL="0" indent="0" algn="ctr"/>
            <a:r>
              <a:rPr lang="en-US" sz="5400" dirty="0" smtClean="0">
                <a:solidFill>
                  <a:schemeClr val="accent1"/>
                </a:solidFill>
              </a:rPr>
              <a:t>Strong Entity Set 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A strong entity set is an entity set that contains sufficient attributes to uniquely identify all its entities.</a:t>
            </a:r>
          </a:p>
          <a:p>
            <a:pPr algn="just" fontAlgn="base"/>
            <a:r>
              <a:rPr lang="en-US" dirty="0"/>
              <a:t>In other words, a primary key exists for a strong entity set.</a:t>
            </a:r>
          </a:p>
          <a:p>
            <a:pPr algn="just" fontAlgn="base"/>
            <a:r>
              <a:rPr lang="en-US" dirty="0"/>
              <a:t>Primary key of a strong entity set is represented by underlining it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68008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0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1749" y="0"/>
            <a:ext cx="8229600" cy="1143000"/>
          </a:xfrm>
        </p:spPr>
        <p:txBody>
          <a:bodyPr/>
          <a:lstStyle/>
          <a:p>
            <a:pPr marL="0" indent="0" algn="ctr"/>
            <a:r>
              <a:rPr lang="en-US" sz="5400" dirty="0" smtClean="0">
                <a:solidFill>
                  <a:schemeClr val="accent1"/>
                </a:solidFill>
              </a:rPr>
              <a:t>Weak Entity Set 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algn="just" fontAlgn="base"/>
            <a:r>
              <a:rPr lang="en-US" sz="2800" dirty="0"/>
              <a:t>A weak entity set is an entity set that does not contain sufficient attributes to uniquely identify its entities</a:t>
            </a:r>
            <a:r>
              <a:rPr lang="en-US" sz="2800" dirty="0" smtClean="0"/>
              <a:t>.</a:t>
            </a:r>
          </a:p>
          <a:p>
            <a:pPr algn="just" fontAlgn="base"/>
            <a:endParaRPr lang="en-US" sz="2800" dirty="0" smtClean="0"/>
          </a:p>
          <a:p>
            <a:pPr algn="just" fontAlgn="base"/>
            <a:r>
              <a:rPr lang="en-US" sz="2800" dirty="0" smtClean="0"/>
              <a:t>In </a:t>
            </a:r>
            <a:r>
              <a:rPr lang="en-US" sz="2800" dirty="0"/>
              <a:t>other words, a primary key does not exist for a weak entity set</a:t>
            </a:r>
            <a:r>
              <a:rPr lang="en-US" sz="2800" dirty="0" smtClean="0"/>
              <a:t>.</a:t>
            </a:r>
          </a:p>
          <a:p>
            <a:pPr algn="just" fontAlgn="base"/>
            <a:endParaRPr lang="en-US" sz="2800" dirty="0" smtClean="0"/>
          </a:p>
          <a:p>
            <a:pPr algn="just" fontAlgn="base"/>
            <a:r>
              <a:rPr lang="en-US" sz="2800" dirty="0" smtClean="0"/>
              <a:t>However</a:t>
            </a:r>
            <a:r>
              <a:rPr lang="en-US" sz="2800" dirty="0"/>
              <a:t>, it contains a partial key called as a </a:t>
            </a:r>
            <a:r>
              <a:rPr lang="en-US" sz="2800" b="1" dirty="0"/>
              <a:t>discriminator</a:t>
            </a:r>
            <a:r>
              <a:rPr lang="en-US" sz="2800" b="1" dirty="0" smtClean="0"/>
              <a:t>.</a:t>
            </a:r>
          </a:p>
          <a:p>
            <a:pPr algn="just" fontAlgn="base"/>
            <a:endParaRPr lang="en-US" sz="2800" dirty="0" smtClean="0"/>
          </a:p>
          <a:p>
            <a:pPr algn="just" fontAlgn="base"/>
            <a:r>
              <a:rPr lang="en-US" sz="2800" dirty="0" smtClean="0"/>
              <a:t>Discriminator </a:t>
            </a:r>
            <a:r>
              <a:rPr lang="en-US" sz="2800" dirty="0"/>
              <a:t>can identify a group of entities from the entity set</a:t>
            </a:r>
            <a:r>
              <a:rPr lang="en-US" sz="2800" dirty="0" smtClean="0"/>
              <a:t>.</a:t>
            </a:r>
          </a:p>
          <a:p>
            <a:pPr algn="just" fontAlgn="base"/>
            <a:endParaRPr lang="en-US" sz="2800" dirty="0"/>
          </a:p>
          <a:p>
            <a:pPr algn="just" fontAlgn="base"/>
            <a:r>
              <a:rPr lang="en-US" sz="2800" dirty="0"/>
              <a:t>Discriminator is represented by underlining with a dashed line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1749" y="0"/>
            <a:ext cx="8229600" cy="1143000"/>
          </a:xfrm>
        </p:spPr>
        <p:txBody>
          <a:bodyPr/>
          <a:lstStyle/>
          <a:p>
            <a:pPr marL="0" indent="0" algn="ctr"/>
            <a:r>
              <a:rPr lang="en-US" sz="5400" dirty="0" smtClean="0">
                <a:solidFill>
                  <a:schemeClr val="accent1"/>
                </a:solidFill>
              </a:rPr>
              <a:t>Weak Entity Set 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20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316</TotalTime>
  <Words>225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PowerPoint Presentation</vt:lpstr>
      <vt:lpstr>Entity Sets</vt:lpstr>
      <vt:lpstr>Entity Sets</vt:lpstr>
      <vt:lpstr>Types of Entity Sets</vt:lpstr>
      <vt:lpstr>Strong Entity Set </vt:lpstr>
      <vt:lpstr>Weak Entity Set </vt:lpstr>
      <vt:lpstr>Weak Entity Set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(ITC-408)</dc:title>
  <dc:creator>ZAM</dc:creator>
  <cp:lastModifiedBy>iqbal hingorjo</cp:lastModifiedBy>
  <cp:revision>105</cp:revision>
  <dcterms:created xsi:type="dcterms:W3CDTF">2019-08-25T18:37:50Z</dcterms:created>
  <dcterms:modified xsi:type="dcterms:W3CDTF">2024-08-28T04:10:13Z</dcterms:modified>
</cp:coreProperties>
</file>