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6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4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1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02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1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85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8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9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8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6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6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6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47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A8E5-6700-4F2A-8C36-8EF20526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6" y="1444487"/>
            <a:ext cx="10515600" cy="47972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/>
              <a:t>Memoirs</a:t>
            </a:r>
            <a:br>
              <a:rPr lang="en-IN" sz="6000" dirty="0"/>
            </a:br>
            <a:br>
              <a:rPr lang="en-IN" sz="6000" dirty="0"/>
            </a:br>
            <a:r>
              <a:rPr lang="en-US" sz="3200" dirty="0"/>
              <a:t>Weave memories into your favorite photos..</a:t>
            </a:r>
            <a:br>
              <a:rPr lang="en-IN" dirty="0"/>
            </a:br>
            <a:br>
              <a:rPr lang="en-IN" dirty="0"/>
            </a:br>
            <a:r>
              <a:rPr lang="en-US" sz="1600" dirty="0"/>
              <a:t>A Picture is worth a thousand words but often times its these words that make a picture perfect!</a:t>
            </a:r>
            <a:br>
              <a:rPr lang="en-IN" sz="1600" dirty="0"/>
            </a:br>
            <a:br>
              <a:rPr lang="en-IN" sz="16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2000" dirty="0"/>
              <a:t>SBUHACKS 2018 (Stony Brook University)</a:t>
            </a:r>
          </a:p>
        </p:txBody>
      </p:sp>
    </p:spTree>
    <p:extLst>
      <p:ext uri="{BB962C8B-B14F-4D97-AF65-F5344CB8AC3E}">
        <p14:creationId xmlns:p14="http://schemas.microsoft.com/office/powerpoint/2010/main" val="86300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E624D-4698-425A-8FB9-52716423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410818"/>
            <a:ext cx="10515600" cy="1497496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What it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BAD7-B0AE-479D-A9D6-79B6EC16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4" y="2398644"/>
            <a:ext cx="10515600" cy="35780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Upload your favourite photo.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Let Google Vision API tell you what it finds.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Type your own real story or spin up threads of creativity into your stories.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Google Text-to-Speech converts that to an audio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The system makes a memorable video out of the image and generated audio.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Share the video with your near and dear.</a:t>
            </a:r>
          </a:p>
        </p:txBody>
      </p:sp>
    </p:spTree>
    <p:extLst>
      <p:ext uri="{BB962C8B-B14F-4D97-AF65-F5344CB8AC3E}">
        <p14:creationId xmlns:p14="http://schemas.microsoft.com/office/powerpoint/2010/main" val="266962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E624D-4698-425A-8FB9-52716423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410818"/>
            <a:ext cx="10515600" cy="1497496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What it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BAD7-B0AE-479D-A9D6-79B6EC16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4" y="2398644"/>
            <a:ext cx="10515600" cy="357808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This platform is able to detect: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/>
              <a:t>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/>
              <a:t>Landmarks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/>
              <a:t>Logos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/>
              <a:t>Labels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/>
              <a:t>OCR (Optical Character Recognition)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It then converts the most confident findings to text and then to speech. It merges the image, Google findings, story keyed in by the user all into one homemade video.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The user can choose to opt out </a:t>
            </a:r>
            <a:r>
              <a:rPr lang="en-US" sz="3600"/>
              <a:t>of </a:t>
            </a:r>
            <a:r>
              <a:rPr lang="en-US" sz="3600" dirty="0"/>
              <a:t>G</a:t>
            </a:r>
            <a:r>
              <a:rPr lang="en-US" sz="3600"/>
              <a:t>oogle's </a:t>
            </a:r>
            <a:r>
              <a:rPr lang="en-US" sz="3600" dirty="0"/>
              <a:t>findings and just make it about the personal story. Male or Female generated voice types are available.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193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C193-D073-4FC6-8793-E29B1A69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087"/>
            <a:ext cx="9144000" cy="1005302"/>
          </a:xfrm>
        </p:spPr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7BAA3-97C9-463B-BD39-CFCB0FF53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0348"/>
            <a:ext cx="9144000" cy="34157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HTML5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CSS (Bootstrap)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JavaScript , jQuery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Google Cloud TEXT-TO-SPEECH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Google Cloud Vision API (Food Detection)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FFMPEG (IMAGE and AUDIO merged to VIDEO)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Python, flask</a:t>
            </a:r>
          </a:p>
        </p:txBody>
      </p:sp>
    </p:spTree>
    <p:extLst>
      <p:ext uri="{BB962C8B-B14F-4D97-AF65-F5344CB8AC3E}">
        <p14:creationId xmlns:p14="http://schemas.microsoft.com/office/powerpoint/2010/main" val="114134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60F0-9BD9-4CDC-B894-100E6063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D3B5-085C-479B-8D85-EE23437F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https://github.com/shayanray/Memoirs</a:t>
            </a:r>
          </a:p>
        </p:txBody>
      </p:sp>
    </p:spTree>
    <p:extLst>
      <p:ext uri="{BB962C8B-B14F-4D97-AF65-F5344CB8AC3E}">
        <p14:creationId xmlns:p14="http://schemas.microsoft.com/office/powerpoint/2010/main" val="327131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A613-74AD-4B47-A397-E624A9B7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53A6-6C90-41F3-B175-898A0739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225" y="1825625"/>
            <a:ext cx="7537142" cy="2070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 err="1"/>
              <a:t>Shayan</a:t>
            </a:r>
            <a:r>
              <a:rPr lang="en-IN" sz="4000" dirty="0"/>
              <a:t> Ray</a:t>
            </a:r>
          </a:p>
          <a:p>
            <a:pPr marL="0" indent="0" algn="ctr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69353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194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Memoirs  Weave memories into your favorite photos..  A Picture is worth a thousand words but often times its these words that make a picture perfect!    SBUHACKS 2018 (Stony Brook University)</vt:lpstr>
      <vt:lpstr>What it does?</vt:lpstr>
      <vt:lpstr>What it does?</vt:lpstr>
      <vt:lpstr>Technologies Used</vt:lpstr>
      <vt:lpstr>DEMO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Nutrello We’ll take care of your Nutrition and Fitness</dc:title>
  <dc:creator>Ankit Aggarwal</dc:creator>
  <cp:lastModifiedBy>ShayAnwesha</cp:lastModifiedBy>
  <cp:revision>19</cp:revision>
  <dcterms:created xsi:type="dcterms:W3CDTF">2018-02-03T21:21:02Z</dcterms:created>
  <dcterms:modified xsi:type="dcterms:W3CDTF">2018-09-15T17:52:55Z</dcterms:modified>
</cp:coreProperties>
</file>