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B1F9-167A-4E77-A322-914B823E1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6FC6F-C64B-434C-8355-C318291A9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04DF-AFF2-4095-90BA-FE03CB2B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4BE8-A919-42B5-91B9-15833C3F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777B-F4ED-405C-B6F8-234F1698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8344-9B03-4C84-BECB-AEB5890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5897B-FF6C-41B8-8C7A-E5FE4C792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4381-B305-4575-A2D5-FE0F8BB2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9174-320C-4A5E-A267-AD05BCE7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8294-7B6C-4338-9587-1765A805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1C32F-109F-461B-AD60-D0C27CF02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615E0-1305-417A-8911-1AEB499E9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9C80-D537-42FD-81B8-0B8F2201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75BF-2207-4F17-953E-FE5A4314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265D-D78E-4BFA-929A-3E21DE81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1BFD-FC01-42A0-A314-E28AE2D4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8FD5-B5CA-4D2B-832E-0BEF2A91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E2CA-DBE0-458F-A1F1-9BC66A42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4E1A-2910-4606-B852-9118C054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DFC0-7EC8-4D07-9513-8D31087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3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DBDE-C831-4CB5-B9C7-9EF81DAA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DC09F-648A-40A7-A6DE-0F825A11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16BE-EB07-46F7-ADEE-9000B2EA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ED8C-D4DC-4305-89F8-D789A23A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6C5C-1200-4237-91E5-A546F7D7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CECF-1822-4F39-80A3-F4C2E166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0FF6-DD2C-4D31-84F1-06B85356A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D6C9F-79A5-4321-81BE-42E79515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ACD5-EB02-4221-80F2-9D1DA24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75908-CB8C-41E0-9180-6702F690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7F176-1B8B-4B9D-BAA2-C43E76FD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4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FA2D-1B06-44E7-A7BC-3E44B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B6D0C-D1D3-4DDB-B61F-6FA65CD37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A8BD0-2B7F-4F7B-9FCA-E68B2880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460CB-8B42-43D3-A8F6-B53C24961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9DD91-E621-45BB-91AA-4E26AA9E9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0A4BD-2105-44BD-8129-5A676EDD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4733F-C291-41DE-AFCA-ECA9671A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26DC3-5910-4E54-9AA3-BDE9567F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0EA0-901F-48C0-8AB1-DA0A32AC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6E3AE-5203-476A-86A0-6E964C99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B41C-9009-487E-8269-142C0FAE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5EB72-2D8E-4B86-B340-773A5BB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295EB-787B-426A-9F61-916674ED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E2393-BC8B-4B97-9350-BCA3F592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D968D-B9F7-4809-82BB-D9DDDF4E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AB1B-0913-432A-980A-FA909484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BCE1-F45F-48E7-A7B9-23BBF36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A5805-5B47-4E62-8504-0D4E5F64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DAF78-5797-4790-9F49-F2C40B60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22ABF-0F55-4D1E-BD62-FB2AE251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530C7-3A59-4C73-BD6C-43FE6F89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1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7213-0C9E-4CE5-A919-F9FB4720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9C795-C3C2-4490-9AEC-D2EC7121D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21EA-A6AB-4A23-A234-E92BB4705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A609-F7B4-4B94-8D6B-6CDCBB48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CF9D-3518-470D-8CD4-690A8EF0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8A2EA-A65E-4667-87AD-09733700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35008-07CB-4D13-A1C9-172BB65E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B9383-97B4-42DF-A314-EDB1148E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C7D0-B9DF-41F8-B7B8-68CD40913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43E4-530A-4DED-B0E2-1DEF0852D0C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F4693-9A15-4683-A97D-5E6E713CF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B1AB-EACF-4392-B75F-9E5120F89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9F1B-22AD-4472-90D2-9D0A2D937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7BFE96-2B58-4C4C-B803-C1112D04C096}"/>
              </a:ext>
            </a:extLst>
          </p:cNvPr>
          <p:cNvSpPr/>
          <p:nvPr/>
        </p:nvSpPr>
        <p:spPr>
          <a:xfrm>
            <a:off x="331304" y="284922"/>
            <a:ext cx="1775791" cy="123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CAE34-6AE4-49FD-B419-9DD00305FB32}"/>
              </a:ext>
            </a:extLst>
          </p:cNvPr>
          <p:cNvSpPr/>
          <p:nvPr/>
        </p:nvSpPr>
        <p:spPr>
          <a:xfrm>
            <a:off x="2782956" y="284922"/>
            <a:ext cx="7222435" cy="123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Name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E074C-F2C3-423D-82E7-C143EEB4329F}"/>
              </a:ext>
            </a:extLst>
          </p:cNvPr>
          <p:cNvSpPr/>
          <p:nvPr/>
        </p:nvSpPr>
        <p:spPr>
          <a:xfrm>
            <a:off x="3352800" y="2597426"/>
            <a:ext cx="6122504" cy="1669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 :</a:t>
            </a:r>
          </a:p>
          <a:p>
            <a:pPr algn="ctr"/>
            <a:r>
              <a:rPr lang="en-US" dirty="0"/>
              <a:t>Password  :</a:t>
            </a:r>
          </a:p>
        </p:txBody>
      </p:sp>
    </p:spTree>
    <p:extLst>
      <p:ext uri="{BB962C8B-B14F-4D97-AF65-F5344CB8AC3E}">
        <p14:creationId xmlns:p14="http://schemas.microsoft.com/office/powerpoint/2010/main" val="32835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107CCD-604E-4E44-BE40-403F93D8A81A}"/>
              </a:ext>
            </a:extLst>
          </p:cNvPr>
          <p:cNvSpPr/>
          <p:nvPr/>
        </p:nvSpPr>
        <p:spPr>
          <a:xfrm>
            <a:off x="331304" y="284922"/>
            <a:ext cx="1775791" cy="123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Logo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EDF34-2BFC-40D2-AAC0-5050F53095ED}"/>
              </a:ext>
            </a:extLst>
          </p:cNvPr>
          <p:cNvSpPr/>
          <p:nvPr/>
        </p:nvSpPr>
        <p:spPr>
          <a:xfrm>
            <a:off x="2782956" y="284922"/>
            <a:ext cx="7222435" cy="123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Name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3EED4-62E0-458E-A76A-37CEEFF67D37}"/>
              </a:ext>
            </a:extLst>
          </p:cNvPr>
          <p:cNvSpPr/>
          <p:nvPr/>
        </p:nvSpPr>
        <p:spPr>
          <a:xfrm>
            <a:off x="331304" y="2093843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 Company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A8E8E3-73B2-45A5-A736-37E7DBD9A634}"/>
              </a:ext>
            </a:extLst>
          </p:cNvPr>
          <p:cNvSpPr/>
          <p:nvPr/>
        </p:nvSpPr>
        <p:spPr>
          <a:xfrm>
            <a:off x="331304" y="3137452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2FD8C-C801-4696-AD3F-D7BBBCA7BE14}"/>
              </a:ext>
            </a:extLst>
          </p:cNvPr>
          <p:cNvSpPr/>
          <p:nvPr/>
        </p:nvSpPr>
        <p:spPr>
          <a:xfrm>
            <a:off x="331304" y="4181061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CAD53-BB19-4102-89F9-10A55B10AC83}"/>
              </a:ext>
            </a:extLst>
          </p:cNvPr>
          <p:cNvSpPr/>
          <p:nvPr/>
        </p:nvSpPr>
        <p:spPr>
          <a:xfrm>
            <a:off x="331304" y="5224670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1E165-E3A6-4D19-BCA3-7E4E7BB357B2}"/>
              </a:ext>
            </a:extLst>
          </p:cNvPr>
          <p:cNvSpPr/>
          <p:nvPr/>
        </p:nvSpPr>
        <p:spPr>
          <a:xfrm>
            <a:off x="331304" y="6092686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Invoices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C6393C-9F01-4811-A5C3-43E183D3AD0A}"/>
              </a:ext>
            </a:extLst>
          </p:cNvPr>
          <p:cNvSpPr/>
          <p:nvPr/>
        </p:nvSpPr>
        <p:spPr>
          <a:xfrm>
            <a:off x="9640956" y="2093843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0FF04D-F482-486F-9AF8-01E4B8B0E138}"/>
              </a:ext>
            </a:extLst>
          </p:cNvPr>
          <p:cNvSpPr/>
          <p:nvPr/>
        </p:nvSpPr>
        <p:spPr>
          <a:xfrm>
            <a:off x="9640956" y="3137452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2F6FD-4D68-48C6-BB81-0FF3C453B666}"/>
              </a:ext>
            </a:extLst>
          </p:cNvPr>
          <p:cNvSpPr/>
          <p:nvPr/>
        </p:nvSpPr>
        <p:spPr>
          <a:xfrm>
            <a:off x="9640956" y="4181061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892DA-C655-4168-A2BF-1438D60CFE3E}"/>
              </a:ext>
            </a:extLst>
          </p:cNvPr>
          <p:cNvSpPr/>
          <p:nvPr/>
        </p:nvSpPr>
        <p:spPr>
          <a:xfrm>
            <a:off x="9640956" y="5224670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 Sponsor 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8AC7B67B-F55B-4A63-A328-34313E9C2E6B}"/>
              </a:ext>
            </a:extLst>
          </p:cNvPr>
          <p:cNvSpPr/>
          <p:nvPr/>
        </p:nvSpPr>
        <p:spPr>
          <a:xfrm>
            <a:off x="2425148" y="4181061"/>
            <a:ext cx="357808" cy="31142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D6B4CB-8C17-45F6-A162-8F27900790E5}"/>
              </a:ext>
            </a:extLst>
          </p:cNvPr>
          <p:cNvSpPr/>
          <p:nvPr/>
        </p:nvSpPr>
        <p:spPr>
          <a:xfrm>
            <a:off x="1232452" y="212034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 Company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6F85F5-9201-4C83-843A-D3389CBECCBB}"/>
              </a:ext>
            </a:extLst>
          </p:cNvPr>
          <p:cNvSpPr/>
          <p:nvPr/>
        </p:nvSpPr>
        <p:spPr>
          <a:xfrm>
            <a:off x="106017" y="251791"/>
            <a:ext cx="887896" cy="583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60A41-0E37-4974-8450-B2DA36459DCC}"/>
              </a:ext>
            </a:extLst>
          </p:cNvPr>
          <p:cNvSpPr/>
          <p:nvPr/>
        </p:nvSpPr>
        <p:spPr>
          <a:xfrm>
            <a:off x="1232452" y="1470990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 documents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DE2EF91-74C3-45BD-9A52-156D65E729C7}"/>
              </a:ext>
            </a:extLst>
          </p:cNvPr>
          <p:cNvSpPr/>
          <p:nvPr/>
        </p:nvSpPr>
        <p:spPr>
          <a:xfrm>
            <a:off x="1961321" y="2226363"/>
            <a:ext cx="516835" cy="1007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A060B2-596A-4998-8AB0-E9CF53850488}"/>
              </a:ext>
            </a:extLst>
          </p:cNvPr>
          <p:cNvSpPr/>
          <p:nvPr/>
        </p:nvSpPr>
        <p:spPr>
          <a:xfrm>
            <a:off x="549965" y="3465441"/>
            <a:ext cx="2849219" cy="3180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E-Sign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MOA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Labor card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99FD8-5173-41B3-B568-341E434EADC9}"/>
              </a:ext>
            </a:extLst>
          </p:cNvPr>
          <p:cNvSpPr/>
          <p:nvPr/>
        </p:nvSpPr>
        <p:spPr>
          <a:xfrm>
            <a:off x="9959011" y="198782"/>
            <a:ext cx="1974574" cy="6410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Preview 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86EF-6487-43AD-A9C8-73F6D736CAB1}"/>
              </a:ext>
            </a:extLst>
          </p:cNvPr>
          <p:cNvSpPr/>
          <p:nvPr/>
        </p:nvSpPr>
        <p:spPr>
          <a:xfrm>
            <a:off x="6785113" y="1470990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 Employs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4925566-E788-4229-AAF7-A79B887D0474}"/>
              </a:ext>
            </a:extLst>
          </p:cNvPr>
          <p:cNvSpPr/>
          <p:nvPr/>
        </p:nvSpPr>
        <p:spPr>
          <a:xfrm>
            <a:off x="7573620" y="2208138"/>
            <a:ext cx="516835" cy="1007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03C7E4-4F2F-4B72-ADA3-1CF91A0668BD}"/>
              </a:ext>
            </a:extLst>
          </p:cNvPr>
          <p:cNvSpPr/>
          <p:nvPr/>
        </p:nvSpPr>
        <p:spPr>
          <a:xfrm>
            <a:off x="6602894" y="3428997"/>
            <a:ext cx="2849219" cy="3180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of each employ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E,ID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Expiry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 contracts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5C46B0-02D4-46BA-AC33-100241929470}"/>
              </a:ext>
            </a:extLst>
          </p:cNvPr>
          <p:cNvSpPr/>
          <p:nvPr/>
        </p:nvSpPr>
        <p:spPr>
          <a:xfrm>
            <a:off x="4101549" y="1464364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Owner Documents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0DD24F7-73C9-45DC-964D-418F0A3AE91F}"/>
              </a:ext>
            </a:extLst>
          </p:cNvPr>
          <p:cNvSpPr/>
          <p:nvPr/>
        </p:nvSpPr>
        <p:spPr>
          <a:xfrm>
            <a:off x="4750905" y="2208138"/>
            <a:ext cx="516835" cy="1007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38674-8DB7-4F66-A982-F75ED3D86CED}"/>
              </a:ext>
            </a:extLst>
          </p:cNvPr>
          <p:cNvSpPr/>
          <p:nvPr/>
        </p:nvSpPr>
        <p:spPr>
          <a:xfrm>
            <a:off x="3571459" y="3465441"/>
            <a:ext cx="2849219" cy="3180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Names of owner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AE9713-DDD4-4074-B202-AA0D6FC2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26" y="4780428"/>
            <a:ext cx="1365622" cy="18655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6650C-70A6-4B50-A97A-7FBAD5EDFE6E}"/>
              </a:ext>
            </a:extLst>
          </p:cNvPr>
          <p:cNvSpPr/>
          <p:nvPr/>
        </p:nvSpPr>
        <p:spPr>
          <a:xfrm>
            <a:off x="10204174" y="463826"/>
            <a:ext cx="1457739" cy="37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51243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9E7BF19-E47D-4F4F-BECE-216A1B552AD7}"/>
              </a:ext>
            </a:extLst>
          </p:cNvPr>
          <p:cNvSpPr/>
          <p:nvPr/>
        </p:nvSpPr>
        <p:spPr>
          <a:xfrm>
            <a:off x="145774" y="119270"/>
            <a:ext cx="887896" cy="583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90BA1-A2C7-4998-BBDE-B4123A18467C}"/>
              </a:ext>
            </a:extLst>
          </p:cNvPr>
          <p:cNvSpPr/>
          <p:nvPr/>
        </p:nvSpPr>
        <p:spPr>
          <a:xfrm>
            <a:off x="1179443" y="119270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85F84-3A42-4B8B-988A-6712DE10EF4E}"/>
              </a:ext>
            </a:extLst>
          </p:cNvPr>
          <p:cNvSpPr/>
          <p:nvPr/>
        </p:nvSpPr>
        <p:spPr>
          <a:xfrm>
            <a:off x="1179443" y="1391477"/>
            <a:ext cx="728870" cy="384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F64C1-7AE5-4309-94CC-57FC6FFD488C}"/>
              </a:ext>
            </a:extLst>
          </p:cNvPr>
          <p:cNvSpPr/>
          <p:nvPr/>
        </p:nvSpPr>
        <p:spPr>
          <a:xfrm>
            <a:off x="2425147" y="1404728"/>
            <a:ext cx="728870" cy="384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61A50-34D4-4550-9CA7-A61E83D1130C}"/>
              </a:ext>
            </a:extLst>
          </p:cNvPr>
          <p:cNvSpPr/>
          <p:nvPr/>
        </p:nvSpPr>
        <p:spPr>
          <a:xfrm>
            <a:off x="8497959" y="1411352"/>
            <a:ext cx="728870" cy="384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9D56F5-EC23-4941-A163-050506C65402}"/>
              </a:ext>
            </a:extLst>
          </p:cNvPr>
          <p:cNvCxnSpPr>
            <a:cxnSpLocks/>
          </p:cNvCxnSpPr>
          <p:nvPr/>
        </p:nvCxnSpPr>
        <p:spPr>
          <a:xfrm flipV="1">
            <a:off x="3313043" y="1596885"/>
            <a:ext cx="487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A8ABF9D-5600-43A5-BA69-633BB763CE7A}"/>
              </a:ext>
            </a:extLst>
          </p:cNvPr>
          <p:cNvSpPr/>
          <p:nvPr/>
        </p:nvSpPr>
        <p:spPr>
          <a:xfrm>
            <a:off x="1285460" y="1961319"/>
            <a:ext cx="503583" cy="675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ACFA4-EF56-4D80-89CB-65B37B59B53B}"/>
              </a:ext>
            </a:extLst>
          </p:cNvPr>
          <p:cNvSpPr/>
          <p:nvPr/>
        </p:nvSpPr>
        <p:spPr>
          <a:xfrm>
            <a:off x="622852" y="2663686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 documents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CEA1099-ECB3-494E-9B81-4ED08CCCD94D}"/>
              </a:ext>
            </a:extLst>
          </p:cNvPr>
          <p:cNvSpPr/>
          <p:nvPr/>
        </p:nvSpPr>
        <p:spPr>
          <a:xfrm>
            <a:off x="1285460" y="3253410"/>
            <a:ext cx="516835" cy="642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233A56-DA29-4E9D-AB24-E193E49FC09A}"/>
              </a:ext>
            </a:extLst>
          </p:cNvPr>
          <p:cNvSpPr/>
          <p:nvPr/>
        </p:nvSpPr>
        <p:spPr>
          <a:xfrm>
            <a:off x="4956312" y="2616718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 Employs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8A538F3-D4A6-4038-93E4-982E142D187B}"/>
              </a:ext>
            </a:extLst>
          </p:cNvPr>
          <p:cNvSpPr/>
          <p:nvPr/>
        </p:nvSpPr>
        <p:spPr>
          <a:xfrm>
            <a:off x="5734876" y="3199814"/>
            <a:ext cx="516835" cy="583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4A7E1-8D00-4CF9-9599-8741AE958B89}"/>
              </a:ext>
            </a:extLst>
          </p:cNvPr>
          <p:cNvSpPr/>
          <p:nvPr/>
        </p:nvSpPr>
        <p:spPr>
          <a:xfrm>
            <a:off x="5378724" y="3796163"/>
            <a:ext cx="2625590" cy="3048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of each employ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E,ID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Expiry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Labor contracts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E49C33-BFF2-4127-8BF6-89751E411AC3}"/>
              </a:ext>
            </a:extLst>
          </p:cNvPr>
          <p:cNvSpPr/>
          <p:nvPr/>
        </p:nvSpPr>
        <p:spPr>
          <a:xfrm>
            <a:off x="2789582" y="2620324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Owner Documents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F8BA240-A9D2-44E6-AB2D-D0F8312BA863}"/>
              </a:ext>
            </a:extLst>
          </p:cNvPr>
          <p:cNvSpPr/>
          <p:nvPr/>
        </p:nvSpPr>
        <p:spPr>
          <a:xfrm>
            <a:off x="3369364" y="3221930"/>
            <a:ext cx="516835" cy="583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203AE3-21EC-41E9-B0B1-D749ACF53FAB}"/>
              </a:ext>
            </a:extLst>
          </p:cNvPr>
          <p:cNvSpPr/>
          <p:nvPr/>
        </p:nvSpPr>
        <p:spPr>
          <a:xfrm>
            <a:off x="2569184" y="3876259"/>
            <a:ext cx="2336018" cy="238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OWNER NAMESS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7D5B38-98CC-46EB-BA89-C2D04612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82" y="3895550"/>
            <a:ext cx="1365622" cy="18655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D526FB-D513-4EA7-B56F-6D2645A24712}"/>
              </a:ext>
            </a:extLst>
          </p:cNvPr>
          <p:cNvSpPr/>
          <p:nvPr/>
        </p:nvSpPr>
        <p:spPr>
          <a:xfrm>
            <a:off x="377686" y="3902178"/>
            <a:ext cx="2047461" cy="238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E-Sign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MOA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Labor card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088DE4-E5FC-4326-8E04-77974643A3BC}"/>
              </a:ext>
            </a:extLst>
          </p:cNvPr>
          <p:cNvSpPr/>
          <p:nvPr/>
        </p:nvSpPr>
        <p:spPr>
          <a:xfrm>
            <a:off x="9884463" y="223630"/>
            <a:ext cx="1974574" cy="6410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Preview Documents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8EF0D5-A3D8-4399-A97F-8F841C27B424}"/>
              </a:ext>
            </a:extLst>
          </p:cNvPr>
          <p:cNvSpPr/>
          <p:nvPr/>
        </p:nvSpPr>
        <p:spPr>
          <a:xfrm>
            <a:off x="10204174" y="463826"/>
            <a:ext cx="1457739" cy="37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57460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EC1E4-E5C7-45D7-9163-5F60E8A90959}"/>
              </a:ext>
            </a:extLst>
          </p:cNvPr>
          <p:cNvSpPr/>
          <p:nvPr/>
        </p:nvSpPr>
        <p:spPr>
          <a:xfrm>
            <a:off x="265043" y="135835"/>
            <a:ext cx="1974574" cy="583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 Services</a:t>
            </a:r>
          </a:p>
        </p:txBody>
      </p:sp>
    </p:spTree>
    <p:extLst>
      <p:ext uri="{BB962C8B-B14F-4D97-AF65-F5344CB8AC3E}">
        <p14:creationId xmlns:p14="http://schemas.microsoft.com/office/powerpoint/2010/main" val="303780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106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Zeghamm Abbass</dc:creator>
  <cp:lastModifiedBy>Zeghamm Abbass</cp:lastModifiedBy>
  <cp:revision>6</cp:revision>
  <dcterms:created xsi:type="dcterms:W3CDTF">2021-01-18T07:33:04Z</dcterms:created>
  <dcterms:modified xsi:type="dcterms:W3CDTF">2021-01-18T09:38:47Z</dcterms:modified>
</cp:coreProperties>
</file>