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F497-52FE-D9AB-18FE-9FFA9FC3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14984-545D-9B94-11F3-8080B29FE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5D18F-A5C9-9726-7BD4-0A812DE5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75EE-7C08-6607-5D49-463E941B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AD1BB-6A0A-E46A-8BE9-14279C3E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214D-AC97-7B24-C29D-0C5A6132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8C299-4425-4B8F-765D-AD1C0CA1F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0A4E-66CD-B1A3-0272-B1760522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290DF-2BA8-4075-E4E4-FD8303EB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54FC-9F02-D058-FFFA-82F0033B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4B1CEA-BA3A-8175-E3BD-D82A5EAD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C821-4A22-5AD5-BECA-5089E9E25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DAED-5B0A-8BE0-2384-88AE1591B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FB071-332A-3BD4-E39B-A95285F8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72F08-51DA-7DDE-8F42-49294314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7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4A0B-07D3-CBE0-64B8-A51FB25F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EB183-5E53-D7D5-0B11-38A7C8D3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E6FA0-D0B9-718F-861A-215C5FB6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1A6B7-9679-CE34-438A-4756F254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9F75-F234-0923-D936-308AFD49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48F2-BC71-3D0F-0574-6CAB54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1ADF4-4785-7EE3-266E-96FD15E3A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89F2F-A770-EB8E-9F1E-DBE269EE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B5CC-54FB-5B95-5975-825E909E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4354-DFCF-D1BD-3265-6955FC4B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23BD-9D81-F4D2-9633-55E511AF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FC50-5DD0-C8D8-8240-40E456072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46EBC-D24C-DACC-8A58-AF2729C7E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15F8A-B1A0-24A2-4447-C8CB3A20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BF8B-AE23-2F35-8AD7-BC98A6BF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CB715-AB16-657E-2BEC-E4FC3DB8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7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181E-19B2-29A3-0630-8FA0632E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5EFD2-5BE5-CA02-FE82-F7B53B4CC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B025D-4AC6-E9A6-9B06-0433AE12E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D5A2B-3087-FE85-241F-72CDD1731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96BB7-347E-FD5E-893D-2668DB873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06BFBA-10C0-EA9D-CA31-431FF435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CA9E9F-956B-8ECD-1CBD-A43860CA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AA2E9-67E8-B6F8-6AB3-FE49DFA7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3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EB94-31A6-19F3-30CD-2E085213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1AC8F-6E34-763B-776A-7F678401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B8248-F08C-D782-E6FD-7480525B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0EE99-17C1-4E5F-CD24-34BD4207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4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C4FB95-EB61-6137-F331-4AB4F140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565C2-6FF3-0CDE-7F68-1AA3B762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BB1361-CFE9-5C06-E200-4541476B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6C7B-1EE6-1B26-6563-8990A52D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6442-27BD-A5DA-FDF1-1D0EB37FF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D5B8D1-3235-C5D9-A70F-3C9A39E39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66B9A-A51A-C14E-DE7B-7D1DC73D8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16CEE-830A-07E7-59D3-C4C20E35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97774-6FA9-10C8-6EB2-AE93B9553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9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6D96-7524-D948-0991-4EF1D4EF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3EFDC-56DC-BDA6-0559-57AEAEB4C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D9178-1481-494C-B0F5-E95DCA1C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737A8-2A77-9D42-D5DE-1E2B7EB4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91A73-58FA-987A-1C71-3E3BD6F0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6895F-80FE-B11A-3688-301972E9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42345-0FC0-EDA4-11BF-B9F6448B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FD90B-51B5-AE9E-7A16-F7A0B7406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9C4D-7837-41BC-1BFF-A2346A5BD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9B1D8A-FDDB-4734-AB1B-0E0871965C29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23EB9-615E-E6C9-4635-A0772CA30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4B5C9-1327-3C41-478A-AE2859AA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9800A-3BD3-41B0-AA9B-D44257CAC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C8F-2296-69BA-0A29-8D7265F75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Lje;eftn4bit;vi;v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27C74-C21A-E788-60AC-6B43F83188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Lje;eftn4bit;vi;v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Sivanthan Niroja</dc:creator>
  <cp:lastModifiedBy>Sivanthan Niroja</cp:lastModifiedBy>
  <cp:revision>1</cp:revision>
  <dcterms:created xsi:type="dcterms:W3CDTF">2025-05-04T04:38:18Z</dcterms:created>
  <dcterms:modified xsi:type="dcterms:W3CDTF">2025-05-04T04:38:42Z</dcterms:modified>
</cp:coreProperties>
</file>