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77D0-D392-0CA5-D278-C22E9C90E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E935F-ABBD-A44C-29D6-8C2BE2E26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EDA0C-DEC2-40E4-17DC-9C5BED0B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BD409-DA47-4654-886D-9D0C5D89F611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8598B-D6C5-7FDB-8590-514EC16A8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0075C-EFED-F96B-DF4C-46598394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5304-8293-406F-8F5B-287AC3D00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3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7F56-3292-A42E-ACFB-80D8E04DB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414FC-DFB5-7AB7-A36E-A9E431034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8ED5C-761E-E819-D25D-EEBDCC851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BD409-DA47-4654-886D-9D0C5D89F611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02633-B69C-F827-DEB2-0FBD9E7D3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8B0CA-9753-6C84-6BED-2E510029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5304-8293-406F-8F5B-287AC3D00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2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2BC54-3657-32BF-9122-FB8EA2D79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9E73D-148E-3848-2B37-5657623E1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05D3-43A8-3016-BF1E-A578EDD31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BD409-DA47-4654-886D-9D0C5D89F611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F607B-B919-6B48-50CA-EFC3090E5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7658B-BEEA-1DC1-C126-DD2CD17A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5304-8293-406F-8F5B-287AC3D00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46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7B7F-973A-0D66-F4AE-03E27152C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06FF6-AB8C-5023-C246-1AE7B8022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16F59-25D1-4FA3-AD92-BCE15A76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BD409-DA47-4654-886D-9D0C5D89F611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7F837-D86E-5C63-8DB1-F36FD3F84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CB368-0E4F-2A5F-503B-C23CCF8B3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5304-8293-406F-8F5B-287AC3D00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2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B061C-3370-D779-2C60-BD9F26769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CE339-2AE2-1FB5-D774-0EBF4DFD3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F232C-CA75-42C3-39A5-0A9F6BB6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BD409-DA47-4654-886D-9D0C5D89F611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EE2B5-DB20-C37B-7DA2-98981BD19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82F60-C87E-6327-D36B-9E1BC13AE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5304-8293-406F-8F5B-287AC3D00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2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23E6D-6DBB-BFF2-6619-C6E6898B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8A160-DF49-3239-5484-BACDC4D38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A031D-23D3-7DF8-F1BB-A76EE33AD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74898-CC1E-AF7C-5553-CEA8170B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BD409-DA47-4654-886D-9D0C5D89F611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21FC1-A1B2-EC4A-88DD-24ABBF2DF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F5DDB-3A79-7C66-BBDB-F862A656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5304-8293-406F-8F5B-287AC3D00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4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11C4C-AED8-C3A6-74E5-5CBF9391C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DAAEF-7F58-E6AE-35B1-889B626A2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3F5B-185C-E578-1CA5-0C63DD89E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5610C3-5046-BF0A-B724-D5A0C84EF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3EF1B3-ED82-0E3F-C0AF-60B07A604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B69968-C963-E5D6-C6F8-EBB481F24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BD409-DA47-4654-886D-9D0C5D89F611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D29FC-0BC5-2941-E351-9E393B4C9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DAC97A-5B7B-1D7E-7C62-77D90D31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5304-8293-406F-8F5B-287AC3D00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68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8F3EB-8364-C159-F8C9-5FC0C816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02B483-94ED-6AE8-6017-7798594D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BD409-DA47-4654-886D-9D0C5D89F611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9A780-3E28-803F-03EF-432CAB7C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44718-35FF-795E-3DB0-3C9F7B74D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5304-8293-406F-8F5B-287AC3D00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AD685-A827-4244-0812-584F706CD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BD409-DA47-4654-886D-9D0C5D89F611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D7FFF7-FBF4-1BFC-7F99-ACA477BD6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58CF9-390A-ABF6-5C73-84CBF2C8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5304-8293-406F-8F5B-287AC3D00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9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F51A-2526-578A-7A6B-684CDD76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0E2B3-FA5B-EB42-C1AC-DAA8D2587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C82F0-90AC-711D-5E03-1B0CA715A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44F50-D4F0-70FA-E3DB-972963E75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BD409-DA47-4654-886D-9D0C5D89F611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D7818-7921-5FA2-BB34-1B56C2BC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DA221-A7E8-816C-57CC-14FC277E9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5304-8293-406F-8F5B-287AC3D00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2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C7FFB-B7EC-DA41-3CF8-E628B9A21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AF9F6-1910-332C-2351-DDD6145A8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F78CD-2683-ADC0-7BBF-5B3EF026B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FA355-A6F3-312E-0D32-6E860D966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BD409-DA47-4654-886D-9D0C5D89F611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F9257-9CF5-9C09-59E3-9ADDAB9B8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3159A-A44E-5B46-30F4-EE09DCA6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F5304-8293-406F-8F5B-287AC3D00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3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FA3119-30EA-F8E1-796E-1D8E1CAE3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D620F-7FD1-15C8-86E5-BEC8F4F27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FBB9C-8EAE-33A7-7ADF-DF16A174E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1BD409-DA47-4654-886D-9D0C5D89F611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09674-B48C-F09F-1CBD-3428AC17F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79B15-1CF2-ABEF-D4DD-9B03F2E0F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BF5304-8293-406F-8F5B-287AC3D00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7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205301/peggy%20h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B9D4CD-5FF8-D06D-964F-DF47784B659C}"/>
              </a:ext>
            </a:extLst>
          </p:cNvPr>
          <p:cNvSpPr/>
          <p:nvPr/>
        </p:nvSpPr>
        <p:spPr>
          <a:xfrm>
            <a:off x="1903751" y="989351"/>
            <a:ext cx="5696262" cy="24396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penguin with a red nose">
            <a:extLst>
              <a:ext uri="{FF2B5EF4-FFF2-40B4-BE49-F238E27FC236}">
                <a16:creationId xmlns:a16="http://schemas.microsoft.com/office/drawing/2014/main" id="{43336882-CF43-8F29-F73E-A9A8947DF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86528" y="164892"/>
            <a:ext cx="5067925" cy="506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33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Sivanthan Niroja</dc:creator>
  <cp:lastModifiedBy>Sivanthan Niroja</cp:lastModifiedBy>
  <cp:revision>1</cp:revision>
  <dcterms:created xsi:type="dcterms:W3CDTF">2025-05-04T04:30:53Z</dcterms:created>
  <dcterms:modified xsi:type="dcterms:W3CDTF">2025-05-04T04:32:53Z</dcterms:modified>
</cp:coreProperties>
</file>