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0" r:id="rId6"/>
    <p:sldId id="257" r:id="rId7"/>
    <p:sldId id="258" r:id="rId8"/>
    <p:sldId id="259" r:id="rId9"/>
    <p:sldId id="261" r:id="rId10"/>
    <p:sldId id="263" r:id="rId11"/>
    <p:sldId id="262"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400"/>
    <a:srgbClr val="228B22"/>
    <a:srgbClr val="A020F6"/>
    <a:srgbClr val="0000FF"/>
    <a:srgbClr val="636569"/>
    <a:srgbClr val="715091"/>
    <a:srgbClr val="176DAD"/>
    <a:srgbClr val="0D78C9"/>
    <a:srgbClr val="024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0265" autoAdjust="0"/>
  </p:normalViewPr>
  <p:slideViewPr>
    <p:cSldViewPr>
      <p:cViewPr varScale="1">
        <p:scale>
          <a:sx n="147" d="100"/>
          <a:sy n="147" d="100"/>
        </p:scale>
        <p:origin x="1016" y="100"/>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A21F8-FD81-48A9-B523-8591E547078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D1D7D53-0C89-4963-9C1A-8A7ED0316C04}">
      <dgm:prSet phldrT="[テキスト]"/>
      <dgm:spPr/>
      <dgm:t>
        <a:bodyPr/>
        <a:lstStyle/>
        <a:p>
          <a:r>
            <a:rPr lang="ja-JP" altLang="en-US" dirty="0"/>
            <a:t>前回の成果物取得</a:t>
          </a:r>
          <a:endParaRPr lang="en-US" altLang="ja-JP" dirty="0"/>
        </a:p>
      </dgm:t>
    </dgm:pt>
    <dgm:pt modelId="{7E686C3B-511B-4FE6-845F-EA2FFA79D5F3}" type="parTrans" cxnId="{25D86154-5C53-40D9-8D69-9BF750022C06}">
      <dgm:prSet/>
      <dgm:spPr/>
      <dgm:t>
        <a:bodyPr/>
        <a:lstStyle/>
        <a:p>
          <a:endParaRPr lang="en-US"/>
        </a:p>
      </dgm:t>
    </dgm:pt>
    <dgm:pt modelId="{45EBAF3B-3CDF-4261-9419-FB92047E12DE}" type="sibTrans" cxnId="{25D86154-5C53-40D9-8D69-9BF750022C06}">
      <dgm:prSet/>
      <dgm:spPr/>
      <dgm:t>
        <a:bodyPr/>
        <a:lstStyle/>
        <a:p>
          <a:endParaRPr lang="en-US"/>
        </a:p>
      </dgm:t>
    </dgm:pt>
    <dgm:pt modelId="{D987846C-DD34-4DDD-83D1-D66F3A7F0EC4}">
      <dgm:prSet phldrT="[テキスト]"/>
      <dgm:spPr/>
      <dgm:t>
        <a:bodyPr/>
        <a:lstStyle/>
        <a:p>
          <a:r>
            <a:rPr lang="en-US" altLang="ja-JP" dirty="0"/>
            <a:t>1.</a:t>
          </a:r>
          <a:r>
            <a:rPr lang="ja-JP" altLang="en-US" dirty="0"/>
            <a:t>要件の差分比較を行い変更要件を特定</a:t>
          </a:r>
          <a:endParaRPr lang="en-US" dirty="0"/>
        </a:p>
      </dgm:t>
    </dgm:pt>
    <dgm:pt modelId="{BA9842F9-8BF9-4DDC-9C3B-E8AAA563766D}" type="parTrans" cxnId="{845C7081-FA3F-401D-8578-AA5EBE8A2BBB}">
      <dgm:prSet/>
      <dgm:spPr/>
      <dgm:t>
        <a:bodyPr/>
        <a:lstStyle/>
        <a:p>
          <a:endParaRPr lang="en-US"/>
        </a:p>
      </dgm:t>
    </dgm:pt>
    <dgm:pt modelId="{15DA9AD4-EA67-4B7C-9805-2AE0BD5A3346}" type="sibTrans" cxnId="{845C7081-FA3F-401D-8578-AA5EBE8A2BBB}">
      <dgm:prSet/>
      <dgm:spPr/>
      <dgm:t>
        <a:bodyPr/>
        <a:lstStyle/>
        <a:p>
          <a:endParaRPr lang="en-US"/>
        </a:p>
      </dgm:t>
    </dgm:pt>
    <dgm:pt modelId="{A722F39C-D904-45C4-8E43-4ABD441296F0}">
      <dgm:prSet phldrT="[テキスト]"/>
      <dgm:spPr/>
      <dgm:t>
        <a:bodyPr/>
        <a:lstStyle/>
        <a:p>
          <a:r>
            <a:rPr lang="en-US" altLang="ja-JP" dirty="0"/>
            <a:t>2.</a:t>
          </a:r>
          <a:r>
            <a:rPr lang="ja-JP" altLang="en-US" dirty="0"/>
            <a:t>モデルの差分比較を行い、テストハーネスを特定</a:t>
          </a:r>
          <a:endParaRPr lang="en-US" dirty="0"/>
        </a:p>
      </dgm:t>
    </dgm:pt>
    <dgm:pt modelId="{7A497AD2-3E98-4DE1-933B-C12ADBE92D44}" type="parTrans" cxnId="{5E04DD95-23C9-4340-AB8E-A21E7B44E432}">
      <dgm:prSet/>
      <dgm:spPr/>
      <dgm:t>
        <a:bodyPr/>
        <a:lstStyle/>
        <a:p>
          <a:endParaRPr lang="en-US"/>
        </a:p>
      </dgm:t>
    </dgm:pt>
    <dgm:pt modelId="{4E811D59-47DA-48CB-B21A-D0677DA41D81}" type="sibTrans" cxnId="{5E04DD95-23C9-4340-AB8E-A21E7B44E432}">
      <dgm:prSet/>
      <dgm:spPr/>
      <dgm:t>
        <a:bodyPr/>
        <a:lstStyle/>
        <a:p>
          <a:endParaRPr lang="en-US"/>
        </a:p>
      </dgm:t>
    </dgm:pt>
    <dgm:pt modelId="{011FB46E-796A-41D4-8141-AFCA48C7A9EB}">
      <dgm:prSet phldrT="[テキスト]"/>
      <dgm:spPr/>
      <dgm:t>
        <a:bodyPr/>
        <a:lstStyle/>
        <a:p>
          <a:r>
            <a:rPr lang="en-US" dirty="0"/>
            <a:t>1.2</a:t>
          </a:r>
          <a:r>
            <a:rPr lang="ja-JP" altLang="en-US" dirty="0"/>
            <a:t>とつながるのテストケースが一致するかを判定</a:t>
          </a:r>
          <a:endParaRPr lang="en-US" dirty="0"/>
        </a:p>
      </dgm:t>
    </dgm:pt>
    <dgm:pt modelId="{C4991F68-56E8-4D68-87F9-ED995E6D3D89}" type="parTrans" cxnId="{9959616B-108C-46AC-8C83-EB3B690B723F}">
      <dgm:prSet/>
      <dgm:spPr/>
      <dgm:t>
        <a:bodyPr/>
        <a:lstStyle/>
        <a:p>
          <a:endParaRPr lang="en-US"/>
        </a:p>
      </dgm:t>
    </dgm:pt>
    <dgm:pt modelId="{701CF369-405F-4E33-8BF5-C829214269B7}" type="sibTrans" cxnId="{9959616B-108C-46AC-8C83-EB3B690B723F}">
      <dgm:prSet/>
      <dgm:spPr/>
      <dgm:t>
        <a:bodyPr/>
        <a:lstStyle/>
        <a:p>
          <a:endParaRPr lang="en-US"/>
        </a:p>
      </dgm:t>
    </dgm:pt>
    <dgm:pt modelId="{A6150E3A-193E-4C97-8596-3BB3C858711F}">
      <dgm:prSet phldrT="[テキスト]"/>
      <dgm:spPr/>
      <dgm:t>
        <a:bodyPr/>
        <a:lstStyle/>
        <a:p>
          <a:r>
            <a:rPr lang="ja-JP" altLang="en-US" dirty="0"/>
            <a:t>一致したテストケースのみ実行</a:t>
          </a:r>
          <a:r>
            <a:rPr lang="en-US" altLang="ja-JP" dirty="0"/>
            <a:t>?</a:t>
          </a:r>
          <a:r>
            <a:rPr lang="ja-JP" altLang="en-US" dirty="0"/>
            <a:t>それとも</a:t>
          </a:r>
          <a:r>
            <a:rPr lang="en-US" altLang="ja-JP" dirty="0"/>
            <a:t>OR</a:t>
          </a:r>
          <a:r>
            <a:rPr lang="ja-JP" altLang="en-US" dirty="0"/>
            <a:t>条件？</a:t>
          </a:r>
          <a:endParaRPr lang="en-US" dirty="0"/>
        </a:p>
      </dgm:t>
    </dgm:pt>
    <dgm:pt modelId="{7E6DCB88-3B67-48A5-B31B-34C70A655853}" type="parTrans" cxnId="{2431CFE3-5EA8-4A74-9C6B-385EBB6D7ECB}">
      <dgm:prSet/>
      <dgm:spPr/>
      <dgm:t>
        <a:bodyPr/>
        <a:lstStyle/>
        <a:p>
          <a:endParaRPr lang="en-US"/>
        </a:p>
      </dgm:t>
    </dgm:pt>
    <dgm:pt modelId="{FE7AEF01-F119-4A47-9609-EBE528D03D0E}" type="sibTrans" cxnId="{2431CFE3-5EA8-4A74-9C6B-385EBB6D7ECB}">
      <dgm:prSet/>
      <dgm:spPr/>
      <dgm:t>
        <a:bodyPr/>
        <a:lstStyle/>
        <a:p>
          <a:endParaRPr lang="en-US"/>
        </a:p>
      </dgm:t>
    </dgm:pt>
    <dgm:pt modelId="{EE424E58-F477-425E-9767-FE7D7B9E3E99}">
      <dgm:prSet phldrT="[テキスト]"/>
      <dgm:spPr/>
      <dgm:t>
        <a:bodyPr/>
        <a:lstStyle/>
        <a:p>
          <a:r>
            <a:rPr lang="ja-JP" altLang="en-US" dirty="0"/>
            <a:t>前回の結果を取得（どこに保存しておく？）</a:t>
          </a:r>
          <a:endParaRPr lang="en-US" dirty="0"/>
        </a:p>
      </dgm:t>
    </dgm:pt>
    <dgm:pt modelId="{C5F06B15-DEC8-411B-A10B-48521AF6E3B8}" type="parTrans" cxnId="{CF746B32-C34A-43C0-8C34-326B94183B6A}">
      <dgm:prSet/>
      <dgm:spPr/>
      <dgm:t>
        <a:bodyPr/>
        <a:lstStyle/>
        <a:p>
          <a:endParaRPr lang="en-US"/>
        </a:p>
      </dgm:t>
    </dgm:pt>
    <dgm:pt modelId="{98623251-7C28-474A-8C91-559C7AF661B3}" type="sibTrans" cxnId="{CF746B32-C34A-43C0-8C34-326B94183B6A}">
      <dgm:prSet/>
      <dgm:spPr/>
      <dgm:t>
        <a:bodyPr/>
        <a:lstStyle/>
        <a:p>
          <a:endParaRPr lang="en-US"/>
        </a:p>
      </dgm:t>
    </dgm:pt>
    <dgm:pt modelId="{BA627D8F-885E-4911-9583-72B3FFF3EBC9}">
      <dgm:prSet phldrT="[テキスト]"/>
      <dgm:spPr/>
      <dgm:t>
        <a:bodyPr/>
        <a:lstStyle/>
        <a:p>
          <a:r>
            <a:rPr lang="ja-JP" altLang="en-US" dirty="0"/>
            <a:t>結果をマージして統合レポート作成する</a:t>
          </a:r>
          <a:endParaRPr lang="en-US" dirty="0"/>
        </a:p>
      </dgm:t>
    </dgm:pt>
    <dgm:pt modelId="{938BDECF-D7DF-400E-8BFE-AEEB4B5670DA}" type="parTrans" cxnId="{BED6155B-4436-401C-881F-C2C428AFD249}">
      <dgm:prSet/>
      <dgm:spPr/>
      <dgm:t>
        <a:bodyPr/>
        <a:lstStyle/>
        <a:p>
          <a:endParaRPr lang="en-US"/>
        </a:p>
      </dgm:t>
    </dgm:pt>
    <dgm:pt modelId="{5894DCCB-886B-42E1-AEB6-3B4CBDF7E966}" type="sibTrans" cxnId="{BED6155B-4436-401C-881F-C2C428AFD249}">
      <dgm:prSet/>
      <dgm:spPr/>
      <dgm:t>
        <a:bodyPr/>
        <a:lstStyle/>
        <a:p>
          <a:endParaRPr lang="en-US"/>
        </a:p>
      </dgm:t>
    </dgm:pt>
    <dgm:pt modelId="{37473DE0-E794-4229-8FB0-D515E7A964FF}">
      <dgm:prSet phldrT="[テキスト]"/>
      <dgm:spPr/>
      <dgm:t>
        <a:bodyPr/>
        <a:lstStyle/>
        <a:p>
          <a:r>
            <a:rPr lang="ja-JP" altLang="en-US" dirty="0"/>
            <a:t>結果をまとめて保存する</a:t>
          </a:r>
          <a:endParaRPr lang="en-US" dirty="0"/>
        </a:p>
      </dgm:t>
    </dgm:pt>
    <dgm:pt modelId="{AAF54212-63F9-40F7-8FD1-CDB35998B52C}" type="parTrans" cxnId="{28217821-87E4-4457-8408-2789B320EFE1}">
      <dgm:prSet/>
      <dgm:spPr/>
      <dgm:t>
        <a:bodyPr/>
        <a:lstStyle/>
        <a:p>
          <a:endParaRPr lang="en-US"/>
        </a:p>
      </dgm:t>
    </dgm:pt>
    <dgm:pt modelId="{01A5F7E0-C629-4A0F-96E3-ADB43994B7E8}" type="sibTrans" cxnId="{28217821-87E4-4457-8408-2789B320EFE1}">
      <dgm:prSet/>
      <dgm:spPr/>
      <dgm:t>
        <a:bodyPr/>
        <a:lstStyle/>
        <a:p>
          <a:endParaRPr lang="en-US"/>
        </a:p>
      </dgm:t>
    </dgm:pt>
    <dgm:pt modelId="{81B41242-B829-47F5-B827-2823C8ECF57D}" type="pres">
      <dgm:prSet presAssocID="{8CCA21F8-FD81-48A9-B523-8591E5470786}" presName="diagram" presStyleCnt="0">
        <dgm:presLayoutVars>
          <dgm:dir/>
          <dgm:resizeHandles val="exact"/>
        </dgm:presLayoutVars>
      </dgm:prSet>
      <dgm:spPr/>
    </dgm:pt>
    <dgm:pt modelId="{6B4EAD57-82FC-4C6F-B036-97A5411E3E60}" type="pres">
      <dgm:prSet presAssocID="{3D1D7D53-0C89-4963-9C1A-8A7ED0316C04}" presName="node" presStyleLbl="node1" presStyleIdx="0" presStyleCnt="8">
        <dgm:presLayoutVars>
          <dgm:bulletEnabled val="1"/>
        </dgm:presLayoutVars>
      </dgm:prSet>
      <dgm:spPr/>
    </dgm:pt>
    <dgm:pt modelId="{8C1F8E56-8E77-45E4-8CAF-47C39D8F138E}" type="pres">
      <dgm:prSet presAssocID="{45EBAF3B-3CDF-4261-9419-FB92047E12DE}" presName="sibTrans" presStyleLbl="sibTrans2D1" presStyleIdx="0" presStyleCnt="7"/>
      <dgm:spPr/>
    </dgm:pt>
    <dgm:pt modelId="{B86A869F-FE59-444A-B9DA-15295C9635A5}" type="pres">
      <dgm:prSet presAssocID="{45EBAF3B-3CDF-4261-9419-FB92047E12DE}" presName="connectorText" presStyleLbl="sibTrans2D1" presStyleIdx="0" presStyleCnt="7"/>
      <dgm:spPr/>
    </dgm:pt>
    <dgm:pt modelId="{8075B8EC-90F8-4EBE-8622-636F1EBD594A}" type="pres">
      <dgm:prSet presAssocID="{D987846C-DD34-4DDD-83D1-D66F3A7F0EC4}" presName="node" presStyleLbl="node1" presStyleIdx="1" presStyleCnt="8">
        <dgm:presLayoutVars>
          <dgm:bulletEnabled val="1"/>
        </dgm:presLayoutVars>
      </dgm:prSet>
      <dgm:spPr/>
    </dgm:pt>
    <dgm:pt modelId="{FB88ECC7-79F6-4BC1-8D04-8E102856B8F2}" type="pres">
      <dgm:prSet presAssocID="{15DA9AD4-EA67-4B7C-9805-2AE0BD5A3346}" presName="sibTrans" presStyleLbl="sibTrans2D1" presStyleIdx="1" presStyleCnt="7"/>
      <dgm:spPr/>
    </dgm:pt>
    <dgm:pt modelId="{0CD2F1E5-B626-4F49-9EFB-3E7AB838ACD2}" type="pres">
      <dgm:prSet presAssocID="{15DA9AD4-EA67-4B7C-9805-2AE0BD5A3346}" presName="connectorText" presStyleLbl="sibTrans2D1" presStyleIdx="1" presStyleCnt="7"/>
      <dgm:spPr/>
    </dgm:pt>
    <dgm:pt modelId="{3272DB95-B081-4308-A55F-C6033486D732}" type="pres">
      <dgm:prSet presAssocID="{A722F39C-D904-45C4-8E43-4ABD441296F0}" presName="node" presStyleLbl="node1" presStyleIdx="2" presStyleCnt="8">
        <dgm:presLayoutVars>
          <dgm:bulletEnabled val="1"/>
        </dgm:presLayoutVars>
      </dgm:prSet>
      <dgm:spPr/>
    </dgm:pt>
    <dgm:pt modelId="{BB063956-4E09-4311-9CB3-C79525D8CF8E}" type="pres">
      <dgm:prSet presAssocID="{4E811D59-47DA-48CB-B21A-D0677DA41D81}" presName="sibTrans" presStyleLbl="sibTrans2D1" presStyleIdx="2" presStyleCnt="7"/>
      <dgm:spPr/>
    </dgm:pt>
    <dgm:pt modelId="{887CEDC0-0C95-4BB7-AE18-E00DE26FC582}" type="pres">
      <dgm:prSet presAssocID="{4E811D59-47DA-48CB-B21A-D0677DA41D81}" presName="connectorText" presStyleLbl="sibTrans2D1" presStyleIdx="2" presStyleCnt="7"/>
      <dgm:spPr/>
    </dgm:pt>
    <dgm:pt modelId="{1DC34AAE-1D23-47D8-A670-B85F1313344A}" type="pres">
      <dgm:prSet presAssocID="{011FB46E-796A-41D4-8141-AFCA48C7A9EB}" presName="node" presStyleLbl="node1" presStyleIdx="3" presStyleCnt="8">
        <dgm:presLayoutVars>
          <dgm:bulletEnabled val="1"/>
        </dgm:presLayoutVars>
      </dgm:prSet>
      <dgm:spPr/>
    </dgm:pt>
    <dgm:pt modelId="{2F741395-A8F6-4152-8C40-B8367F339800}" type="pres">
      <dgm:prSet presAssocID="{701CF369-405F-4E33-8BF5-C829214269B7}" presName="sibTrans" presStyleLbl="sibTrans2D1" presStyleIdx="3" presStyleCnt="7"/>
      <dgm:spPr/>
    </dgm:pt>
    <dgm:pt modelId="{302B1434-A311-4C36-A5A3-D99225BDC3FC}" type="pres">
      <dgm:prSet presAssocID="{701CF369-405F-4E33-8BF5-C829214269B7}" presName="connectorText" presStyleLbl="sibTrans2D1" presStyleIdx="3" presStyleCnt="7"/>
      <dgm:spPr/>
    </dgm:pt>
    <dgm:pt modelId="{EDDFEF90-CFB7-4CF5-840F-12334BA3142B}" type="pres">
      <dgm:prSet presAssocID="{A6150E3A-193E-4C97-8596-3BB3C858711F}" presName="node" presStyleLbl="node1" presStyleIdx="4" presStyleCnt="8">
        <dgm:presLayoutVars>
          <dgm:bulletEnabled val="1"/>
        </dgm:presLayoutVars>
      </dgm:prSet>
      <dgm:spPr/>
    </dgm:pt>
    <dgm:pt modelId="{92DFAA4A-3325-476D-ABCA-BBAC4CE8210C}" type="pres">
      <dgm:prSet presAssocID="{FE7AEF01-F119-4A47-9609-EBE528D03D0E}" presName="sibTrans" presStyleLbl="sibTrans2D1" presStyleIdx="4" presStyleCnt="7"/>
      <dgm:spPr/>
    </dgm:pt>
    <dgm:pt modelId="{9AF744DC-2197-4893-8D1F-7A3A8161265E}" type="pres">
      <dgm:prSet presAssocID="{FE7AEF01-F119-4A47-9609-EBE528D03D0E}" presName="connectorText" presStyleLbl="sibTrans2D1" presStyleIdx="4" presStyleCnt="7"/>
      <dgm:spPr/>
    </dgm:pt>
    <dgm:pt modelId="{4C35BB6D-63D2-4036-81B8-DC50298036E0}" type="pres">
      <dgm:prSet presAssocID="{EE424E58-F477-425E-9767-FE7D7B9E3E99}" presName="node" presStyleLbl="node1" presStyleIdx="5" presStyleCnt="8">
        <dgm:presLayoutVars>
          <dgm:bulletEnabled val="1"/>
        </dgm:presLayoutVars>
      </dgm:prSet>
      <dgm:spPr/>
    </dgm:pt>
    <dgm:pt modelId="{0C9A94D6-59A3-4ABB-84FA-934A329DCBFD}" type="pres">
      <dgm:prSet presAssocID="{98623251-7C28-474A-8C91-559C7AF661B3}" presName="sibTrans" presStyleLbl="sibTrans2D1" presStyleIdx="5" presStyleCnt="7"/>
      <dgm:spPr/>
    </dgm:pt>
    <dgm:pt modelId="{DB44FD97-1335-415C-B677-876141E5BE24}" type="pres">
      <dgm:prSet presAssocID="{98623251-7C28-474A-8C91-559C7AF661B3}" presName="connectorText" presStyleLbl="sibTrans2D1" presStyleIdx="5" presStyleCnt="7"/>
      <dgm:spPr/>
    </dgm:pt>
    <dgm:pt modelId="{C88B1E8A-7AFA-4BA6-B0CC-BD77C659502F}" type="pres">
      <dgm:prSet presAssocID="{BA627D8F-885E-4911-9583-72B3FFF3EBC9}" presName="node" presStyleLbl="node1" presStyleIdx="6" presStyleCnt="8">
        <dgm:presLayoutVars>
          <dgm:bulletEnabled val="1"/>
        </dgm:presLayoutVars>
      </dgm:prSet>
      <dgm:spPr/>
    </dgm:pt>
    <dgm:pt modelId="{35740303-6DBE-43D3-8D92-A23507599CC2}" type="pres">
      <dgm:prSet presAssocID="{5894DCCB-886B-42E1-AEB6-3B4CBDF7E966}" presName="sibTrans" presStyleLbl="sibTrans2D1" presStyleIdx="6" presStyleCnt="7"/>
      <dgm:spPr/>
    </dgm:pt>
    <dgm:pt modelId="{FF4FBFED-E603-40F0-BC8E-36134EBEB84D}" type="pres">
      <dgm:prSet presAssocID="{5894DCCB-886B-42E1-AEB6-3B4CBDF7E966}" presName="connectorText" presStyleLbl="sibTrans2D1" presStyleIdx="6" presStyleCnt="7"/>
      <dgm:spPr/>
    </dgm:pt>
    <dgm:pt modelId="{EA937529-641F-4B48-8D88-2FA78E833B4E}" type="pres">
      <dgm:prSet presAssocID="{37473DE0-E794-4229-8FB0-D515E7A964FF}" presName="node" presStyleLbl="node1" presStyleIdx="7" presStyleCnt="8">
        <dgm:presLayoutVars>
          <dgm:bulletEnabled val="1"/>
        </dgm:presLayoutVars>
      </dgm:prSet>
      <dgm:spPr/>
    </dgm:pt>
  </dgm:ptLst>
  <dgm:cxnLst>
    <dgm:cxn modelId="{8F831A05-6A77-4014-B971-AA08629D9963}" type="presOf" srcId="{15DA9AD4-EA67-4B7C-9805-2AE0BD5A3346}" destId="{0CD2F1E5-B626-4F49-9EFB-3E7AB838ACD2}" srcOrd="1" destOrd="0" presId="urn:microsoft.com/office/officeart/2005/8/layout/process5"/>
    <dgm:cxn modelId="{FECBC00E-4893-416D-A728-7FE10DD36028}" type="presOf" srcId="{5894DCCB-886B-42E1-AEB6-3B4CBDF7E966}" destId="{FF4FBFED-E603-40F0-BC8E-36134EBEB84D}" srcOrd="1" destOrd="0" presId="urn:microsoft.com/office/officeart/2005/8/layout/process5"/>
    <dgm:cxn modelId="{28217821-87E4-4457-8408-2789B320EFE1}" srcId="{8CCA21F8-FD81-48A9-B523-8591E5470786}" destId="{37473DE0-E794-4229-8FB0-D515E7A964FF}" srcOrd="7" destOrd="0" parTransId="{AAF54212-63F9-40F7-8FD1-CDB35998B52C}" sibTransId="{01A5F7E0-C629-4A0F-96E3-ADB43994B7E8}"/>
    <dgm:cxn modelId="{B1848C26-1E28-4400-A605-EAE40AE37E49}" type="presOf" srcId="{15DA9AD4-EA67-4B7C-9805-2AE0BD5A3346}" destId="{FB88ECC7-79F6-4BC1-8D04-8E102856B8F2}" srcOrd="0" destOrd="0" presId="urn:microsoft.com/office/officeart/2005/8/layout/process5"/>
    <dgm:cxn modelId="{CF746B32-C34A-43C0-8C34-326B94183B6A}" srcId="{8CCA21F8-FD81-48A9-B523-8591E5470786}" destId="{EE424E58-F477-425E-9767-FE7D7B9E3E99}" srcOrd="5" destOrd="0" parTransId="{C5F06B15-DEC8-411B-A10B-48521AF6E3B8}" sibTransId="{98623251-7C28-474A-8C91-559C7AF661B3}"/>
    <dgm:cxn modelId="{842AE633-2BFA-4543-B834-5DD646EBD0DE}" type="presOf" srcId="{701CF369-405F-4E33-8BF5-C829214269B7}" destId="{302B1434-A311-4C36-A5A3-D99225BDC3FC}" srcOrd="1" destOrd="0" presId="urn:microsoft.com/office/officeart/2005/8/layout/process5"/>
    <dgm:cxn modelId="{BED6155B-4436-401C-881F-C2C428AFD249}" srcId="{8CCA21F8-FD81-48A9-B523-8591E5470786}" destId="{BA627D8F-885E-4911-9583-72B3FFF3EBC9}" srcOrd="6" destOrd="0" parTransId="{938BDECF-D7DF-400E-8BFE-AEEB4B5670DA}" sibTransId="{5894DCCB-886B-42E1-AEB6-3B4CBDF7E966}"/>
    <dgm:cxn modelId="{64B08164-F4C7-447D-B2C9-B8D7206D610B}" type="presOf" srcId="{FE7AEF01-F119-4A47-9609-EBE528D03D0E}" destId="{92DFAA4A-3325-476D-ABCA-BBAC4CE8210C}" srcOrd="0" destOrd="0" presId="urn:microsoft.com/office/officeart/2005/8/layout/process5"/>
    <dgm:cxn modelId="{06DE9068-3997-46F0-AD9D-11BE294B6698}" type="presOf" srcId="{4E811D59-47DA-48CB-B21A-D0677DA41D81}" destId="{BB063956-4E09-4311-9CB3-C79525D8CF8E}" srcOrd="0" destOrd="0" presId="urn:microsoft.com/office/officeart/2005/8/layout/process5"/>
    <dgm:cxn modelId="{4106BF68-BF00-4CE6-ACBC-691ABCE6D7FC}" type="presOf" srcId="{5894DCCB-886B-42E1-AEB6-3B4CBDF7E966}" destId="{35740303-6DBE-43D3-8D92-A23507599CC2}" srcOrd="0" destOrd="0" presId="urn:microsoft.com/office/officeart/2005/8/layout/process5"/>
    <dgm:cxn modelId="{9959616B-108C-46AC-8C83-EB3B690B723F}" srcId="{8CCA21F8-FD81-48A9-B523-8591E5470786}" destId="{011FB46E-796A-41D4-8141-AFCA48C7A9EB}" srcOrd="3" destOrd="0" parTransId="{C4991F68-56E8-4D68-87F9-ED995E6D3D89}" sibTransId="{701CF369-405F-4E33-8BF5-C829214269B7}"/>
    <dgm:cxn modelId="{9DFD9D4B-36D5-41F1-8DA3-364026B27CA8}" type="presOf" srcId="{BA627D8F-885E-4911-9583-72B3FFF3EBC9}" destId="{C88B1E8A-7AFA-4BA6-B0CC-BD77C659502F}" srcOrd="0" destOrd="0" presId="urn:microsoft.com/office/officeart/2005/8/layout/process5"/>
    <dgm:cxn modelId="{7E939E50-B759-4695-A680-B8B61E2BF173}" type="presOf" srcId="{D987846C-DD34-4DDD-83D1-D66F3A7F0EC4}" destId="{8075B8EC-90F8-4EBE-8622-636F1EBD594A}" srcOrd="0" destOrd="0" presId="urn:microsoft.com/office/officeart/2005/8/layout/process5"/>
    <dgm:cxn modelId="{C8628B73-36A9-4353-B320-96241408C4B1}" type="presOf" srcId="{A6150E3A-193E-4C97-8596-3BB3C858711F}" destId="{EDDFEF90-CFB7-4CF5-840F-12334BA3142B}" srcOrd="0" destOrd="0" presId="urn:microsoft.com/office/officeart/2005/8/layout/process5"/>
    <dgm:cxn modelId="{8E6C0A54-5B13-4747-B496-099E110A75B2}" type="presOf" srcId="{98623251-7C28-474A-8C91-559C7AF661B3}" destId="{DB44FD97-1335-415C-B677-876141E5BE24}" srcOrd="1" destOrd="0" presId="urn:microsoft.com/office/officeart/2005/8/layout/process5"/>
    <dgm:cxn modelId="{25D86154-5C53-40D9-8D69-9BF750022C06}" srcId="{8CCA21F8-FD81-48A9-B523-8591E5470786}" destId="{3D1D7D53-0C89-4963-9C1A-8A7ED0316C04}" srcOrd="0" destOrd="0" parTransId="{7E686C3B-511B-4FE6-845F-EA2FFA79D5F3}" sibTransId="{45EBAF3B-3CDF-4261-9419-FB92047E12DE}"/>
    <dgm:cxn modelId="{7A463956-053E-44B9-BFE4-371AD7836918}" type="presOf" srcId="{8CCA21F8-FD81-48A9-B523-8591E5470786}" destId="{81B41242-B829-47F5-B827-2823C8ECF57D}" srcOrd="0" destOrd="0" presId="urn:microsoft.com/office/officeart/2005/8/layout/process5"/>
    <dgm:cxn modelId="{8EE47C78-BD71-464E-99D2-9B28FA33D9B6}" type="presOf" srcId="{4E811D59-47DA-48CB-B21A-D0677DA41D81}" destId="{887CEDC0-0C95-4BB7-AE18-E00DE26FC582}" srcOrd="1" destOrd="0" presId="urn:microsoft.com/office/officeart/2005/8/layout/process5"/>
    <dgm:cxn modelId="{845C7081-FA3F-401D-8578-AA5EBE8A2BBB}" srcId="{8CCA21F8-FD81-48A9-B523-8591E5470786}" destId="{D987846C-DD34-4DDD-83D1-D66F3A7F0EC4}" srcOrd="1" destOrd="0" parTransId="{BA9842F9-8BF9-4DDC-9C3B-E8AAA563766D}" sibTransId="{15DA9AD4-EA67-4B7C-9805-2AE0BD5A3346}"/>
    <dgm:cxn modelId="{5E04DD95-23C9-4340-AB8E-A21E7B44E432}" srcId="{8CCA21F8-FD81-48A9-B523-8591E5470786}" destId="{A722F39C-D904-45C4-8E43-4ABD441296F0}" srcOrd="2" destOrd="0" parTransId="{7A497AD2-3E98-4DE1-933B-C12ADBE92D44}" sibTransId="{4E811D59-47DA-48CB-B21A-D0677DA41D81}"/>
    <dgm:cxn modelId="{97B9879A-7600-4EFE-9361-593643223756}" type="presOf" srcId="{011FB46E-796A-41D4-8141-AFCA48C7A9EB}" destId="{1DC34AAE-1D23-47D8-A670-B85F1313344A}" srcOrd="0" destOrd="0" presId="urn:microsoft.com/office/officeart/2005/8/layout/process5"/>
    <dgm:cxn modelId="{72A5D89B-D58D-4603-B52A-7168F8C626E0}" type="presOf" srcId="{FE7AEF01-F119-4A47-9609-EBE528D03D0E}" destId="{9AF744DC-2197-4893-8D1F-7A3A8161265E}" srcOrd="1" destOrd="0" presId="urn:microsoft.com/office/officeart/2005/8/layout/process5"/>
    <dgm:cxn modelId="{CD5D27AB-7B2D-425F-9F0E-042E07EC48B0}" type="presOf" srcId="{37473DE0-E794-4229-8FB0-D515E7A964FF}" destId="{EA937529-641F-4B48-8D88-2FA78E833B4E}" srcOrd="0" destOrd="0" presId="urn:microsoft.com/office/officeart/2005/8/layout/process5"/>
    <dgm:cxn modelId="{46E00EB6-5E37-4EC5-AE31-6FCA49A50DB3}" type="presOf" srcId="{45EBAF3B-3CDF-4261-9419-FB92047E12DE}" destId="{8C1F8E56-8E77-45E4-8CAF-47C39D8F138E}" srcOrd="0" destOrd="0" presId="urn:microsoft.com/office/officeart/2005/8/layout/process5"/>
    <dgm:cxn modelId="{35B176C0-0685-4F52-916E-808F1A3CFAC3}" type="presOf" srcId="{EE424E58-F477-425E-9767-FE7D7B9E3E99}" destId="{4C35BB6D-63D2-4036-81B8-DC50298036E0}" srcOrd="0" destOrd="0" presId="urn:microsoft.com/office/officeart/2005/8/layout/process5"/>
    <dgm:cxn modelId="{61B290CB-534E-4611-9ACD-2621CF92321F}" type="presOf" srcId="{A722F39C-D904-45C4-8E43-4ABD441296F0}" destId="{3272DB95-B081-4308-A55F-C6033486D732}" srcOrd="0" destOrd="0" presId="urn:microsoft.com/office/officeart/2005/8/layout/process5"/>
    <dgm:cxn modelId="{03D923E0-D2EF-4FA1-8AC9-0FBAD1A589D7}" type="presOf" srcId="{98623251-7C28-474A-8C91-559C7AF661B3}" destId="{0C9A94D6-59A3-4ABB-84FA-934A329DCBFD}" srcOrd="0" destOrd="0" presId="urn:microsoft.com/office/officeart/2005/8/layout/process5"/>
    <dgm:cxn modelId="{2431CFE3-5EA8-4A74-9C6B-385EBB6D7ECB}" srcId="{8CCA21F8-FD81-48A9-B523-8591E5470786}" destId="{A6150E3A-193E-4C97-8596-3BB3C858711F}" srcOrd="4" destOrd="0" parTransId="{7E6DCB88-3B67-48A5-B31B-34C70A655853}" sibTransId="{FE7AEF01-F119-4A47-9609-EBE528D03D0E}"/>
    <dgm:cxn modelId="{AEB735EA-4C59-44D0-B06B-DB6666108D17}" type="presOf" srcId="{3D1D7D53-0C89-4963-9C1A-8A7ED0316C04}" destId="{6B4EAD57-82FC-4C6F-B036-97A5411E3E60}" srcOrd="0" destOrd="0" presId="urn:microsoft.com/office/officeart/2005/8/layout/process5"/>
    <dgm:cxn modelId="{45DA96FD-FF8D-46A1-90B2-810811C6E6F0}" type="presOf" srcId="{45EBAF3B-3CDF-4261-9419-FB92047E12DE}" destId="{B86A869F-FE59-444A-B9DA-15295C9635A5}" srcOrd="1" destOrd="0" presId="urn:microsoft.com/office/officeart/2005/8/layout/process5"/>
    <dgm:cxn modelId="{2F1790FE-0818-41CE-873A-DAF8A782B5F1}" type="presOf" srcId="{701CF369-405F-4E33-8BF5-C829214269B7}" destId="{2F741395-A8F6-4152-8C40-B8367F339800}" srcOrd="0" destOrd="0" presId="urn:microsoft.com/office/officeart/2005/8/layout/process5"/>
    <dgm:cxn modelId="{5E5582B8-07E4-4EAF-BB91-76B3C3278D40}" type="presParOf" srcId="{81B41242-B829-47F5-B827-2823C8ECF57D}" destId="{6B4EAD57-82FC-4C6F-B036-97A5411E3E60}" srcOrd="0" destOrd="0" presId="urn:microsoft.com/office/officeart/2005/8/layout/process5"/>
    <dgm:cxn modelId="{031AC130-B38C-4E1E-8FB2-252635E4D495}" type="presParOf" srcId="{81B41242-B829-47F5-B827-2823C8ECF57D}" destId="{8C1F8E56-8E77-45E4-8CAF-47C39D8F138E}" srcOrd="1" destOrd="0" presId="urn:microsoft.com/office/officeart/2005/8/layout/process5"/>
    <dgm:cxn modelId="{EEC5D855-2129-4CE4-8107-439BBA0B5F04}" type="presParOf" srcId="{8C1F8E56-8E77-45E4-8CAF-47C39D8F138E}" destId="{B86A869F-FE59-444A-B9DA-15295C9635A5}" srcOrd="0" destOrd="0" presId="urn:microsoft.com/office/officeart/2005/8/layout/process5"/>
    <dgm:cxn modelId="{857A9C6C-7C6E-4BA7-8630-E156233CEF5C}" type="presParOf" srcId="{81B41242-B829-47F5-B827-2823C8ECF57D}" destId="{8075B8EC-90F8-4EBE-8622-636F1EBD594A}" srcOrd="2" destOrd="0" presId="urn:microsoft.com/office/officeart/2005/8/layout/process5"/>
    <dgm:cxn modelId="{638ABD38-9173-4F1E-A5C8-943A11EE8ED8}" type="presParOf" srcId="{81B41242-B829-47F5-B827-2823C8ECF57D}" destId="{FB88ECC7-79F6-4BC1-8D04-8E102856B8F2}" srcOrd="3" destOrd="0" presId="urn:microsoft.com/office/officeart/2005/8/layout/process5"/>
    <dgm:cxn modelId="{E63D54F5-45B1-4407-AA57-E1F220935B29}" type="presParOf" srcId="{FB88ECC7-79F6-4BC1-8D04-8E102856B8F2}" destId="{0CD2F1E5-B626-4F49-9EFB-3E7AB838ACD2}" srcOrd="0" destOrd="0" presId="urn:microsoft.com/office/officeart/2005/8/layout/process5"/>
    <dgm:cxn modelId="{58E5805E-D854-4A9A-9831-535E7CBC1802}" type="presParOf" srcId="{81B41242-B829-47F5-B827-2823C8ECF57D}" destId="{3272DB95-B081-4308-A55F-C6033486D732}" srcOrd="4" destOrd="0" presId="urn:microsoft.com/office/officeart/2005/8/layout/process5"/>
    <dgm:cxn modelId="{0029A487-4DF2-40D2-B26E-B9932D378689}" type="presParOf" srcId="{81B41242-B829-47F5-B827-2823C8ECF57D}" destId="{BB063956-4E09-4311-9CB3-C79525D8CF8E}" srcOrd="5" destOrd="0" presId="urn:microsoft.com/office/officeart/2005/8/layout/process5"/>
    <dgm:cxn modelId="{81C6DA30-E6B8-40E6-B60B-A2EC88A0B03E}" type="presParOf" srcId="{BB063956-4E09-4311-9CB3-C79525D8CF8E}" destId="{887CEDC0-0C95-4BB7-AE18-E00DE26FC582}" srcOrd="0" destOrd="0" presId="urn:microsoft.com/office/officeart/2005/8/layout/process5"/>
    <dgm:cxn modelId="{6BE0FDF8-FC9C-410D-A212-25B704A180E0}" type="presParOf" srcId="{81B41242-B829-47F5-B827-2823C8ECF57D}" destId="{1DC34AAE-1D23-47D8-A670-B85F1313344A}" srcOrd="6" destOrd="0" presId="urn:microsoft.com/office/officeart/2005/8/layout/process5"/>
    <dgm:cxn modelId="{60A5B319-2940-421B-95A0-95361F984544}" type="presParOf" srcId="{81B41242-B829-47F5-B827-2823C8ECF57D}" destId="{2F741395-A8F6-4152-8C40-B8367F339800}" srcOrd="7" destOrd="0" presId="urn:microsoft.com/office/officeart/2005/8/layout/process5"/>
    <dgm:cxn modelId="{7B19071D-45E7-4AF9-9279-903068F0015B}" type="presParOf" srcId="{2F741395-A8F6-4152-8C40-B8367F339800}" destId="{302B1434-A311-4C36-A5A3-D99225BDC3FC}" srcOrd="0" destOrd="0" presId="urn:microsoft.com/office/officeart/2005/8/layout/process5"/>
    <dgm:cxn modelId="{EC61C4B4-0585-49F2-817F-C838F58D34CB}" type="presParOf" srcId="{81B41242-B829-47F5-B827-2823C8ECF57D}" destId="{EDDFEF90-CFB7-4CF5-840F-12334BA3142B}" srcOrd="8" destOrd="0" presId="urn:microsoft.com/office/officeart/2005/8/layout/process5"/>
    <dgm:cxn modelId="{9BD8F6AC-A3A4-478B-9913-937F73CD1662}" type="presParOf" srcId="{81B41242-B829-47F5-B827-2823C8ECF57D}" destId="{92DFAA4A-3325-476D-ABCA-BBAC4CE8210C}" srcOrd="9" destOrd="0" presId="urn:microsoft.com/office/officeart/2005/8/layout/process5"/>
    <dgm:cxn modelId="{C8DDF07A-6ECF-4B60-A7AC-0105FE556B98}" type="presParOf" srcId="{92DFAA4A-3325-476D-ABCA-BBAC4CE8210C}" destId="{9AF744DC-2197-4893-8D1F-7A3A8161265E}" srcOrd="0" destOrd="0" presId="urn:microsoft.com/office/officeart/2005/8/layout/process5"/>
    <dgm:cxn modelId="{FA17427C-5215-45B3-9376-E75A7DA4146F}" type="presParOf" srcId="{81B41242-B829-47F5-B827-2823C8ECF57D}" destId="{4C35BB6D-63D2-4036-81B8-DC50298036E0}" srcOrd="10" destOrd="0" presId="urn:microsoft.com/office/officeart/2005/8/layout/process5"/>
    <dgm:cxn modelId="{2C736FA6-73D8-4451-A65D-013C86F7DB9C}" type="presParOf" srcId="{81B41242-B829-47F5-B827-2823C8ECF57D}" destId="{0C9A94D6-59A3-4ABB-84FA-934A329DCBFD}" srcOrd="11" destOrd="0" presId="urn:microsoft.com/office/officeart/2005/8/layout/process5"/>
    <dgm:cxn modelId="{FE06DF3B-331F-45BF-9143-C3E04D44F851}" type="presParOf" srcId="{0C9A94D6-59A3-4ABB-84FA-934A329DCBFD}" destId="{DB44FD97-1335-415C-B677-876141E5BE24}" srcOrd="0" destOrd="0" presId="urn:microsoft.com/office/officeart/2005/8/layout/process5"/>
    <dgm:cxn modelId="{2A88778C-A267-42EB-9952-454F83ACC378}" type="presParOf" srcId="{81B41242-B829-47F5-B827-2823C8ECF57D}" destId="{C88B1E8A-7AFA-4BA6-B0CC-BD77C659502F}" srcOrd="12" destOrd="0" presId="urn:microsoft.com/office/officeart/2005/8/layout/process5"/>
    <dgm:cxn modelId="{2D416E89-5D01-457E-BC6E-07F5BC8BEF39}" type="presParOf" srcId="{81B41242-B829-47F5-B827-2823C8ECF57D}" destId="{35740303-6DBE-43D3-8D92-A23507599CC2}" srcOrd="13" destOrd="0" presId="urn:microsoft.com/office/officeart/2005/8/layout/process5"/>
    <dgm:cxn modelId="{22CB837D-D7C0-4447-8218-2125FDFF8B3F}" type="presParOf" srcId="{35740303-6DBE-43D3-8D92-A23507599CC2}" destId="{FF4FBFED-E603-40F0-BC8E-36134EBEB84D}" srcOrd="0" destOrd="0" presId="urn:microsoft.com/office/officeart/2005/8/layout/process5"/>
    <dgm:cxn modelId="{8A86A6C6-C234-4AC5-A21B-8B606A7569D0}" type="presParOf" srcId="{81B41242-B829-47F5-B827-2823C8ECF57D}" destId="{EA937529-641F-4B48-8D88-2FA78E833B4E}"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9DB60-CFA5-43FF-8BEA-178A94F339AD}" type="doc">
      <dgm:prSet loTypeId="urn:microsoft.com/office/officeart/2005/8/layout/hChevron3" loCatId="process" qsTypeId="urn:microsoft.com/office/officeart/2005/8/quickstyle/simple1" qsCatId="simple" csTypeId="urn:microsoft.com/office/officeart/2005/8/colors/accent1_2" csCatId="accent1" phldr="1"/>
      <dgm:spPr/>
    </dgm:pt>
    <dgm:pt modelId="{C6E12F7B-0B54-42F0-AD2F-A7EDBEA549E1}">
      <dgm:prSet phldrT="[テキスト]"/>
      <dgm:spPr/>
      <dgm:t>
        <a:bodyPr/>
        <a:lstStyle/>
        <a:p>
          <a:r>
            <a:rPr lang="ja-JP" altLang="en-US" dirty="0"/>
            <a:t>前コミットの成果物取得</a:t>
          </a:r>
          <a:endParaRPr lang="en-US" dirty="0"/>
        </a:p>
      </dgm:t>
    </dgm:pt>
    <dgm:pt modelId="{42C73F53-82A0-4FB8-A44D-B87BC6974219}" type="parTrans" cxnId="{41CFD917-B9F6-4BEB-83C6-2931BD9312C5}">
      <dgm:prSet/>
      <dgm:spPr/>
      <dgm:t>
        <a:bodyPr/>
        <a:lstStyle/>
        <a:p>
          <a:endParaRPr lang="en-US"/>
        </a:p>
      </dgm:t>
    </dgm:pt>
    <dgm:pt modelId="{45508102-24D8-461D-825E-C2AE73D1BC11}" type="sibTrans" cxnId="{41CFD917-B9F6-4BEB-83C6-2931BD9312C5}">
      <dgm:prSet/>
      <dgm:spPr/>
      <dgm:t>
        <a:bodyPr/>
        <a:lstStyle/>
        <a:p>
          <a:endParaRPr lang="en-US"/>
        </a:p>
      </dgm:t>
    </dgm:pt>
    <dgm:pt modelId="{29C53A15-77DF-4D06-8735-48DEF88C6965}">
      <dgm:prSet phldrT="[テキスト]"/>
      <dgm:spPr/>
      <dgm:t>
        <a:bodyPr/>
        <a:lstStyle/>
        <a:p>
          <a:r>
            <a:rPr lang="ja-JP" altLang="en-US" dirty="0"/>
            <a:t>要件の差分取得</a:t>
          </a:r>
          <a:endParaRPr lang="en-US" dirty="0"/>
        </a:p>
      </dgm:t>
    </dgm:pt>
    <dgm:pt modelId="{115B1DCE-4E8A-444E-88CF-C1158B484232}" type="parTrans" cxnId="{4C738A8D-C590-4389-A5A0-9F449421AC01}">
      <dgm:prSet/>
      <dgm:spPr/>
      <dgm:t>
        <a:bodyPr/>
        <a:lstStyle/>
        <a:p>
          <a:endParaRPr lang="en-US"/>
        </a:p>
      </dgm:t>
    </dgm:pt>
    <dgm:pt modelId="{01BA1CE1-C74B-4543-9E37-AC3A31FCB95A}" type="sibTrans" cxnId="{4C738A8D-C590-4389-A5A0-9F449421AC01}">
      <dgm:prSet/>
      <dgm:spPr/>
      <dgm:t>
        <a:bodyPr/>
        <a:lstStyle/>
        <a:p>
          <a:endParaRPr lang="en-US"/>
        </a:p>
      </dgm:t>
    </dgm:pt>
    <dgm:pt modelId="{594D75F7-0331-4F2C-B8FF-3585CF4CE37A}">
      <dgm:prSet phldrT="[テキスト]"/>
      <dgm:spPr/>
      <dgm:t>
        <a:bodyPr/>
        <a:lstStyle/>
        <a:p>
          <a:r>
            <a:rPr lang="ja-JP" altLang="en-US" dirty="0"/>
            <a:t>モデルの差分取得</a:t>
          </a:r>
          <a:endParaRPr lang="en-US" dirty="0"/>
        </a:p>
      </dgm:t>
    </dgm:pt>
    <dgm:pt modelId="{C7CA87FD-33D8-4D97-904B-B985D7E2E04E}" type="parTrans" cxnId="{0B5A0E30-32EE-476A-93B0-3F5D198C2F8D}">
      <dgm:prSet/>
      <dgm:spPr/>
      <dgm:t>
        <a:bodyPr/>
        <a:lstStyle/>
        <a:p>
          <a:endParaRPr lang="en-US"/>
        </a:p>
      </dgm:t>
    </dgm:pt>
    <dgm:pt modelId="{01962ADD-EEB3-45FE-B66D-D062FC5A4BC7}" type="sibTrans" cxnId="{0B5A0E30-32EE-476A-93B0-3F5D198C2F8D}">
      <dgm:prSet/>
      <dgm:spPr/>
      <dgm:t>
        <a:bodyPr/>
        <a:lstStyle/>
        <a:p>
          <a:endParaRPr lang="en-US"/>
        </a:p>
      </dgm:t>
    </dgm:pt>
    <dgm:pt modelId="{C887F633-B58F-455B-83A8-338F1D32FE33}">
      <dgm:prSet phldrT="[テキスト]"/>
      <dgm:spPr/>
      <dgm:t>
        <a:bodyPr/>
        <a:lstStyle/>
        <a:p>
          <a:r>
            <a:rPr lang="ja-JP" altLang="en-US" dirty="0"/>
            <a:t>差分情報と合致するテストケースを特定</a:t>
          </a:r>
          <a:endParaRPr lang="en-US" dirty="0"/>
        </a:p>
      </dgm:t>
    </dgm:pt>
    <dgm:pt modelId="{7CF9F427-2D2F-43CA-95B7-98AD8AB9450B}" type="parTrans" cxnId="{CDECF726-95FC-4BC5-BEF1-D56A3CE2F489}">
      <dgm:prSet/>
      <dgm:spPr/>
      <dgm:t>
        <a:bodyPr/>
        <a:lstStyle/>
        <a:p>
          <a:endParaRPr lang="en-US"/>
        </a:p>
      </dgm:t>
    </dgm:pt>
    <dgm:pt modelId="{5AC91315-8514-4FBC-B5ED-1533413482CF}" type="sibTrans" cxnId="{CDECF726-95FC-4BC5-BEF1-D56A3CE2F489}">
      <dgm:prSet/>
      <dgm:spPr/>
      <dgm:t>
        <a:bodyPr/>
        <a:lstStyle/>
        <a:p>
          <a:endParaRPr lang="en-US"/>
        </a:p>
      </dgm:t>
    </dgm:pt>
    <dgm:pt modelId="{99F3B0B4-5837-42F1-B0FC-46FF0DEE5CF4}">
      <dgm:prSet phldrT="[テキスト]"/>
      <dgm:spPr/>
      <dgm:t>
        <a:bodyPr/>
        <a:lstStyle/>
        <a:p>
          <a:r>
            <a:rPr lang="ja-JP" altLang="en-US" dirty="0"/>
            <a:t>特定したテストケースの実行</a:t>
          </a:r>
          <a:endParaRPr lang="en-US" dirty="0"/>
        </a:p>
      </dgm:t>
    </dgm:pt>
    <dgm:pt modelId="{CADD3997-2541-48EF-9626-2D44C59910E7}" type="parTrans" cxnId="{90649802-1E8B-4FF9-8993-24F8F42A1B4E}">
      <dgm:prSet/>
      <dgm:spPr/>
      <dgm:t>
        <a:bodyPr/>
        <a:lstStyle/>
        <a:p>
          <a:endParaRPr lang="en-US"/>
        </a:p>
      </dgm:t>
    </dgm:pt>
    <dgm:pt modelId="{4F0F941B-1B34-4B8E-8DE8-105A6E753A5A}" type="sibTrans" cxnId="{90649802-1E8B-4FF9-8993-24F8F42A1B4E}">
      <dgm:prSet/>
      <dgm:spPr/>
      <dgm:t>
        <a:bodyPr/>
        <a:lstStyle/>
        <a:p>
          <a:endParaRPr lang="en-US"/>
        </a:p>
      </dgm:t>
    </dgm:pt>
    <dgm:pt modelId="{197544AC-DD30-4591-BDC1-CA9F4129CD49}">
      <dgm:prSet phldrT="[テキスト]"/>
      <dgm:spPr/>
      <dgm:t>
        <a:bodyPr/>
        <a:lstStyle/>
        <a:p>
          <a:r>
            <a:rPr lang="ja-JP" altLang="en-US" dirty="0"/>
            <a:t>既存結果とのマージ</a:t>
          </a:r>
          <a:endParaRPr lang="en-US" dirty="0"/>
        </a:p>
      </dgm:t>
    </dgm:pt>
    <dgm:pt modelId="{6148CACC-D2AF-452E-9E5E-4735BE5BB5D0}" type="parTrans" cxnId="{AE10CE75-5E61-43E4-B6E1-E2EB77F2ACA2}">
      <dgm:prSet/>
      <dgm:spPr/>
      <dgm:t>
        <a:bodyPr/>
        <a:lstStyle/>
        <a:p>
          <a:endParaRPr lang="en-US"/>
        </a:p>
      </dgm:t>
    </dgm:pt>
    <dgm:pt modelId="{C096A9FA-4105-44FB-8BF4-8AD4A7BEBCE8}" type="sibTrans" cxnId="{AE10CE75-5E61-43E4-B6E1-E2EB77F2ACA2}">
      <dgm:prSet/>
      <dgm:spPr/>
      <dgm:t>
        <a:bodyPr/>
        <a:lstStyle/>
        <a:p>
          <a:endParaRPr lang="en-US"/>
        </a:p>
      </dgm:t>
    </dgm:pt>
    <dgm:pt modelId="{22CA0B9E-2C4D-428A-9527-E5DB6F5190FD}">
      <dgm:prSet phldrT="[テキスト]"/>
      <dgm:spPr/>
      <dgm:t>
        <a:bodyPr/>
        <a:lstStyle/>
        <a:p>
          <a:r>
            <a:rPr lang="ja-JP" altLang="en-US" dirty="0"/>
            <a:t>統合レポート生成</a:t>
          </a:r>
          <a:endParaRPr lang="en-US" dirty="0"/>
        </a:p>
      </dgm:t>
    </dgm:pt>
    <dgm:pt modelId="{6DD32F7B-B10E-4581-B18E-631DFD33963A}" type="parTrans" cxnId="{964DA902-3943-4D0B-8835-C8ACA1D4E3CA}">
      <dgm:prSet/>
      <dgm:spPr/>
      <dgm:t>
        <a:bodyPr/>
        <a:lstStyle/>
        <a:p>
          <a:endParaRPr lang="en-US"/>
        </a:p>
      </dgm:t>
    </dgm:pt>
    <dgm:pt modelId="{44234EDE-3CC8-4C3B-8DFA-6194C05D7602}" type="sibTrans" cxnId="{964DA902-3943-4D0B-8835-C8ACA1D4E3CA}">
      <dgm:prSet/>
      <dgm:spPr/>
      <dgm:t>
        <a:bodyPr/>
        <a:lstStyle/>
        <a:p>
          <a:endParaRPr lang="en-US"/>
        </a:p>
      </dgm:t>
    </dgm:pt>
    <dgm:pt modelId="{F54E0C2A-00A9-483C-9563-97673F20E11E}" type="pres">
      <dgm:prSet presAssocID="{58A9DB60-CFA5-43FF-8BEA-178A94F339AD}" presName="Name0" presStyleCnt="0">
        <dgm:presLayoutVars>
          <dgm:dir/>
          <dgm:resizeHandles val="exact"/>
        </dgm:presLayoutVars>
      </dgm:prSet>
      <dgm:spPr/>
    </dgm:pt>
    <dgm:pt modelId="{A7F412B1-1194-4164-AAE0-ADE441A106AE}" type="pres">
      <dgm:prSet presAssocID="{C6E12F7B-0B54-42F0-AD2F-A7EDBEA549E1}" presName="parTxOnly" presStyleLbl="node1" presStyleIdx="0" presStyleCnt="7">
        <dgm:presLayoutVars>
          <dgm:bulletEnabled val="1"/>
        </dgm:presLayoutVars>
      </dgm:prSet>
      <dgm:spPr/>
    </dgm:pt>
    <dgm:pt modelId="{F141E2AC-4607-4F58-B5A0-469B464CB787}" type="pres">
      <dgm:prSet presAssocID="{45508102-24D8-461D-825E-C2AE73D1BC11}" presName="parSpace" presStyleCnt="0"/>
      <dgm:spPr/>
    </dgm:pt>
    <dgm:pt modelId="{0715DAAB-A10F-4E6E-91E1-CABD72472FFF}" type="pres">
      <dgm:prSet presAssocID="{29C53A15-77DF-4D06-8735-48DEF88C6965}" presName="parTxOnly" presStyleLbl="node1" presStyleIdx="1" presStyleCnt="7">
        <dgm:presLayoutVars>
          <dgm:bulletEnabled val="1"/>
        </dgm:presLayoutVars>
      </dgm:prSet>
      <dgm:spPr/>
    </dgm:pt>
    <dgm:pt modelId="{1FD61437-F277-454F-B72F-FEFD8CF3BD30}" type="pres">
      <dgm:prSet presAssocID="{01BA1CE1-C74B-4543-9E37-AC3A31FCB95A}" presName="parSpace" presStyleCnt="0"/>
      <dgm:spPr/>
    </dgm:pt>
    <dgm:pt modelId="{9FF4F1B6-F83F-4489-BA02-6A5877266FF3}" type="pres">
      <dgm:prSet presAssocID="{594D75F7-0331-4F2C-B8FF-3585CF4CE37A}" presName="parTxOnly" presStyleLbl="node1" presStyleIdx="2" presStyleCnt="7">
        <dgm:presLayoutVars>
          <dgm:bulletEnabled val="1"/>
        </dgm:presLayoutVars>
      </dgm:prSet>
      <dgm:spPr/>
    </dgm:pt>
    <dgm:pt modelId="{9D0F2F68-A401-4FF2-8425-AE7271E458A3}" type="pres">
      <dgm:prSet presAssocID="{01962ADD-EEB3-45FE-B66D-D062FC5A4BC7}" presName="parSpace" presStyleCnt="0"/>
      <dgm:spPr/>
    </dgm:pt>
    <dgm:pt modelId="{2E925553-358F-42C2-91F7-E8BC292D7CAC}" type="pres">
      <dgm:prSet presAssocID="{C887F633-B58F-455B-83A8-338F1D32FE33}" presName="parTxOnly" presStyleLbl="node1" presStyleIdx="3" presStyleCnt="7">
        <dgm:presLayoutVars>
          <dgm:bulletEnabled val="1"/>
        </dgm:presLayoutVars>
      </dgm:prSet>
      <dgm:spPr/>
    </dgm:pt>
    <dgm:pt modelId="{1106C293-6451-40C8-8C9C-617638E8B804}" type="pres">
      <dgm:prSet presAssocID="{5AC91315-8514-4FBC-B5ED-1533413482CF}" presName="parSpace" presStyleCnt="0"/>
      <dgm:spPr/>
    </dgm:pt>
    <dgm:pt modelId="{1CB0AB77-0AC1-4F5B-955B-FAC4E609B25E}" type="pres">
      <dgm:prSet presAssocID="{99F3B0B4-5837-42F1-B0FC-46FF0DEE5CF4}" presName="parTxOnly" presStyleLbl="node1" presStyleIdx="4" presStyleCnt="7">
        <dgm:presLayoutVars>
          <dgm:bulletEnabled val="1"/>
        </dgm:presLayoutVars>
      </dgm:prSet>
      <dgm:spPr/>
    </dgm:pt>
    <dgm:pt modelId="{01862871-541A-4EEF-AF7A-9AC56072A174}" type="pres">
      <dgm:prSet presAssocID="{4F0F941B-1B34-4B8E-8DE8-105A6E753A5A}" presName="parSpace" presStyleCnt="0"/>
      <dgm:spPr/>
    </dgm:pt>
    <dgm:pt modelId="{7B57F2E6-45F0-4194-8920-5A28513AA8EB}" type="pres">
      <dgm:prSet presAssocID="{197544AC-DD30-4591-BDC1-CA9F4129CD49}" presName="parTxOnly" presStyleLbl="node1" presStyleIdx="5" presStyleCnt="7">
        <dgm:presLayoutVars>
          <dgm:bulletEnabled val="1"/>
        </dgm:presLayoutVars>
      </dgm:prSet>
      <dgm:spPr/>
    </dgm:pt>
    <dgm:pt modelId="{AC49E23E-CEE2-4441-B68E-357124D274BE}" type="pres">
      <dgm:prSet presAssocID="{C096A9FA-4105-44FB-8BF4-8AD4A7BEBCE8}" presName="parSpace" presStyleCnt="0"/>
      <dgm:spPr/>
    </dgm:pt>
    <dgm:pt modelId="{5B64010E-F2F4-44D6-8531-F5720C3D60E6}" type="pres">
      <dgm:prSet presAssocID="{22CA0B9E-2C4D-428A-9527-E5DB6F5190FD}" presName="parTxOnly" presStyleLbl="node1" presStyleIdx="6" presStyleCnt="7">
        <dgm:presLayoutVars>
          <dgm:bulletEnabled val="1"/>
        </dgm:presLayoutVars>
      </dgm:prSet>
      <dgm:spPr/>
    </dgm:pt>
  </dgm:ptLst>
  <dgm:cxnLst>
    <dgm:cxn modelId="{90649802-1E8B-4FF9-8993-24F8F42A1B4E}" srcId="{58A9DB60-CFA5-43FF-8BEA-178A94F339AD}" destId="{99F3B0B4-5837-42F1-B0FC-46FF0DEE5CF4}" srcOrd="4" destOrd="0" parTransId="{CADD3997-2541-48EF-9626-2D44C59910E7}" sibTransId="{4F0F941B-1B34-4B8E-8DE8-105A6E753A5A}"/>
    <dgm:cxn modelId="{964DA902-3943-4D0B-8835-C8ACA1D4E3CA}" srcId="{58A9DB60-CFA5-43FF-8BEA-178A94F339AD}" destId="{22CA0B9E-2C4D-428A-9527-E5DB6F5190FD}" srcOrd="6" destOrd="0" parTransId="{6DD32F7B-B10E-4581-B18E-631DFD33963A}" sibTransId="{44234EDE-3CC8-4C3B-8DFA-6194C05D7602}"/>
    <dgm:cxn modelId="{41CFD917-B9F6-4BEB-83C6-2931BD9312C5}" srcId="{58A9DB60-CFA5-43FF-8BEA-178A94F339AD}" destId="{C6E12F7B-0B54-42F0-AD2F-A7EDBEA549E1}" srcOrd="0" destOrd="0" parTransId="{42C73F53-82A0-4FB8-A44D-B87BC6974219}" sibTransId="{45508102-24D8-461D-825E-C2AE73D1BC11}"/>
    <dgm:cxn modelId="{CDECF726-95FC-4BC5-BEF1-D56A3CE2F489}" srcId="{58A9DB60-CFA5-43FF-8BEA-178A94F339AD}" destId="{C887F633-B58F-455B-83A8-338F1D32FE33}" srcOrd="3" destOrd="0" parTransId="{7CF9F427-2D2F-43CA-95B7-98AD8AB9450B}" sibTransId="{5AC91315-8514-4FBC-B5ED-1533413482CF}"/>
    <dgm:cxn modelId="{0B5A0E30-32EE-476A-93B0-3F5D198C2F8D}" srcId="{58A9DB60-CFA5-43FF-8BEA-178A94F339AD}" destId="{594D75F7-0331-4F2C-B8FF-3585CF4CE37A}" srcOrd="2" destOrd="0" parTransId="{C7CA87FD-33D8-4D97-904B-B985D7E2E04E}" sibTransId="{01962ADD-EEB3-45FE-B66D-D062FC5A4BC7}"/>
    <dgm:cxn modelId="{EA588E4B-DD03-4042-8311-83E08E4E3903}" type="presOf" srcId="{C6E12F7B-0B54-42F0-AD2F-A7EDBEA549E1}" destId="{A7F412B1-1194-4164-AAE0-ADE441A106AE}" srcOrd="0" destOrd="0" presId="urn:microsoft.com/office/officeart/2005/8/layout/hChevron3"/>
    <dgm:cxn modelId="{AE10CE75-5E61-43E4-B6E1-E2EB77F2ACA2}" srcId="{58A9DB60-CFA5-43FF-8BEA-178A94F339AD}" destId="{197544AC-DD30-4591-BDC1-CA9F4129CD49}" srcOrd="5" destOrd="0" parTransId="{6148CACC-D2AF-452E-9E5E-4735BE5BB5D0}" sibTransId="{C096A9FA-4105-44FB-8BF4-8AD4A7BEBCE8}"/>
    <dgm:cxn modelId="{6ABFCB79-35A9-41D2-BA91-BFD6EE56C417}" type="presOf" srcId="{99F3B0B4-5837-42F1-B0FC-46FF0DEE5CF4}" destId="{1CB0AB77-0AC1-4F5B-955B-FAC4E609B25E}" srcOrd="0" destOrd="0" presId="urn:microsoft.com/office/officeart/2005/8/layout/hChevron3"/>
    <dgm:cxn modelId="{7F495E87-1491-4492-AA82-53898B629CF2}" type="presOf" srcId="{197544AC-DD30-4591-BDC1-CA9F4129CD49}" destId="{7B57F2E6-45F0-4194-8920-5A28513AA8EB}" srcOrd="0" destOrd="0" presId="urn:microsoft.com/office/officeart/2005/8/layout/hChevron3"/>
    <dgm:cxn modelId="{4C738A8D-C590-4389-A5A0-9F449421AC01}" srcId="{58A9DB60-CFA5-43FF-8BEA-178A94F339AD}" destId="{29C53A15-77DF-4D06-8735-48DEF88C6965}" srcOrd="1" destOrd="0" parTransId="{115B1DCE-4E8A-444E-88CF-C1158B484232}" sibTransId="{01BA1CE1-C74B-4543-9E37-AC3A31FCB95A}"/>
    <dgm:cxn modelId="{BE70F2AF-69FD-4C61-BFF9-001686CF8D1F}" type="presOf" srcId="{58A9DB60-CFA5-43FF-8BEA-178A94F339AD}" destId="{F54E0C2A-00A9-483C-9563-97673F20E11E}" srcOrd="0" destOrd="0" presId="urn:microsoft.com/office/officeart/2005/8/layout/hChevron3"/>
    <dgm:cxn modelId="{DFBCBDB8-AAE5-4846-9DD8-2FF56C625ABC}" type="presOf" srcId="{594D75F7-0331-4F2C-B8FF-3585CF4CE37A}" destId="{9FF4F1B6-F83F-4489-BA02-6A5877266FF3}" srcOrd="0" destOrd="0" presId="urn:microsoft.com/office/officeart/2005/8/layout/hChevron3"/>
    <dgm:cxn modelId="{60899ED0-4E1C-454B-A0D6-ADF6856405BA}" type="presOf" srcId="{22CA0B9E-2C4D-428A-9527-E5DB6F5190FD}" destId="{5B64010E-F2F4-44D6-8531-F5720C3D60E6}" srcOrd="0" destOrd="0" presId="urn:microsoft.com/office/officeart/2005/8/layout/hChevron3"/>
    <dgm:cxn modelId="{0795E7EB-C328-483D-86A3-D07C1B8854E3}" type="presOf" srcId="{C887F633-B58F-455B-83A8-338F1D32FE33}" destId="{2E925553-358F-42C2-91F7-E8BC292D7CAC}" srcOrd="0" destOrd="0" presId="urn:microsoft.com/office/officeart/2005/8/layout/hChevron3"/>
    <dgm:cxn modelId="{1E55BEED-5D18-4BB0-B7D8-4614B3EB34E1}" type="presOf" srcId="{29C53A15-77DF-4D06-8735-48DEF88C6965}" destId="{0715DAAB-A10F-4E6E-91E1-CABD72472FFF}" srcOrd="0" destOrd="0" presId="urn:microsoft.com/office/officeart/2005/8/layout/hChevron3"/>
    <dgm:cxn modelId="{C6DD2EE7-4462-43C6-8FD6-AF82EC60BAFB}" type="presParOf" srcId="{F54E0C2A-00A9-483C-9563-97673F20E11E}" destId="{A7F412B1-1194-4164-AAE0-ADE441A106AE}" srcOrd="0" destOrd="0" presId="urn:microsoft.com/office/officeart/2005/8/layout/hChevron3"/>
    <dgm:cxn modelId="{D6409D71-D302-4050-8AAF-96F8E21447BD}" type="presParOf" srcId="{F54E0C2A-00A9-483C-9563-97673F20E11E}" destId="{F141E2AC-4607-4F58-B5A0-469B464CB787}" srcOrd="1" destOrd="0" presId="urn:microsoft.com/office/officeart/2005/8/layout/hChevron3"/>
    <dgm:cxn modelId="{89852F51-118E-49E6-A859-3671AF5575FE}" type="presParOf" srcId="{F54E0C2A-00A9-483C-9563-97673F20E11E}" destId="{0715DAAB-A10F-4E6E-91E1-CABD72472FFF}" srcOrd="2" destOrd="0" presId="urn:microsoft.com/office/officeart/2005/8/layout/hChevron3"/>
    <dgm:cxn modelId="{13DF184F-54AA-4151-A896-ACAA95943AA4}" type="presParOf" srcId="{F54E0C2A-00A9-483C-9563-97673F20E11E}" destId="{1FD61437-F277-454F-B72F-FEFD8CF3BD30}" srcOrd="3" destOrd="0" presId="urn:microsoft.com/office/officeart/2005/8/layout/hChevron3"/>
    <dgm:cxn modelId="{265170C9-9050-434A-A030-64BA2FAFFCFC}" type="presParOf" srcId="{F54E0C2A-00A9-483C-9563-97673F20E11E}" destId="{9FF4F1B6-F83F-4489-BA02-6A5877266FF3}" srcOrd="4" destOrd="0" presId="urn:microsoft.com/office/officeart/2005/8/layout/hChevron3"/>
    <dgm:cxn modelId="{55D7DB3A-0EB0-40A0-9401-3B667B8829DB}" type="presParOf" srcId="{F54E0C2A-00A9-483C-9563-97673F20E11E}" destId="{9D0F2F68-A401-4FF2-8425-AE7271E458A3}" srcOrd="5" destOrd="0" presId="urn:microsoft.com/office/officeart/2005/8/layout/hChevron3"/>
    <dgm:cxn modelId="{6C99D5A2-3F71-4413-9CEB-AC8E74FEDE11}" type="presParOf" srcId="{F54E0C2A-00A9-483C-9563-97673F20E11E}" destId="{2E925553-358F-42C2-91F7-E8BC292D7CAC}" srcOrd="6" destOrd="0" presId="urn:microsoft.com/office/officeart/2005/8/layout/hChevron3"/>
    <dgm:cxn modelId="{AFB88483-55E1-4F57-A0DF-1DE2F0C05A3D}" type="presParOf" srcId="{F54E0C2A-00A9-483C-9563-97673F20E11E}" destId="{1106C293-6451-40C8-8C9C-617638E8B804}" srcOrd="7" destOrd="0" presId="urn:microsoft.com/office/officeart/2005/8/layout/hChevron3"/>
    <dgm:cxn modelId="{DC33C6A9-C65C-4A5E-9869-DF5608320D38}" type="presParOf" srcId="{F54E0C2A-00A9-483C-9563-97673F20E11E}" destId="{1CB0AB77-0AC1-4F5B-955B-FAC4E609B25E}" srcOrd="8" destOrd="0" presId="urn:microsoft.com/office/officeart/2005/8/layout/hChevron3"/>
    <dgm:cxn modelId="{7EC90BE2-B1A0-40B6-BE1E-C28F0067BB86}" type="presParOf" srcId="{F54E0C2A-00A9-483C-9563-97673F20E11E}" destId="{01862871-541A-4EEF-AF7A-9AC56072A174}" srcOrd="9" destOrd="0" presId="urn:microsoft.com/office/officeart/2005/8/layout/hChevron3"/>
    <dgm:cxn modelId="{A011CA9B-2715-45F5-BCE4-0A074AF38566}" type="presParOf" srcId="{F54E0C2A-00A9-483C-9563-97673F20E11E}" destId="{7B57F2E6-45F0-4194-8920-5A28513AA8EB}" srcOrd="10" destOrd="0" presId="urn:microsoft.com/office/officeart/2005/8/layout/hChevron3"/>
    <dgm:cxn modelId="{C0829E44-E133-4121-8288-2CBE5B95F2FB}" type="presParOf" srcId="{F54E0C2A-00A9-483C-9563-97673F20E11E}" destId="{AC49E23E-CEE2-4441-B68E-357124D274BE}" srcOrd="11" destOrd="0" presId="urn:microsoft.com/office/officeart/2005/8/layout/hChevron3"/>
    <dgm:cxn modelId="{162BBD63-4EED-4B6F-8656-492FA6A75530}" type="presParOf" srcId="{F54E0C2A-00A9-483C-9563-97673F20E11E}" destId="{5B64010E-F2F4-44D6-8531-F5720C3D60E6}"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3D67C0-743A-480B-94B6-96A65B608484}" type="doc">
      <dgm:prSet loTypeId="urn:microsoft.com/office/officeart/2005/8/layout/chevron1" loCatId="process" qsTypeId="urn:microsoft.com/office/officeart/2005/8/quickstyle/simple1" qsCatId="simple" csTypeId="urn:microsoft.com/office/officeart/2005/8/colors/colorful1" csCatId="colorful" phldr="1"/>
      <dgm:spPr/>
    </dgm:pt>
    <dgm:pt modelId="{AE51876F-5189-4C3F-955D-EEF9ADCC1608}">
      <dgm:prSet phldrT="[テキスト]" custT="1"/>
      <dgm:spPr/>
      <dgm:t>
        <a:bodyPr/>
        <a:lstStyle/>
        <a:p>
          <a:r>
            <a:rPr kumimoji="1" lang="ja-JP" altLang="en-US" sz="1100" dirty="0">
              <a:latin typeface="Meiryo UI" panose="020B0604030504040204" pitchFamily="50" charset="-128"/>
              <a:ea typeface="Meiryo UI" panose="020B0604030504040204" pitchFamily="50" charset="-128"/>
            </a:rPr>
            <a:t>モデルガイド</a:t>
          </a:r>
          <a:br>
            <a:rPr kumimoji="1" lang="en-US" altLang="ja-JP" sz="1100" dirty="0">
              <a:latin typeface="Meiryo UI" panose="020B0604030504040204" pitchFamily="50" charset="-128"/>
              <a:ea typeface="Meiryo UI" panose="020B0604030504040204" pitchFamily="50" charset="-128"/>
            </a:rPr>
          </a:br>
          <a:r>
            <a:rPr kumimoji="1" lang="ja-JP" altLang="en-US" sz="1100" dirty="0">
              <a:latin typeface="Meiryo UI" panose="020B0604030504040204" pitchFamily="50" charset="-128"/>
              <a:ea typeface="Meiryo UI" panose="020B0604030504040204" pitchFamily="50" charset="-128"/>
            </a:rPr>
            <a:t>ライン検証</a:t>
          </a:r>
        </a:p>
      </dgm:t>
    </dgm:pt>
    <dgm:pt modelId="{ECB437DA-8799-49FF-826A-2EB4FAA5226A}" type="parTrans" cxnId="{B68398B3-FB4B-4BE6-9E4C-E2476E85A238}">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C1E53FCC-7C41-42D7-9D42-9BACD6062B5F}" type="sibTrans" cxnId="{B68398B3-FB4B-4BE6-9E4C-E2476E85A238}">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11A14EA8-DAF5-4DFA-BEEB-09152E064B1D}">
      <dgm:prSet phldrT="[テキスト]" custT="1"/>
      <dgm:spPr/>
      <dgm:t>
        <a:bodyPr/>
        <a:lstStyle/>
        <a:p>
          <a:r>
            <a:rPr kumimoji="1" lang="en-US" altLang="ja-JP" sz="1100" dirty="0">
              <a:latin typeface="Meiryo UI" panose="020B0604030504040204" pitchFamily="50" charset="-128"/>
              <a:ea typeface="Meiryo UI" panose="020B0604030504040204" pitchFamily="50" charset="-128"/>
            </a:rPr>
            <a:t>MIL</a:t>
          </a:r>
          <a:r>
            <a:rPr kumimoji="1" lang="ja-JP" altLang="en-US" sz="1100" dirty="0">
              <a:latin typeface="Meiryo UI" panose="020B0604030504040204" pitchFamily="50" charset="-128"/>
              <a:ea typeface="Meiryo UI" panose="020B0604030504040204" pitchFamily="50" charset="-128"/>
            </a:rPr>
            <a:t>テスト</a:t>
          </a:r>
        </a:p>
      </dgm:t>
    </dgm:pt>
    <dgm:pt modelId="{E1EAF743-791F-4483-A399-13C633758CEE}" type="parTrans" cxnId="{FAFE0F33-24A9-43DA-915C-08742582C23C}">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B1EB89C3-5978-492B-BDBC-00CF692C5466}" type="sibTrans" cxnId="{FAFE0F33-24A9-43DA-915C-08742582C23C}">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E6CC829B-31DD-4444-A642-D9A2EAB28C3E}">
      <dgm:prSet phldrT="[テキスト]" custT="1"/>
      <dgm:spPr/>
      <dgm:t>
        <a:bodyPr/>
        <a:lstStyle/>
        <a:p>
          <a:r>
            <a:rPr kumimoji="1" lang="ja-JP" altLang="en-US" sz="1100" dirty="0">
              <a:latin typeface="Meiryo UI" panose="020B0604030504040204" pitchFamily="50" charset="-128"/>
              <a:ea typeface="Meiryo UI" panose="020B0604030504040204" pitchFamily="50" charset="-128"/>
            </a:rPr>
            <a:t>コード生成</a:t>
          </a:r>
        </a:p>
      </dgm:t>
    </dgm:pt>
    <dgm:pt modelId="{EE153B8C-8031-456A-ABB1-B3B8A47E8143}" type="parTrans" cxnId="{EB33088C-76E5-45E0-8B9F-E34F859D97B7}">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7E40CD57-9BCC-42D6-8304-103A42C81C25}" type="sibTrans" cxnId="{EB33088C-76E5-45E0-8B9F-E34F859D97B7}">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B9DDD7A7-60D7-42E3-BD98-9A83BB4F11EC}">
      <dgm:prSet phldrT="[テキスト]" custT="1"/>
      <dgm:spPr/>
      <dgm:t>
        <a:bodyPr/>
        <a:lstStyle/>
        <a:p>
          <a:r>
            <a:rPr kumimoji="1" lang="ja-JP" altLang="en-US" sz="1100" dirty="0">
              <a:latin typeface="Meiryo UI" panose="020B0604030504040204" pitchFamily="50" charset="-128"/>
              <a:ea typeface="Meiryo UI" panose="020B0604030504040204" pitchFamily="50" charset="-128"/>
            </a:rPr>
            <a:t>設計エラー</a:t>
          </a:r>
          <a:endParaRPr kumimoji="1" lang="en-US" altLang="ja-JP" sz="1100" dirty="0">
            <a:latin typeface="Meiryo UI" panose="020B0604030504040204" pitchFamily="50" charset="-128"/>
            <a:ea typeface="Meiryo UI" panose="020B0604030504040204" pitchFamily="50" charset="-128"/>
          </a:endParaRPr>
        </a:p>
      </dgm:t>
    </dgm:pt>
    <dgm:pt modelId="{6D304361-0201-442C-A40C-A804A4637E47}" type="parTrans" cxnId="{882555BC-3957-4FEC-B0E4-D075EA9A808F}">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9F4FB313-0B5F-4200-ABDB-9A8BABFB075D}" type="sibTrans" cxnId="{882555BC-3957-4FEC-B0E4-D075EA9A808F}">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752037C9-4AE9-41C0-87F8-5A5A743A4A3D}" type="pres">
      <dgm:prSet presAssocID="{E53D67C0-743A-480B-94B6-96A65B608484}" presName="Name0" presStyleCnt="0">
        <dgm:presLayoutVars>
          <dgm:dir/>
          <dgm:animLvl val="lvl"/>
          <dgm:resizeHandles val="exact"/>
        </dgm:presLayoutVars>
      </dgm:prSet>
      <dgm:spPr/>
    </dgm:pt>
    <dgm:pt modelId="{3E7772A2-2BCA-4ABF-95A0-1C87044B9E15}" type="pres">
      <dgm:prSet presAssocID="{AE51876F-5189-4C3F-955D-EEF9ADCC1608}" presName="parTxOnly" presStyleLbl="node1" presStyleIdx="0" presStyleCnt="4" custScaleX="112547">
        <dgm:presLayoutVars>
          <dgm:chMax val="0"/>
          <dgm:chPref val="0"/>
          <dgm:bulletEnabled val="1"/>
        </dgm:presLayoutVars>
      </dgm:prSet>
      <dgm:spPr/>
    </dgm:pt>
    <dgm:pt modelId="{FA2A67CE-540C-4E6D-BC37-E2D9CC094A78}" type="pres">
      <dgm:prSet presAssocID="{C1E53FCC-7C41-42D7-9D42-9BACD6062B5F}" presName="parTxOnlySpace" presStyleCnt="0"/>
      <dgm:spPr/>
    </dgm:pt>
    <dgm:pt modelId="{039B4D0C-2005-470A-87DC-5E9BBD4FE98A}" type="pres">
      <dgm:prSet presAssocID="{B9DDD7A7-60D7-42E3-BD98-9A83BB4F11EC}" presName="parTxOnly" presStyleLbl="node1" presStyleIdx="1" presStyleCnt="4" custScaleX="124100">
        <dgm:presLayoutVars>
          <dgm:chMax val="0"/>
          <dgm:chPref val="0"/>
          <dgm:bulletEnabled val="1"/>
        </dgm:presLayoutVars>
      </dgm:prSet>
      <dgm:spPr/>
    </dgm:pt>
    <dgm:pt modelId="{31A63E64-F6D1-48E0-AD4F-212843D930F7}" type="pres">
      <dgm:prSet presAssocID="{9F4FB313-0B5F-4200-ABDB-9A8BABFB075D}" presName="parTxOnlySpace" presStyleCnt="0"/>
      <dgm:spPr/>
    </dgm:pt>
    <dgm:pt modelId="{3C7A9EAE-8CFD-4D91-A83C-A275D4142274}" type="pres">
      <dgm:prSet presAssocID="{11A14EA8-DAF5-4DFA-BEEB-09152E064B1D}" presName="parTxOnly" presStyleLbl="node1" presStyleIdx="2" presStyleCnt="4" custScaleX="111696">
        <dgm:presLayoutVars>
          <dgm:chMax val="0"/>
          <dgm:chPref val="0"/>
          <dgm:bulletEnabled val="1"/>
        </dgm:presLayoutVars>
      </dgm:prSet>
      <dgm:spPr/>
    </dgm:pt>
    <dgm:pt modelId="{0AACE2BF-D478-4FE5-9547-1E43FE8780F7}" type="pres">
      <dgm:prSet presAssocID="{B1EB89C3-5978-492B-BDBC-00CF692C5466}" presName="parTxOnlySpace" presStyleCnt="0"/>
      <dgm:spPr/>
    </dgm:pt>
    <dgm:pt modelId="{8A3E738C-90DB-4717-9528-486F55C7E57F}" type="pres">
      <dgm:prSet presAssocID="{E6CC829B-31DD-4444-A642-D9A2EAB28C3E}" presName="parTxOnly" presStyleLbl="node1" presStyleIdx="3" presStyleCnt="4" custScaleX="108732">
        <dgm:presLayoutVars>
          <dgm:chMax val="0"/>
          <dgm:chPref val="0"/>
          <dgm:bulletEnabled val="1"/>
        </dgm:presLayoutVars>
      </dgm:prSet>
      <dgm:spPr/>
    </dgm:pt>
  </dgm:ptLst>
  <dgm:cxnLst>
    <dgm:cxn modelId="{FAFE0F33-24A9-43DA-915C-08742582C23C}" srcId="{E53D67C0-743A-480B-94B6-96A65B608484}" destId="{11A14EA8-DAF5-4DFA-BEEB-09152E064B1D}" srcOrd="2" destOrd="0" parTransId="{E1EAF743-791F-4483-A399-13C633758CEE}" sibTransId="{B1EB89C3-5978-492B-BDBC-00CF692C5466}"/>
    <dgm:cxn modelId="{B6307863-C82E-4D8F-B5FD-362186EA8819}" type="presOf" srcId="{E53D67C0-743A-480B-94B6-96A65B608484}" destId="{752037C9-4AE9-41C0-87F8-5A5A743A4A3D}" srcOrd="0" destOrd="0" presId="urn:microsoft.com/office/officeart/2005/8/layout/chevron1"/>
    <dgm:cxn modelId="{70377E67-6951-4EDB-8F97-73AE9B3066D3}" type="presOf" srcId="{11A14EA8-DAF5-4DFA-BEEB-09152E064B1D}" destId="{3C7A9EAE-8CFD-4D91-A83C-A275D4142274}" srcOrd="0" destOrd="0" presId="urn:microsoft.com/office/officeart/2005/8/layout/chevron1"/>
    <dgm:cxn modelId="{EB33088C-76E5-45E0-8B9F-E34F859D97B7}" srcId="{E53D67C0-743A-480B-94B6-96A65B608484}" destId="{E6CC829B-31DD-4444-A642-D9A2EAB28C3E}" srcOrd="3" destOrd="0" parTransId="{EE153B8C-8031-456A-ABB1-B3B8A47E8143}" sibTransId="{7E40CD57-9BCC-42D6-8304-103A42C81C25}"/>
    <dgm:cxn modelId="{4CFA8FA4-500A-4102-A135-06F656B13185}" type="presOf" srcId="{B9DDD7A7-60D7-42E3-BD98-9A83BB4F11EC}" destId="{039B4D0C-2005-470A-87DC-5E9BBD4FE98A}" srcOrd="0" destOrd="0" presId="urn:microsoft.com/office/officeart/2005/8/layout/chevron1"/>
    <dgm:cxn modelId="{B68398B3-FB4B-4BE6-9E4C-E2476E85A238}" srcId="{E53D67C0-743A-480B-94B6-96A65B608484}" destId="{AE51876F-5189-4C3F-955D-EEF9ADCC1608}" srcOrd="0" destOrd="0" parTransId="{ECB437DA-8799-49FF-826A-2EB4FAA5226A}" sibTransId="{C1E53FCC-7C41-42D7-9D42-9BACD6062B5F}"/>
    <dgm:cxn modelId="{882555BC-3957-4FEC-B0E4-D075EA9A808F}" srcId="{E53D67C0-743A-480B-94B6-96A65B608484}" destId="{B9DDD7A7-60D7-42E3-BD98-9A83BB4F11EC}" srcOrd="1" destOrd="0" parTransId="{6D304361-0201-442C-A40C-A804A4637E47}" sibTransId="{9F4FB313-0B5F-4200-ABDB-9A8BABFB075D}"/>
    <dgm:cxn modelId="{D4F8E9D3-34CD-4474-9B02-20A09EAEE5D8}" type="presOf" srcId="{E6CC829B-31DD-4444-A642-D9A2EAB28C3E}" destId="{8A3E738C-90DB-4717-9528-486F55C7E57F}" srcOrd="0" destOrd="0" presId="urn:microsoft.com/office/officeart/2005/8/layout/chevron1"/>
    <dgm:cxn modelId="{9E6BF7F9-E6F4-474B-AF1F-D393F0A1B683}" type="presOf" srcId="{AE51876F-5189-4C3F-955D-EEF9ADCC1608}" destId="{3E7772A2-2BCA-4ABF-95A0-1C87044B9E15}" srcOrd="0" destOrd="0" presId="urn:microsoft.com/office/officeart/2005/8/layout/chevron1"/>
    <dgm:cxn modelId="{111BFB0B-2AC5-4326-BB33-FFC8454999E5}" type="presParOf" srcId="{752037C9-4AE9-41C0-87F8-5A5A743A4A3D}" destId="{3E7772A2-2BCA-4ABF-95A0-1C87044B9E15}" srcOrd="0" destOrd="0" presId="urn:microsoft.com/office/officeart/2005/8/layout/chevron1"/>
    <dgm:cxn modelId="{05A5902F-B6CF-4C39-BEA3-77417737E034}" type="presParOf" srcId="{752037C9-4AE9-41C0-87F8-5A5A743A4A3D}" destId="{FA2A67CE-540C-4E6D-BC37-E2D9CC094A78}" srcOrd="1" destOrd="0" presId="urn:microsoft.com/office/officeart/2005/8/layout/chevron1"/>
    <dgm:cxn modelId="{C0395FD8-751B-4DDD-AAE7-0766B43EB6C9}" type="presParOf" srcId="{752037C9-4AE9-41C0-87F8-5A5A743A4A3D}" destId="{039B4D0C-2005-470A-87DC-5E9BBD4FE98A}" srcOrd="2" destOrd="0" presId="urn:microsoft.com/office/officeart/2005/8/layout/chevron1"/>
    <dgm:cxn modelId="{0A907211-ADA2-4B9D-92F8-F5027E0A88DE}" type="presParOf" srcId="{752037C9-4AE9-41C0-87F8-5A5A743A4A3D}" destId="{31A63E64-F6D1-48E0-AD4F-212843D930F7}" srcOrd="3" destOrd="0" presId="urn:microsoft.com/office/officeart/2005/8/layout/chevron1"/>
    <dgm:cxn modelId="{93E1C68A-6DA8-496E-953C-5F00B6A297B7}" type="presParOf" srcId="{752037C9-4AE9-41C0-87F8-5A5A743A4A3D}" destId="{3C7A9EAE-8CFD-4D91-A83C-A275D4142274}" srcOrd="4" destOrd="0" presId="urn:microsoft.com/office/officeart/2005/8/layout/chevron1"/>
    <dgm:cxn modelId="{3F7D7F22-B27B-45E7-9F57-0B3299842543}" type="presParOf" srcId="{752037C9-4AE9-41C0-87F8-5A5A743A4A3D}" destId="{0AACE2BF-D478-4FE5-9547-1E43FE8780F7}" srcOrd="5" destOrd="0" presId="urn:microsoft.com/office/officeart/2005/8/layout/chevron1"/>
    <dgm:cxn modelId="{DB137C76-8507-4C22-8EAF-FA0A0F061635}" type="presParOf" srcId="{752037C9-4AE9-41C0-87F8-5A5A743A4A3D}" destId="{8A3E738C-90DB-4717-9528-486F55C7E57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3D67C0-743A-480B-94B6-96A65B608484}" type="doc">
      <dgm:prSet loTypeId="urn:microsoft.com/office/officeart/2005/8/layout/chevron1" loCatId="process" qsTypeId="urn:microsoft.com/office/officeart/2005/8/quickstyle/simple1" qsCatId="simple" csTypeId="urn:microsoft.com/office/officeart/2005/8/colors/colorful1" csCatId="colorful" phldr="1"/>
      <dgm:spPr/>
    </dgm:pt>
    <dgm:pt modelId="{AE51876F-5189-4C3F-955D-EEF9ADCC1608}">
      <dgm:prSet phldrT="[テキスト]" custT="1"/>
      <dgm:spPr/>
      <dgm:t>
        <a:bodyPr/>
        <a:lstStyle/>
        <a:p>
          <a:r>
            <a:rPr kumimoji="1" lang="ja-JP" altLang="en-US" sz="1100" dirty="0">
              <a:latin typeface="Meiryo UI" panose="020B0604030504040204" pitchFamily="50" charset="-128"/>
              <a:ea typeface="Meiryo UI" panose="020B0604030504040204" pitchFamily="50" charset="-128"/>
            </a:rPr>
            <a:t>編集時チェック</a:t>
          </a:r>
        </a:p>
      </dgm:t>
    </dgm:pt>
    <dgm:pt modelId="{ECB437DA-8799-49FF-826A-2EB4FAA5226A}" type="parTrans" cxnId="{B68398B3-FB4B-4BE6-9E4C-E2476E85A238}">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C1E53FCC-7C41-42D7-9D42-9BACD6062B5F}" type="sibTrans" cxnId="{B68398B3-FB4B-4BE6-9E4C-E2476E85A238}">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B9DDD7A7-60D7-42E3-BD98-9A83BB4F11EC}">
      <dgm:prSet phldrT="[テキスト]" custT="1"/>
      <dgm:spPr/>
      <dgm:t>
        <a:bodyPr/>
        <a:lstStyle/>
        <a:p>
          <a:r>
            <a:rPr kumimoji="1" lang="en-US" altLang="ja-JP" sz="1100" dirty="0">
              <a:latin typeface="Meiryo UI" panose="020B0604030504040204" pitchFamily="50" charset="-128"/>
              <a:ea typeface="Meiryo UI" panose="020B0604030504040204" pitchFamily="50" charset="-128"/>
            </a:rPr>
            <a:t>MIL</a:t>
          </a:r>
          <a:r>
            <a:rPr kumimoji="1" lang="ja-JP" altLang="en-US" sz="1100" dirty="0">
              <a:latin typeface="Meiryo UI" panose="020B0604030504040204" pitchFamily="50" charset="-128"/>
              <a:ea typeface="Meiryo UI" panose="020B0604030504040204" pitchFamily="50" charset="-128"/>
            </a:rPr>
            <a:t>テスト</a:t>
          </a:r>
          <a:endParaRPr kumimoji="1" lang="en-US" altLang="ja-JP" sz="1100" dirty="0">
            <a:latin typeface="Meiryo UI" panose="020B0604030504040204" pitchFamily="50" charset="-128"/>
            <a:ea typeface="Meiryo UI" panose="020B0604030504040204" pitchFamily="50" charset="-128"/>
          </a:endParaRPr>
        </a:p>
      </dgm:t>
    </dgm:pt>
    <dgm:pt modelId="{6D304361-0201-442C-A40C-A804A4637E47}" type="parTrans" cxnId="{882555BC-3957-4FEC-B0E4-D075EA9A808F}">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9F4FB313-0B5F-4200-ABDB-9A8BABFB075D}" type="sibTrans" cxnId="{882555BC-3957-4FEC-B0E4-D075EA9A808F}">
      <dgm:prSet/>
      <dgm:spPr/>
      <dgm:t>
        <a:bodyPr/>
        <a:lstStyle/>
        <a:p>
          <a:endParaRPr kumimoji="1" lang="ja-JP" altLang="en-US" sz="1100">
            <a:latin typeface="Meiryo UI" panose="020B0604030504040204" pitchFamily="50" charset="-128"/>
            <a:ea typeface="Meiryo UI" panose="020B0604030504040204" pitchFamily="50" charset="-128"/>
          </a:endParaRPr>
        </a:p>
      </dgm:t>
    </dgm:pt>
    <dgm:pt modelId="{3755492F-D380-409A-BC46-5EA2378E33D6}">
      <dgm:prSet phldrT="[テキスト]" custT="1"/>
      <dgm:spPr/>
      <dgm:t>
        <a:bodyPr/>
        <a:lstStyle/>
        <a:p>
          <a:r>
            <a:rPr kumimoji="1" lang="ja-JP" altLang="en-US" sz="1100" dirty="0">
              <a:latin typeface="Meiryo UI" panose="020B0604030504040204" pitchFamily="50" charset="-128"/>
              <a:ea typeface="Meiryo UI" panose="020B0604030504040204" pitchFamily="50" charset="-128"/>
            </a:rPr>
            <a:t>ダッシュボード</a:t>
          </a:r>
          <a:endParaRPr kumimoji="1" lang="en-US" altLang="ja-JP" sz="1100" dirty="0">
            <a:latin typeface="Meiryo UI" panose="020B0604030504040204" pitchFamily="50" charset="-128"/>
            <a:ea typeface="Meiryo UI" panose="020B0604030504040204" pitchFamily="50" charset="-128"/>
          </a:endParaRPr>
        </a:p>
      </dgm:t>
    </dgm:pt>
    <dgm:pt modelId="{69772BE2-D227-4F50-805C-EB0CA3D888A0}" type="parTrans" cxnId="{77952B84-7F7F-4E30-8DC9-405A07F82AD4}">
      <dgm:prSet/>
      <dgm:spPr/>
      <dgm:t>
        <a:bodyPr/>
        <a:lstStyle/>
        <a:p>
          <a:endParaRPr lang="en-US"/>
        </a:p>
      </dgm:t>
    </dgm:pt>
    <dgm:pt modelId="{837F076F-5D72-453E-A570-647410EF5C13}" type="sibTrans" cxnId="{77952B84-7F7F-4E30-8DC9-405A07F82AD4}">
      <dgm:prSet/>
      <dgm:spPr/>
      <dgm:t>
        <a:bodyPr/>
        <a:lstStyle/>
        <a:p>
          <a:endParaRPr lang="en-US"/>
        </a:p>
      </dgm:t>
    </dgm:pt>
    <dgm:pt modelId="{752037C9-4AE9-41C0-87F8-5A5A743A4A3D}" type="pres">
      <dgm:prSet presAssocID="{E53D67C0-743A-480B-94B6-96A65B608484}" presName="Name0" presStyleCnt="0">
        <dgm:presLayoutVars>
          <dgm:dir/>
          <dgm:animLvl val="lvl"/>
          <dgm:resizeHandles val="exact"/>
        </dgm:presLayoutVars>
      </dgm:prSet>
      <dgm:spPr/>
    </dgm:pt>
    <dgm:pt modelId="{3E7772A2-2BCA-4ABF-95A0-1C87044B9E15}" type="pres">
      <dgm:prSet presAssocID="{AE51876F-5189-4C3F-955D-EEF9ADCC1608}" presName="parTxOnly" presStyleLbl="node1" presStyleIdx="0" presStyleCnt="3" custScaleX="112547">
        <dgm:presLayoutVars>
          <dgm:chMax val="0"/>
          <dgm:chPref val="0"/>
          <dgm:bulletEnabled val="1"/>
        </dgm:presLayoutVars>
      </dgm:prSet>
      <dgm:spPr/>
    </dgm:pt>
    <dgm:pt modelId="{FA2A67CE-540C-4E6D-BC37-E2D9CC094A78}" type="pres">
      <dgm:prSet presAssocID="{C1E53FCC-7C41-42D7-9D42-9BACD6062B5F}" presName="parTxOnlySpace" presStyleCnt="0"/>
      <dgm:spPr/>
    </dgm:pt>
    <dgm:pt modelId="{039B4D0C-2005-470A-87DC-5E9BBD4FE98A}" type="pres">
      <dgm:prSet presAssocID="{B9DDD7A7-60D7-42E3-BD98-9A83BB4F11EC}" presName="parTxOnly" presStyleLbl="node1" presStyleIdx="1" presStyleCnt="3" custScaleX="124100">
        <dgm:presLayoutVars>
          <dgm:chMax val="0"/>
          <dgm:chPref val="0"/>
          <dgm:bulletEnabled val="1"/>
        </dgm:presLayoutVars>
      </dgm:prSet>
      <dgm:spPr/>
    </dgm:pt>
    <dgm:pt modelId="{BDB5A52D-0E95-4E88-8816-4A56DEEBF634}" type="pres">
      <dgm:prSet presAssocID="{9F4FB313-0B5F-4200-ABDB-9A8BABFB075D}" presName="parTxOnlySpace" presStyleCnt="0"/>
      <dgm:spPr/>
    </dgm:pt>
    <dgm:pt modelId="{298D8D62-41AE-4BB0-B17B-CC2A05769670}" type="pres">
      <dgm:prSet presAssocID="{3755492F-D380-409A-BC46-5EA2378E33D6}" presName="parTxOnly" presStyleLbl="node1" presStyleIdx="2" presStyleCnt="3">
        <dgm:presLayoutVars>
          <dgm:chMax val="0"/>
          <dgm:chPref val="0"/>
          <dgm:bulletEnabled val="1"/>
        </dgm:presLayoutVars>
      </dgm:prSet>
      <dgm:spPr/>
    </dgm:pt>
  </dgm:ptLst>
  <dgm:cxnLst>
    <dgm:cxn modelId="{B6307863-C82E-4D8F-B5FD-362186EA8819}" type="presOf" srcId="{E53D67C0-743A-480B-94B6-96A65B608484}" destId="{752037C9-4AE9-41C0-87F8-5A5A743A4A3D}" srcOrd="0" destOrd="0" presId="urn:microsoft.com/office/officeart/2005/8/layout/chevron1"/>
    <dgm:cxn modelId="{77952B84-7F7F-4E30-8DC9-405A07F82AD4}" srcId="{E53D67C0-743A-480B-94B6-96A65B608484}" destId="{3755492F-D380-409A-BC46-5EA2378E33D6}" srcOrd="2" destOrd="0" parTransId="{69772BE2-D227-4F50-805C-EB0CA3D888A0}" sibTransId="{837F076F-5D72-453E-A570-647410EF5C13}"/>
    <dgm:cxn modelId="{4CFA8FA4-500A-4102-A135-06F656B13185}" type="presOf" srcId="{B9DDD7A7-60D7-42E3-BD98-9A83BB4F11EC}" destId="{039B4D0C-2005-470A-87DC-5E9BBD4FE98A}" srcOrd="0" destOrd="0" presId="urn:microsoft.com/office/officeart/2005/8/layout/chevron1"/>
    <dgm:cxn modelId="{FF7544B2-AECF-4D05-9B13-D3411284F189}" type="presOf" srcId="{3755492F-D380-409A-BC46-5EA2378E33D6}" destId="{298D8D62-41AE-4BB0-B17B-CC2A05769670}" srcOrd="0" destOrd="0" presId="urn:microsoft.com/office/officeart/2005/8/layout/chevron1"/>
    <dgm:cxn modelId="{B68398B3-FB4B-4BE6-9E4C-E2476E85A238}" srcId="{E53D67C0-743A-480B-94B6-96A65B608484}" destId="{AE51876F-5189-4C3F-955D-EEF9ADCC1608}" srcOrd="0" destOrd="0" parTransId="{ECB437DA-8799-49FF-826A-2EB4FAA5226A}" sibTransId="{C1E53FCC-7C41-42D7-9D42-9BACD6062B5F}"/>
    <dgm:cxn modelId="{882555BC-3957-4FEC-B0E4-D075EA9A808F}" srcId="{E53D67C0-743A-480B-94B6-96A65B608484}" destId="{B9DDD7A7-60D7-42E3-BD98-9A83BB4F11EC}" srcOrd="1" destOrd="0" parTransId="{6D304361-0201-442C-A40C-A804A4637E47}" sibTransId="{9F4FB313-0B5F-4200-ABDB-9A8BABFB075D}"/>
    <dgm:cxn modelId="{9E6BF7F9-E6F4-474B-AF1F-D393F0A1B683}" type="presOf" srcId="{AE51876F-5189-4C3F-955D-EEF9ADCC1608}" destId="{3E7772A2-2BCA-4ABF-95A0-1C87044B9E15}" srcOrd="0" destOrd="0" presId="urn:microsoft.com/office/officeart/2005/8/layout/chevron1"/>
    <dgm:cxn modelId="{111BFB0B-2AC5-4326-BB33-FFC8454999E5}" type="presParOf" srcId="{752037C9-4AE9-41C0-87F8-5A5A743A4A3D}" destId="{3E7772A2-2BCA-4ABF-95A0-1C87044B9E15}" srcOrd="0" destOrd="0" presId="urn:microsoft.com/office/officeart/2005/8/layout/chevron1"/>
    <dgm:cxn modelId="{05A5902F-B6CF-4C39-BEA3-77417737E034}" type="presParOf" srcId="{752037C9-4AE9-41C0-87F8-5A5A743A4A3D}" destId="{FA2A67CE-540C-4E6D-BC37-E2D9CC094A78}" srcOrd="1" destOrd="0" presId="urn:microsoft.com/office/officeart/2005/8/layout/chevron1"/>
    <dgm:cxn modelId="{C0395FD8-751B-4DDD-AAE7-0766B43EB6C9}" type="presParOf" srcId="{752037C9-4AE9-41C0-87F8-5A5A743A4A3D}" destId="{039B4D0C-2005-470A-87DC-5E9BBD4FE98A}" srcOrd="2" destOrd="0" presId="urn:microsoft.com/office/officeart/2005/8/layout/chevron1"/>
    <dgm:cxn modelId="{4F10C400-ED8C-4BA0-8781-B9B776454C45}" type="presParOf" srcId="{752037C9-4AE9-41C0-87F8-5A5A743A4A3D}" destId="{BDB5A52D-0E95-4E88-8816-4A56DEEBF634}" srcOrd="3" destOrd="0" presId="urn:microsoft.com/office/officeart/2005/8/layout/chevron1"/>
    <dgm:cxn modelId="{03AA865B-09D5-4194-B0E1-066CCDE4B8D4}" type="presParOf" srcId="{752037C9-4AE9-41C0-87F8-5A5A743A4A3D}" destId="{298D8D62-41AE-4BB0-B17B-CC2A05769670}" srcOrd="4" destOrd="0" presId="urn:microsoft.com/office/officeart/2005/8/layout/chevron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EAD57-82FC-4C6F-B036-97A5411E3E60}">
      <dsp:nvSpPr>
        <dsp:cNvPr id="0" name=""/>
        <dsp:cNvSpPr/>
      </dsp:nvSpPr>
      <dsp:spPr>
        <a:xfrm>
          <a:off x="4554" y="554563"/>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ja-JP" altLang="en-US" sz="1200" kern="1200" dirty="0"/>
            <a:t>前回の成果物取得</a:t>
          </a:r>
          <a:endParaRPr lang="en-US" altLang="ja-JP" sz="1200" kern="1200" dirty="0"/>
        </a:p>
      </dsp:txBody>
      <dsp:txXfrm>
        <a:off x="28475" y="578484"/>
        <a:ext cx="1313340" cy="768867"/>
      </dsp:txXfrm>
    </dsp:sp>
    <dsp:sp modelId="{8C1F8E56-8E77-45E4-8CAF-47C39D8F138E}">
      <dsp:nvSpPr>
        <dsp:cNvPr id="0" name=""/>
        <dsp:cNvSpPr/>
      </dsp:nvSpPr>
      <dsp:spPr>
        <a:xfrm>
          <a:off x="1485520" y="794131"/>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85520" y="861646"/>
        <a:ext cx="201999" cy="202543"/>
      </dsp:txXfrm>
    </dsp:sp>
    <dsp:sp modelId="{8075B8EC-90F8-4EBE-8622-636F1EBD594A}">
      <dsp:nvSpPr>
        <dsp:cNvPr id="0" name=""/>
        <dsp:cNvSpPr/>
      </dsp:nvSpPr>
      <dsp:spPr>
        <a:xfrm>
          <a:off x="1910208" y="554563"/>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1.</a:t>
          </a:r>
          <a:r>
            <a:rPr lang="ja-JP" altLang="en-US" sz="1200" kern="1200" dirty="0"/>
            <a:t>要件の差分比較を行い変更要件を特定</a:t>
          </a:r>
          <a:endParaRPr lang="en-US" sz="1200" kern="1200" dirty="0"/>
        </a:p>
      </dsp:txBody>
      <dsp:txXfrm>
        <a:off x="1934129" y="578484"/>
        <a:ext cx="1313340" cy="768867"/>
      </dsp:txXfrm>
    </dsp:sp>
    <dsp:sp modelId="{FB88ECC7-79F6-4BC1-8D04-8E102856B8F2}">
      <dsp:nvSpPr>
        <dsp:cNvPr id="0" name=""/>
        <dsp:cNvSpPr/>
      </dsp:nvSpPr>
      <dsp:spPr>
        <a:xfrm>
          <a:off x="3391175" y="794131"/>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391175" y="861646"/>
        <a:ext cx="201999" cy="202543"/>
      </dsp:txXfrm>
    </dsp:sp>
    <dsp:sp modelId="{3272DB95-B081-4308-A55F-C6033486D732}">
      <dsp:nvSpPr>
        <dsp:cNvPr id="0" name=""/>
        <dsp:cNvSpPr/>
      </dsp:nvSpPr>
      <dsp:spPr>
        <a:xfrm>
          <a:off x="3815863" y="554563"/>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2.</a:t>
          </a:r>
          <a:r>
            <a:rPr lang="ja-JP" altLang="en-US" sz="1200" kern="1200" dirty="0"/>
            <a:t>モデルの差分比較を行い、テストハーネスを特定</a:t>
          </a:r>
          <a:endParaRPr lang="en-US" sz="1200" kern="1200" dirty="0"/>
        </a:p>
      </dsp:txBody>
      <dsp:txXfrm>
        <a:off x="3839784" y="578484"/>
        <a:ext cx="1313340" cy="768867"/>
      </dsp:txXfrm>
    </dsp:sp>
    <dsp:sp modelId="{BB063956-4E09-4311-9CB3-C79525D8CF8E}">
      <dsp:nvSpPr>
        <dsp:cNvPr id="0" name=""/>
        <dsp:cNvSpPr/>
      </dsp:nvSpPr>
      <dsp:spPr>
        <a:xfrm rot="5400000">
          <a:off x="4352169" y="1466555"/>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4395183" y="1491057"/>
        <a:ext cx="202543" cy="201999"/>
      </dsp:txXfrm>
    </dsp:sp>
    <dsp:sp modelId="{1DC34AAE-1D23-47D8-A670-B85F1313344A}">
      <dsp:nvSpPr>
        <dsp:cNvPr id="0" name=""/>
        <dsp:cNvSpPr/>
      </dsp:nvSpPr>
      <dsp:spPr>
        <a:xfrm>
          <a:off x="3815863" y="1915745"/>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1.2</a:t>
          </a:r>
          <a:r>
            <a:rPr lang="ja-JP" altLang="en-US" sz="1200" kern="1200" dirty="0"/>
            <a:t>とつながるのテストケースが一致するかを判定</a:t>
          </a:r>
          <a:endParaRPr lang="en-US" sz="1200" kern="1200" dirty="0"/>
        </a:p>
      </dsp:txBody>
      <dsp:txXfrm>
        <a:off x="3839784" y="1939666"/>
        <a:ext cx="1313340" cy="768867"/>
      </dsp:txXfrm>
    </dsp:sp>
    <dsp:sp modelId="{2F741395-A8F6-4152-8C40-B8367F339800}">
      <dsp:nvSpPr>
        <dsp:cNvPr id="0" name=""/>
        <dsp:cNvSpPr/>
      </dsp:nvSpPr>
      <dsp:spPr>
        <a:xfrm rot="10800000">
          <a:off x="3407509" y="2155313"/>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494080" y="2222828"/>
        <a:ext cx="201999" cy="202543"/>
      </dsp:txXfrm>
    </dsp:sp>
    <dsp:sp modelId="{EDDFEF90-CFB7-4CF5-840F-12334BA3142B}">
      <dsp:nvSpPr>
        <dsp:cNvPr id="0" name=""/>
        <dsp:cNvSpPr/>
      </dsp:nvSpPr>
      <dsp:spPr>
        <a:xfrm>
          <a:off x="1910208" y="1915745"/>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ja-JP" altLang="en-US" sz="1200" kern="1200" dirty="0"/>
            <a:t>一致したテストケースのみ実行</a:t>
          </a:r>
          <a:r>
            <a:rPr lang="en-US" altLang="ja-JP" sz="1200" kern="1200" dirty="0"/>
            <a:t>?</a:t>
          </a:r>
          <a:r>
            <a:rPr lang="ja-JP" altLang="en-US" sz="1200" kern="1200" dirty="0"/>
            <a:t>それとも</a:t>
          </a:r>
          <a:r>
            <a:rPr lang="en-US" altLang="ja-JP" sz="1200" kern="1200" dirty="0"/>
            <a:t>OR</a:t>
          </a:r>
          <a:r>
            <a:rPr lang="ja-JP" altLang="en-US" sz="1200" kern="1200" dirty="0"/>
            <a:t>条件？</a:t>
          </a:r>
          <a:endParaRPr lang="en-US" sz="1200" kern="1200" dirty="0"/>
        </a:p>
      </dsp:txBody>
      <dsp:txXfrm>
        <a:off x="1934129" y="1939666"/>
        <a:ext cx="1313340" cy="768867"/>
      </dsp:txXfrm>
    </dsp:sp>
    <dsp:sp modelId="{92DFAA4A-3325-476D-ABCA-BBAC4CE8210C}">
      <dsp:nvSpPr>
        <dsp:cNvPr id="0" name=""/>
        <dsp:cNvSpPr/>
      </dsp:nvSpPr>
      <dsp:spPr>
        <a:xfrm rot="10800000">
          <a:off x="1501854" y="2155313"/>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1588425" y="2222828"/>
        <a:ext cx="201999" cy="202543"/>
      </dsp:txXfrm>
    </dsp:sp>
    <dsp:sp modelId="{4C35BB6D-63D2-4036-81B8-DC50298036E0}">
      <dsp:nvSpPr>
        <dsp:cNvPr id="0" name=""/>
        <dsp:cNvSpPr/>
      </dsp:nvSpPr>
      <dsp:spPr>
        <a:xfrm>
          <a:off x="4554" y="1915745"/>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ja-JP" altLang="en-US" sz="1200" kern="1200" dirty="0"/>
            <a:t>前回の結果を取得（どこに保存しておく？）</a:t>
          </a:r>
          <a:endParaRPr lang="en-US" sz="1200" kern="1200" dirty="0"/>
        </a:p>
      </dsp:txBody>
      <dsp:txXfrm>
        <a:off x="28475" y="1939666"/>
        <a:ext cx="1313340" cy="768867"/>
      </dsp:txXfrm>
    </dsp:sp>
    <dsp:sp modelId="{0C9A94D6-59A3-4ABB-84FA-934A329DCBFD}">
      <dsp:nvSpPr>
        <dsp:cNvPr id="0" name=""/>
        <dsp:cNvSpPr/>
      </dsp:nvSpPr>
      <dsp:spPr>
        <a:xfrm rot="5400000">
          <a:off x="540859" y="2827737"/>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83873" y="2852239"/>
        <a:ext cx="202543" cy="201999"/>
      </dsp:txXfrm>
    </dsp:sp>
    <dsp:sp modelId="{C88B1E8A-7AFA-4BA6-B0CC-BD77C659502F}">
      <dsp:nvSpPr>
        <dsp:cNvPr id="0" name=""/>
        <dsp:cNvSpPr/>
      </dsp:nvSpPr>
      <dsp:spPr>
        <a:xfrm>
          <a:off x="4554" y="3276927"/>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ja-JP" altLang="en-US" sz="1200" kern="1200" dirty="0"/>
            <a:t>結果をマージして統合レポート作成する</a:t>
          </a:r>
          <a:endParaRPr lang="en-US" sz="1200" kern="1200" dirty="0"/>
        </a:p>
      </dsp:txBody>
      <dsp:txXfrm>
        <a:off x="28475" y="3300848"/>
        <a:ext cx="1313340" cy="768867"/>
      </dsp:txXfrm>
    </dsp:sp>
    <dsp:sp modelId="{35740303-6DBE-43D3-8D92-A23507599CC2}">
      <dsp:nvSpPr>
        <dsp:cNvPr id="0" name=""/>
        <dsp:cNvSpPr/>
      </dsp:nvSpPr>
      <dsp:spPr>
        <a:xfrm>
          <a:off x="1485520" y="3516495"/>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85520" y="3584010"/>
        <a:ext cx="201999" cy="202543"/>
      </dsp:txXfrm>
    </dsp:sp>
    <dsp:sp modelId="{EA937529-641F-4B48-8D88-2FA78E833B4E}">
      <dsp:nvSpPr>
        <dsp:cNvPr id="0" name=""/>
        <dsp:cNvSpPr/>
      </dsp:nvSpPr>
      <dsp:spPr>
        <a:xfrm>
          <a:off x="1910208" y="3276927"/>
          <a:ext cx="1361182" cy="8167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ja-JP" altLang="en-US" sz="1200" kern="1200" dirty="0"/>
            <a:t>結果をまとめて保存する</a:t>
          </a:r>
          <a:endParaRPr lang="en-US" sz="1200" kern="1200" dirty="0"/>
        </a:p>
      </dsp:txBody>
      <dsp:txXfrm>
        <a:off x="1934129" y="3300848"/>
        <a:ext cx="1313340" cy="768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412B1-1194-4164-AAE0-ADE441A106AE}">
      <dsp:nvSpPr>
        <dsp:cNvPr id="0" name=""/>
        <dsp:cNvSpPr/>
      </dsp:nvSpPr>
      <dsp:spPr>
        <a:xfrm>
          <a:off x="1577" y="204806"/>
          <a:ext cx="1856283" cy="7425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前コミットの成果物取得</a:t>
          </a:r>
          <a:endParaRPr lang="en-US" sz="1400" kern="1200" dirty="0"/>
        </a:p>
      </dsp:txBody>
      <dsp:txXfrm>
        <a:off x="1577" y="204806"/>
        <a:ext cx="1670655" cy="742513"/>
      </dsp:txXfrm>
    </dsp:sp>
    <dsp:sp modelId="{0715DAAB-A10F-4E6E-91E1-CABD72472FFF}">
      <dsp:nvSpPr>
        <dsp:cNvPr id="0" name=""/>
        <dsp:cNvSpPr/>
      </dsp:nvSpPr>
      <dsp:spPr>
        <a:xfrm>
          <a:off x="1486604" y="204806"/>
          <a:ext cx="1856283" cy="7425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要件の差分取得</a:t>
          </a:r>
          <a:endParaRPr lang="en-US" sz="1400" kern="1200" dirty="0"/>
        </a:p>
      </dsp:txBody>
      <dsp:txXfrm>
        <a:off x="1857861" y="204806"/>
        <a:ext cx="1113770" cy="742513"/>
      </dsp:txXfrm>
    </dsp:sp>
    <dsp:sp modelId="{9FF4F1B6-F83F-4489-BA02-6A5877266FF3}">
      <dsp:nvSpPr>
        <dsp:cNvPr id="0" name=""/>
        <dsp:cNvSpPr/>
      </dsp:nvSpPr>
      <dsp:spPr>
        <a:xfrm>
          <a:off x="2971631" y="204806"/>
          <a:ext cx="1856283" cy="7425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モデルの差分取得</a:t>
          </a:r>
          <a:endParaRPr lang="en-US" sz="1400" kern="1200" dirty="0"/>
        </a:p>
      </dsp:txBody>
      <dsp:txXfrm>
        <a:off x="3342888" y="204806"/>
        <a:ext cx="1113770" cy="742513"/>
      </dsp:txXfrm>
    </dsp:sp>
    <dsp:sp modelId="{2E925553-358F-42C2-91F7-E8BC292D7CAC}">
      <dsp:nvSpPr>
        <dsp:cNvPr id="0" name=""/>
        <dsp:cNvSpPr/>
      </dsp:nvSpPr>
      <dsp:spPr>
        <a:xfrm>
          <a:off x="4456658" y="204806"/>
          <a:ext cx="1856283" cy="7425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差分情報と合致するテストケースを特定</a:t>
          </a:r>
          <a:endParaRPr lang="en-US" sz="1400" kern="1200" dirty="0"/>
        </a:p>
      </dsp:txBody>
      <dsp:txXfrm>
        <a:off x="4827915" y="204806"/>
        <a:ext cx="1113770" cy="742513"/>
      </dsp:txXfrm>
    </dsp:sp>
    <dsp:sp modelId="{1CB0AB77-0AC1-4F5B-955B-FAC4E609B25E}">
      <dsp:nvSpPr>
        <dsp:cNvPr id="0" name=""/>
        <dsp:cNvSpPr/>
      </dsp:nvSpPr>
      <dsp:spPr>
        <a:xfrm>
          <a:off x="5941685" y="204806"/>
          <a:ext cx="1856283" cy="7425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特定したテストケースの実行</a:t>
          </a:r>
          <a:endParaRPr lang="en-US" sz="1400" kern="1200" dirty="0"/>
        </a:p>
      </dsp:txBody>
      <dsp:txXfrm>
        <a:off x="6312942" y="204806"/>
        <a:ext cx="1113770" cy="742513"/>
      </dsp:txXfrm>
    </dsp:sp>
    <dsp:sp modelId="{7B57F2E6-45F0-4194-8920-5A28513AA8EB}">
      <dsp:nvSpPr>
        <dsp:cNvPr id="0" name=""/>
        <dsp:cNvSpPr/>
      </dsp:nvSpPr>
      <dsp:spPr>
        <a:xfrm>
          <a:off x="7426711" y="204806"/>
          <a:ext cx="1856283" cy="7425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既存結果とのマージ</a:t>
          </a:r>
          <a:endParaRPr lang="en-US" sz="1400" kern="1200" dirty="0"/>
        </a:p>
      </dsp:txBody>
      <dsp:txXfrm>
        <a:off x="7797968" y="204806"/>
        <a:ext cx="1113770" cy="742513"/>
      </dsp:txXfrm>
    </dsp:sp>
    <dsp:sp modelId="{5B64010E-F2F4-44D6-8531-F5720C3D60E6}">
      <dsp:nvSpPr>
        <dsp:cNvPr id="0" name=""/>
        <dsp:cNvSpPr/>
      </dsp:nvSpPr>
      <dsp:spPr>
        <a:xfrm>
          <a:off x="8911738" y="204806"/>
          <a:ext cx="1856283" cy="7425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統合レポート生成</a:t>
          </a:r>
          <a:endParaRPr lang="en-US" sz="1400" kern="1200" dirty="0"/>
        </a:p>
      </dsp:txBody>
      <dsp:txXfrm>
        <a:off x="9282995" y="204806"/>
        <a:ext cx="1113770" cy="742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772A2-2BCA-4ABF-95A0-1C87044B9E15}">
      <dsp:nvSpPr>
        <dsp:cNvPr id="0" name=""/>
        <dsp:cNvSpPr/>
      </dsp:nvSpPr>
      <dsp:spPr>
        <a:xfrm>
          <a:off x="204" y="568957"/>
          <a:ext cx="1259622" cy="44767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latin typeface="Meiryo UI" panose="020B0604030504040204" pitchFamily="50" charset="-128"/>
              <a:ea typeface="Meiryo UI" panose="020B0604030504040204" pitchFamily="50" charset="-128"/>
            </a:rPr>
            <a:t>モデルガイド</a:t>
          </a:r>
          <a:br>
            <a:rPr kumimoji="1" lang="en-US" altLang="ja-JP" sz="1100" kern="1200" dirty="0">
              <a:latin typeface="Meiryo UI" panose="020B0604030504040204" pitchFamily="50" charset="-128"/>
              <a:ea typeface="Meiryo UI" panose="020B0604030504040204" pitchFamily="50" charset="-128"/>
            </a:rPr>
          </a:br>
          <a:r>
            <a:rPr kumimoji="1" lang="ja-JP" altLang="en-US" sz="1100" kern="1200" dirty="0">
              <a:latin typeface="Meiryo UI" panose="020B0604030504040204" pitchFamily="50" charset="-128"/>
              <a:ea typeface="Meiryo UI" panose="020B0604030504040204" pitchFamily="50" charset="-128"/>
            </a:rPr>
            <a:t>ライン検証</a:t>
          </a:r>
        </a:p>
      </dsp:txBody>
      <dsp:txXfrm>
        <a:off x="224043" y="568957"/>
        <a:ext cx="811944" cy="447678"/>
      </dsp:txXfrm>
    </dsp:sp>
    <dsp:sp modelId="{039B4D0C-2005-470A-87DC-5E9BBD4FE98A}">
      <dsp:nvSpPr>
        <dsp:cNvPr id="0" name=""/>
        <dsp:cNvSpPr/>
      </dsp:nvSpPr>
      <dsp:spPr>
        <a:xfrm>
          <a:off x="1147907" y="568957"/>
          <a:ext cx="1388922" cy="44767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latin typeface="Meiryo UI" panose="020B0604030504040204" pitchFamily="50" charset="-128"/>
              <a:ea typeface="Meiryo UI" panose="020B0604030504040204" pitchFamily="50" charset="-128"/>
            </a:rPr>
            <a:t>設計エラー</a:t>
          </a:r>
          <a:endParaRPr kumimoji="1" lang="en-US" altLang="ja-JP" sz="1100" kern="1200" dirty="0">
            <a:latin typeface="Meiryo UI" panose="020B0604030504040204" pitchFamily="50" charset="-128"/>
            <a:ea typeface="Meiryo UI" panose="020B0604030504040204" pitchFamily="50" charset="-128"/>
          </a:endParaRPr>
        </a:p>
      </dsp:txBody>
      <dsp:txXfrm>
        <a:off x="1371746" y="568957"/>
        <a:ext cx="941244" cy="447678"/>
      </dsp:txXfrm>
    </dsp:sp>
    <dsp:sp modelId="{3C7A9EAE-8CFD-4D91-A83C-A275D4142274}">
      <dsp:nvSpPr>
        <dsp:cNvPr id="0" name=""/>
        <dsp:cNvSpPr/>
      </dsp:nvSpPr>
      <dsp:spPr>
        <a:xfrm>
          <a:off x="2424910" y="568957"/>
          <a:ext cx="1250097" cy="447678"/>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en-US" altLang="ja-JP" sz="1100" kern="1200" dirty="0">
              <a:latin typeface="Meiryo UI" panose="020B0604030504040204" pitchFamily="50" charset="-128"/>
              <a:ea typeface="Meiryo UI" panose="020B0604030504040204" pitchFamily="50" charset="-128"/>
            </a:rPr>
            <a:t>MIL</a:t>
          </a:r>
          <a:r>
            <a:rPr kumimoji="1" lang="ja-JP" altLang="en-US" sz="1100" kern="1200" dirty="0">
              <a:latin typeface="Meiryo UI" panose="020B0604030504040204" pitchFamily="50" charset="-128"/>
              <a:ea typeface="Meiryo UI" panose="020B0604030504040204" pitchFamily="50" charset="-128"/>
            </a:rPr>
            <a:t>テスト</a:t>
          </a:r>
        </a:p>
      </dsp:txBody>
      <dsp:txXfrm>
        <a:off x="2648749" y="568957"/>
        <a:ext cx="802419" cy="447678"/>
      </dsp:txXfrm>
    </dsp:sp>
    <dsp:sp modelId="{8A3E738C-90DB-4717-9528-486F55C7E57F}">
      <dsp:nvSpPr>
        <dsp:cNvPr id="0" name=""/>
        <dsp:cNvSpPr/>
      </dsp:nvSpPr>
      <dsp:spPr>
        <a:xfrm>
          <a:off x="3563088" y="568957"/>
          <a:ext cx="1216924" cy="447678"/>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latin typeface="Meiryo UI" panose="020B0604030504040204" pitchFamily="50" charset="-128"/>
              <a:ea typeface="Meiryo UI" panose="020B0604030504040204" pitchFamily="50" charset="-128"/>
            </a:rPr>
            <a:t>コード生成</a:t>
          </a:r>
        </a:p>
      </dsp:txBody>
      <dsp:txXfrm>
        <a:off x="3786927" y="568957"/>
        <a:ext cx="769246" cy="447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772A2-2BCA-4ABF-95A0-1C87044B9E15}">
      <dsp:nvSpPr>
        <dsp:cNvPr id="0" name=""/>
        <dsp:cNvSpPr/>
      </dsp:nvSpPr>
      <dsp:spPr>
        <a:xfrm>
          <a:off x="2378" y="38686"/>
          <a:ext cx="1405982" cy="499696"/>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latin typeface="Meiryo UI" panose="020B0604030504040204" pitchFamily="50" charset="-128"/>
              <a:ea typeface="Meiryo UI" panose="020B0604030504040204" pitchFamily="50" charset="-128"/>
            </a:rPr>
            <a:t>編集時チェック</a:t>
          </a:r>
        </a:p>
      </dsp:txBody>
      <dsp:txXfrm>
        <a:off x="252226" y="38686"/>
        <a:ext cx="906286" cy="499696"/>
      </dsp:txXfrm>
    </dsp:sp>
    <dsp:sp modelId="{039B4D0C-2005-470A-87DC-5E9BBD4FE98A}">
      <dsp:nvSpPr>
        <dsp:cNvPr id="0" name=""/>
        <dsp:cNvSpPr/>
      </dsp:nvSpPr>
      <dsp:spPr>
        <a:xfrm>
          <a:off x="1283437" y="38686"/>
          <a:ext cx="1550307" cy="49969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en-US" altLang="ja-JP" sz="1100" kern="1200" dirty="0">
              <a:latin typeface="Meiryo UI" panose="020B0604030504040204" pitchFamily="50" charset="-128"/>
              <a:ea typeface="Meiryo UI" panose="020B0604030504040204" pitchFamily="50" charset="-128"/>
            </a:rPr>
            <a:t>MIL</a:t>
          </a:r>
          <a:r>
            <a:rPr kumimoji="1" lang="ja-JP" altLang="en-US" sz="1100" kern="1200" dirty="0">
              <a:latin typeface="Meiryo UI" panose="020B0604030504040204" pitchFamily="50" charset="-128"/>
              <a:ea typeface="Meiryo UI" panose="020B0604030504040204" pitchFamily="50" charset="-128"/>
            </a:rPr>
            <a:t>テスト</a:t>
          </a:r>
          <a:endParaRPr kumimoji="1" lang="en-US" altLang="ja-JP" sz="1100" kern="1200" dirty="0">
            <a:latin typeface="Meiryo UI" panose="020B0604030504040204" pitchFamily="50" charset="-128"/>
            <a:ea typeface="Meiryo UI" panose="020B0604030504040204" pitchFamily="50" charset="-128"/>
          </a:endParaRPr>
        </a:p>
      </dsp:txBody>
      <dsp:txXfrm>
        <a:off x="1533285" y="38686"/>
        <a:ext cx="1050611" cy="499696"/>
      </dsp:txXfrm>
    </dsp:sp>
    <dsp:sp modelId="{298D8D62-41AE-4BB0-B17B-CC2A05769670}">
      <dsp:nvSpPr>
        <dsp:cNvPr id="0" name=""/>
        <dsp:cNvSpPr/>
      </dsp:nvSpPr>
      <dsp:spPr>
        <a:xfrm>
          <a:off x="2708820" y="38686"/>
          <a:ext cx="1249240" cy="499696"/>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latin typeface="Meiryo UI" panose="020B0604030504040204" pitchFamily="50" charset="-128"/>
              <a:ea typeface="Meiryo UI" panose="020B0604030504040204" pitchFamily="50" charset="-128"/>
            </a:rPr>
            <a:t>ダッシュボード</a:t>
          </a:r>
          <a:endParaRPr kumimoji="1" lang="en-US" altLang="ja-JP" sz="1100" kern="1200" dirty="0">
            <a:latin typeface="Meiryo UI" panose="020B0604030504040204" pitchFamily="50" charset="-128"/>
            <a:ea typeface="Meiryo UI" panose="020B0604030504040204" pitchFamily="50" charset="-128"/>
          </a:endParaRPr>
        </a:p>
      </dsp:txBody>
      <dsp:txXfrm>
        <a:off x="2958668" y="38686"/>
        <a:ext cx="749544" cy="4996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3/14/2023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3/14/2023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en-US" altLang="ja-JP" dirty="0"/>
              <a:t>CI</a:t>
            </a:r>
            <a:r>
              <a:rPr lang="ja-JP" altLang="en-US" dirty="0"/>
              <a:t>ワークフロー→事前検証と</a:t>
            </a:r>
            <a:r>
              <a:rPr lang="en-US" altLang="ja-JP" dirty="0"/>
              <a:t>CI</a:t>
            </a:r>
            <a:r>
              <a:rPr lang="ja-JP" altLang="en-US" dirty="0"/>
              <a:t>フル</a:t>
            </a:r>
            <a:endParaRPr lang="en-US" altLang="ja-JP" dirty="0"/>
          </a:p>
          <a:p>
            <a:r>
              <a:rPr lang="ja-JP" altLang="en-US" dirty="0"/>
              <a:t>　→事前検証は非力な</a:t>
            </a:r>
            <a:r>
              <a:rPr lang="en-US" altLang="ja-JP" dirty="0"/>
              <a:t>PC?</a:t>
            </a:r>
          </a:p>
          <a:p>
            <a:r>
              <a:rPr lang="ja-JP" altLang="en-US" dirty="0"/>
              <a:t>・デモの前提を説明</a:t>
            </a:r>
            <a:endParaRPr lang="en-US" altLang="ja-JP" dirty="0"/>
          </a:p>
          <a:p>
            <a:r>
              <a:rPr lang="ja-JP" altLang="en-US" dirty="0"/>
              <a:t>　→検証区分</a:t>
            </a:r>
            <a:endParaRPr lang="en-US" altLang="ja-JP" dirty="0"/>
          </a:p>
          <a:p>
            <a:r>
              <a:rPr lang="ja-JP" altLang="en-US" dirty="0"/>
              <a:t>　→差分のとらえ方</a:t>
            </a:r>
            <a:endParaRPr lang="en-US" altLang="ja-JP" dirty="0"/>
          </a:p>
          <a:p>
            <a:r>
              <a:rPr lang="ja-JP" altLang="en-US" dirty="0"/>
              <a:t>・クローン検出</a:t>
            </a:r>
            <a:endParaRPr lang="en-US" altLang="ja-JP" dirty="0"/>
          </a:p>
          <a:p>
            <a:r>
              <a:rPr lang="ja-JP" altLang="en-US" dirty="0"/>
              <a:t>　→ダッシュボードにて各項目チェック</a:t>
            </a:r>
            <a:endParaRPr lang="en-US" dirty="0"/>
          </a:p>
        </p:txBody>
      </p:sp>
      <p:sp>
        <p:nvSpPr>
          <p:cNvPr id="4" name="スライド番号プレースホルダー 3"/>
          <p:cNvSpPr>
            <a:spLocks noGrp="1"/>
          </p:cNvSpPr>
          <p:nvPr>
            <p:ph type="sldNum" sz="quarter" idx="5"/>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3724466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ja-JP" altLang="en-US" dirty="0"/>
              <a:t>マスター タイトルの書式設定</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ja-JP" altLang="en-US"/>
              <a:t>マスター サブタイトルの書式設定</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a:t>
            </a:r>
            <a:fld id="{43FEC7B2-4A3C-43EA-A52A-F8DED3FD6DAC}" type="datetimeyyyy">
              <a:rPr lang="en-US" sz="1003" smtClean="0">
                <a:solidFill>
                  <a:schemeClr val="bg1"/>
                </a:solidFill>
                <a:latin typeface="Arial" pitchFamily="34" charset="0"/>
                <a:cs typeface="Arial" pitchFamily="34" charset="0"/>
              </a:rPr>
              <a:t>2023</a:t>
            </a:fld>
            <a:r>
              <a:rPr lang="en-US" sz="1003" dirty="0">
                <a:solidFill>
                  <a:schemeClr val="bg1"/>
                </a:solidFill>
                <a:latin typeface="Arial" pitchFamily="34" charset="0"/>
                <a:cs typeface="Arial" pitchFamily="34" charset="0"/>
              </a:rPr>
              <a:t>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ja-JP" altLang="en-US" dirty="0"/>
              <a:t>マスター タイトルの書式設定</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ja-JP" altLang="en-US"/>
              <a:t>マスター タイトルの書式設定</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ja-JP" altLang="en-US"/>
              <a:t>マスター タイトルの書式設定</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ja-JP" altLang="en-US" dirty="0"/>
              <a:t>マスター タイトルの書式設定</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Meiryo UI" panose="020B0604030504040204" pitchFamily="50" charset="-128"/>
                <a:ea typeface="Meiryo UI" panose="020B0604030504040204" pitchFamily="50" charset="-128"/>
                <a:cs typeface="Arial" pitchFamily="34" charset="0"/>
              </a:rPr>
              <a:t>Edit</a:t>
            </a:r>
            <a:r>
              <a:rPr lang="en-US" sz="2400" baseline="0" dirty="0">
                <a:latin typeface="Meiryo UI" panose="020B0604030504040204" pitchFamily="50" charset="-128"/>
                <a:ea typeface="Meiryo UI" panose="020B0604030504040204" pitchFamily="50" charset="-128"/>
                <a:cs typeface="Arial" pitchFamily="34" charset="0"/>
              </a:rPr>
              <a:t> in Slide Master view to e</a:t>
            </a:r>
            <a:r>
              <a:rPr lang="en-US" sz="2400" dirty="0">
                <a:latin typeface="Meiryo UI" panose="020B0604030504040204" pitchFamily="50" charset="-128"/>
                <a:ea typeface="Meiryo UI" panose="020B0604030504040204" pitchFamily="50" charset="-128"/>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Meiryo UI" panose="020B0604030504040204" pitchFamily="50" charset="-128"/>
                <a:ea typeface="Meiryo UI" panose="020B0604030504040204" pitchFamily="50" charset="-128"/>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Meiryo UI" panose="020B0604030504040204" pitchFamily="50" charset="-128"/>
                <a:ea typeface="Meiryo UI" panose="020B0604030504040204" pitchFamily="50" charset="-128"/>
                <a:cs typeface="Arial" pitchFamily="34" charset="0"/>
              </a:rPr>
              <a:t>Bullet</a:t>
            </a:r>
            <a:r>
              <a:rPr lang="en-US" sz="2400" baseline="0" dirty="0">
                <a:latin typeface="Meiryo UI" panose="020B0604030504040204" pitchFamily="50" charset="-128"/>
                <a:ea typeface="Meiryo UI" panose="020B0604030504040204" pitchFamily="50" charset="-128"/>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Meiryo UI" panose="020B0604030504040204" pitchFamily="50" charset="-128"/>
                <a:ea typeface="Meiryo UI" panose="020B0604030504040204" pitchFamily="50" charset="-128"/>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Meiryo UI" panose="020B0604030504040204" pitchFamily="50" charset="-128"/>
              <a:ea typeface="Meiryo UI" panose="020B0604030504040204" pitchFamily="50" charset="-128"/>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Meiryo UI" panose="020B0604030504040204" pitchFamily="50" charset="-128"/>
                <a:ea typeface="Meiryo UI" panose="020B0604030504040204" pitchFamily="50" charset="-128"/>
                <a:cs typeface="Arial" pitchFamily="34" charset="0"/>
              </a:rPr>
              <a:t>Edit in Slide</a:t>
            </a:r>
            <a:r>
              <a:rPr lang="en-US" sz="2800" b="0" baseline="0" dirty="0">
                <a:solidFill>
                  <a:schemeClr val="tx2"/>
                </a:solidFill>
                <a:latin typeface="Meiryo UI" panose="020B0604030504040204" pitchFamily="50" charset="-128"/>
                <a:ea typeface="Meiryo UI" panose="020B0604030504040204" pitchFamily="50" charset="-128"/>
                <a:cs typeface="Arial" pitchFamily="34" charset="0"/>
              </a:rPr>
              <a:t> Master view to e</a:t>
            </a:r>
            <a:r>
              <a:rPr lang="en-US" sz="2800" b="0" dirty="0">
                <a:solidFill>
                  <a:schemeClr val="tx2"/>
                </a:solidFill>
                <a:latin typeface="Meiryo UI" panose="020B0604030504040204" pitchFamily="50" charset="-128"/>
                <a:ea typeface="Meiryo UI" panose="020B0604030504040204" pitchFamily="50" charset="-128"/>
                <a:cs typeface="Arial" pitchFamily="34" charset="0"/>
              </a:rPr>
              <a:t>nter agenda</a:t>
            </a:r>
            <a:r>
              <a:rPr lang="en-US" sz="2800" b="0" baseline="0" dirty="0">
                <a:solidFill>
                  <a:schemeClr val="tx2"/>
                </a:solidFill>
                <a:latin typeface="Meiryo UI" panose="020B0604030504040204" pitchFamily="50" charset="-128"/>
                <a:ea typeface="Meiryo UI" panose="020B0604030504040204" pitchFamily="50" charset="-128"/>
                <a:cs typeface="Arial" pitchFamily="34" charset="0"/>
              </a:rPr>
              <a:t> title</a:t>
            </a:r>
            <a:endParaRPr lang="en-US" sz="2800" b="0" dirty="0">
              <a:solidFill>
                <a:schemeClr val="tx2"/>
              </a:solidFill>
              <a:latin typeface="Meiryo UI" panose="020B0604030504040204" pitchFamily="50" charset="-128"/>
              <a:ea typeface="Meiryo UI" panose="020B0604030504040204" pitchFamily="50" charset="-128"/>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ja-JP" altLang="en-US" dirty="0"/>
              <a:t>マスター タイトルの書式設定</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kumimoji="1" sz="2800" b="0" kern="1200">
          <a:solidFill>
            <a:schemeClr val="tx2"/>
          </a:solidFill>
          <a:latin typeface="Meiryo UI" panose="020B0604030504040204" pitchFamily="50" charset="-128"/>
          <a:ea typeface="Meiryo UI" panose="020B0604030504040204" pitchFamily="50" charset="-128"/>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kumimoji="1" sz="2400" kern="1200">
          <a:solidFill>
            <a:schemeClr val="tx1"/>
          </a:solidFill>
          <a:latin typeface="Meiryo UI" panose="020B0604030504040204" pitchFamily="50" charset="-128"/>
          <a:ea typeface="Meiryo UI" panose="020B0604030504040204" pitchFamily="50" charset="-128"/>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kumimoji="1" sz="1604" kern="1200">
          <a:solidFill>
            <a:schemeClr val="tx1"/>
          </a:solidFill>
          <a:latin typeface="Meiryo UI" panose="020B0604030504040204" pitchFamily="50" charset="-128"/>
          <a:ea typeface="Meiryo UI" panose="020B0604030504040204" pitchFamily="50" charset="-128"/>
          <a:cs typeface="Arial" pitchFamily="34" charset="0"/>
        </a:defRPr>
      </a:lvl3pPr>
      <a:lvl4pPr marL="1604190" indent="-229170" algn="l" defTabSz="916680" rtl="0" eaLnBrk="1" latinLnBrk="0" hangingPunct="1">
        <a:spcBef>
          <a:spcPct val="20000"/>
        </a:spcBef>
        <a:buFont typeface="Arial" pitchFamily="34" charset="0"/>
        <a:buNone/>
        <a:defRPr kumimoji="1"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kumimoji="1"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9pPr>
    </p:bodyStyle>
    <p:otherStyle>
      <a:defPPr>
        <a:defRPr lang="en-US"/>
      </a:defPPr>
      <a:lvl1pPr marL="0" algn="l" defTabSz="916680" rtl="0" eaLnBrk="1" latinLnBrk="0" hangingPunct="1">
        <a:defRPr kumimoji="1" sz="1805" kern="1200">
          <a:solidFill>
            <a:schemeClr val="tx1"/>
          </a:solidFill>
          <a:latin typeface="+mn-lt"/>
          <a:ea typeface="+mn-ea"/>
          <a:cs typeface="+mn-cs"/>
        </a:defRPr>
      </a:lvl1pPr>
      <a:lvl2pPr marL="458340" algn="l" defTabSz="916680" rtl="0" eaLnBrk="1" latinLnBrk="0" hangingPunct="1">
        <a:defRPr kumimoji="1" sz="1805" kern="1200">
          <a:solidFill>
            <a:schemeClr val="tx1"/>
          </a:solidFill>
          <a:latin typeface="+mn-lt"/>
          <a:ea typeface="+mn-ea"/>
          <a:cs typeface="+mn-cs"/>
        </a:defRPr>
      </a:lvl2pPr>
      <a:lvl3pPr marL="916680" algn="l" defTabSz="916680" rtl="0" eaLnBrk="1" latinLnBrk="0" hangingPunct="1">
        <a:defRPr kumimoji="1" sz="1805" kern="1200">
          <a:solidFill>
            <a:schemeClr val="tx1"/>
          </a:solidFill>
          <a:latin typeface="+mn-lt"/>
          <a:ea typeface="+mn-ea"/>
          <a:cs typeface="+mn-cs"/>
        </a:defRPr>
      </a:lvl3pPr>
      <a:lvl4pPr marL="1375020" algn="l" defTabSz="916680" rtl="0" eaLnBrk="1" latinLnBrk="0" hangingPunct="1">
        <a:defRPr kumimoji="1" sz="1805" kern="1200">
          <a:solidFill>
            <a:schemeClr val="tx1"/>
          </a:solidFill>
          <a:latin typeface="+mn-lt"/>
          <a:ea typeface="+mn-ea"/>
          <a:cs typeface="+mn-cs"/>
        </a:defRPr>
      </a:lvl4pPr>
      <a:lvl5pPr marL="1833361" algn="l" defTabSz="916680" rtl="0" eaLnBrk="1" latinLnBrk="0" hangingPunct="1">
        <a:defRPr kumimoji="1" sz="1805" kern="1200">
          <a:solidFill>
            <a:schemeClr val="tx1"/>
          </a:solidFill>
          <a:latin typeface="+mn-lt"/>
          <a:ea typeface="+mn-ea"/>
          <a:cs typeface="+mn-cs"/>
        </a:defRPr>
      </a:lvl5pPr>
      <a:lvl6pPr marL="2291701" algn="l" defTabSz="916680" rtl="0" eaLnBrk="1" latinLnBrk="0" hangingPunct="1">
        <a:defRPr kumimoji="1" sz="1805" kern="1200">
          <a:solidFill>
            <a:schemeClr val="tx1"/>
          </a:solidFill>
          <a:latin typeface="+mn-lt"/>
          <a:ea typeface="+mn-ea"/>
          <a:cs typeface="+mn-cs"/>
        </a:defRPr>
      </a:lvl6pPr>
      <a:lvl7pPr marL="2750041" algn="l" defTabSz="916680" rtl="0" eaLnBrk="1" latinLnBrk="0" hangingPunct="1">
        <a:defRPr kumimoji="1" sz="1805" kern="1200">
          <a:solidFill>
            <a:schemeClr val="tx1"/>
          </a:solidFill>
          <a:latin typeface="+mn-lt"/>
          <a:ea typeface="+mn-ea"/>
          <a:cs typeface="+mn-cs"/>
        </a:defRPr>
      </a:lvl7pPr>
      <a:lvl8pPr marL="3208381" algn="l" defTabSz="916680" rtl="0" eaLnBrk="1" latinLnBrk="0" hangingPunct="1">
        <a:defRPr kumimoji="1" sz="1805" kern="1200">
          <a:solidFill>
            <a:schemeClr val="tx1"/>
          </a:solidFill>
          <a:latin typeface="+mn-lt"/>
          <a:ea typeface="+mn-ea"/>
          <a:cs typeface="+mn-cs"/>
        </a:defRPr>
      </a:lvl8pPr>
      <a:lvl9pPr marL="3666721" algn="l" defTabSz="916680" rtl="0" eaLnBrk="1" latinLnBrk="0" hangingPunct="1">
        <a:defRPr kumimoji="1"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diagramQuickStyle" Target="../diagrams/quickStyle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8.svg"/><Relationship Id="rId17" Type="http://schemas.openxmlformats.org/officeDocument/2006/relationships/diagramLayout" Target="../diagrams/layout4.xml"/><Relationship Id="rId2" Type="http://schemas.openxmlformats.org/officeDocument/2006/relationships/notesSlide" Target="../notesSlides/notesSlide1.xml"/><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27.png"/><Relationship Id="rId5" Type="http://schemas.openxmlformats.org/officeDocument/2006/relationships/diagramQuickStyle" Target="../diagrams/quickStyle3.xml"/><Relationship Id="rId15" Type="http://schemas.openxmlformats.org/officeDocument/2006/relationships/image" Target="../media/image31.png"/><Relationship Id="rId10" Type="http://schemas.openxmlformats.org/officeDocument/2006/relationships/image" Target="../media/image26.svg"/><Relationship Id="rId19"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image" Target="../media/image25.png"/><Relationship Id="rId14" Type="http://schemas.openxmlformats.org/officeDocument/2006/relationships/image" Target="../media/image3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ja-JP" altLang="en-US" dirty="0"/>
              <a:t>テストマネージャを用いた単体モデルの差分テストに関する検討</a:t>
            </a:r>
            <a:endParaRPr lang="en-US" dirty="0"/>
          </a:p>
        </p:txBody>
      </p:sp>
      <p:sp>
        <p:nvSpPr>
          <p:cNvPr id="3" name="Subtitle 2"/>
          <p:cNvSpPr>
            <a:spLocks noGrp="1"/>
          </p:cNvSpPr>
          <p:nvPr>
            <p:ph type="subTitle" idx="1"/>
          </p:nvPr>
        </p:nvSpPr>
        <p:spPr/>
        <p:txBody>
          <a:bodyPr/>
          <a:lstStyle/>
          <a:p>
            <a:r>
              <a:rPr lang="en-US" dirty="0"/>
              <a:t>MathWorks Japan</a:t>
            </a:r>
          </a:p>
          <a:p>
            <a:r>
              <a:rPr lang="en-US" dirty="0"/>
              <a:t>Application Engineering Group</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CF33A-1B9A-DF6C-AE0A-EC4583A07E1B}"/>
              </a:ext>
            </a:extLst>
          </p:cNvPr>
          <p:cNvSpPr>
            <a:spLocks noGrp="1"/>
          </p:cNvSpPr>
          <p:nvPr>
            <p:ph type="title"/>
          </p:nvPr>
        </p:nvSpPr>
        <p:spPr/>
        <p:txBody>
          <a:bodyPr/>
          <a:lstStyle/>
          <a:p>
            <a:r>
              <a:rPr lang="ja-JP" altLang="en-US" dirty="0"/>
              <a:t>その他「差分テスト」が必要そうなものって？</a:t>
            </a:r>
            <a:endParaRPr lang="en-US" dirty="0"/>
          </a:p>
        </p:txBody>
      </p:sp>
      <p:sp>
        <p:nvSpPr>
          <p:cNvPr id="3" name="コンテンツ プレースホルダー 2">
            <a:extLst>
              <a:ext uri="{FF2B5EF4-FFF2-40B4-BE49-F238E27FC236}">
                <a16:creationId xmlns:a16="http://schemas.microsoft.com/office/drawing/2014/main" id="{6C09B541-A579-D78A-8A36-85253F70CDCD}"/>
              </a:ext>
            </a:extLst>
          </p:cNvPr>
          <p:cNvSpPr>
            <a:spLocks noGrp="1"/>
          </p:cNvSpPr>
          <p:nvPr>
            <p:ph idx="1"/>
          </p:nvPr>
        </p:nvSpPr>
        <p:spPr/>
        <p:txBody>
          <a:bodyPr/>
          <a:lstStyle/>
          <a:p>
            <a:r>
              <a:rPr lang="ja-JP" altLang="en-US" dirty="0"/>
              <a:t>ガイドラインチェック</a:t>
            </a:r>
            <a:endParaRPr lang="en-US" altLang="ja-JP" dirty="0"/>
          </a:p>
          <a:p>
            <a:pPr lvl="1"/>
            <a:r>
              <a:rPr lang="ja-JP" altLang="en-US" dirty="0"/>
              <a:t>特定のサブシステムだけやる・・ニーズ有り</a:t>
            </a:r>
            <a:endParaRPr lang="en-US" altLang="ja-JP" dirty="0"/>
          </a:p>
          <a:p>
            <a:r>
              <a:rPr lang="ja-JP" altLang="en-US" dirty="0"/>
              <a:t>設計エラー検出</a:t>
            </a:r>
            <a:endParaRPr lang="en-US" altLang="ja-JP" dirty="0"/>
          </a:p>
          <a:p>
            <a:pPr lvl="1"/>
            <a:r>
              <a:rPr lang="ja-JP" altLang="en-US" dirty="0"/>
              <a:t>特定のサブシステムだけやる・・同上</a:t>
            </a:r>
            <a:endParaRPr lang="en-US" altLang="ja-JP" dirty="0"/>
          </a:p>
          <a:p>
            <a:r>
              <a:rPr lang="en-US" altLang="ja-JP" dirty="0"/>
              <a:t>B2B</a:t>
            </a:r>
          </a:p>
          <a:p>
            <a:pPr lvl="1"/>
            <a:r>
              <a:rPr lang="ja-JP" altLang="en-US" dirty="0"/>
              <a:t>特定のサブシステムだけやる・・これはありえそう？</a:t>
            </a:r>
            <a:endParaRPr lang="en-US" altLang="ja-JP" dirty="0"/>
          </a:p>
          <a:p>
            <a:r>
              <a:rPr lang="ja-JP" altLang="en-US" dirty="0"/>
              <a:t>検証モデルの特定</a:t>
            </a:r>
            <a:endParaRPr lang="en-US" altLang="ja-JP" dirty="0"/>
          </a:p>
          <a:p>
            <a:pPr lvl="1"/>
            <a:r>
              <a:rPr lang="ja-JP" altLang="en-US" dirty="0"/>
              <a:t>プロジェクトに複数モデルがある場合に、まずテストが必要なモデルを特定する</a:t>
            </a:r>
            <a:endParaRPr lang="en-US" altLang="ja-JP" dirty="0"/>
          </a:p>
          <a:p>
            <a:pPr lvl="1"/>
            <a:r>
              <a:rPr lang="ja-JP" altLang="en-US" dirty="0"/>
              <a:t>そこからサブシステム、テストケースの特定</a:t>
            </a:r>
            <a:endParaRPr lang="en-US" altLang="ja-JP" dirty="0"/>
          </a:p>
          <a:p>
            <a:pPr lvl="1"/>
            <a:r>
              <a:rPr lang="ja-JP" altLang="en-US" dirty="0"/>
              <a:t>うーん、これも</a:t>
            </a:r>
            <a:r>
              <a:rPr lang="en-US" altLang="ja-JP" dirty="0"/>
              <a:t>CI</a:t>
            </a:r>
            <a:r>
              <a:rPr lang="ja-JP" altLang="en-US" dirty="0"/>
              <a:t>上では面倒か・・？</a:t>
            </a:r>
            <a:endParaRPr lang="en-US" dirty="0"/>
          </a:p>
        </p:txBody>
      </p:sp>
    </p:spTree>
    <p:extLst>
      <p:ext uri="{BB962C8B-B14F-4D97-AF65-F5344CB8AC3E}">
        <p14:creationId xmlns:p14="http://schemas.microsoft.com/office/powerpoint/2010/main" val="219720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988427F-3BBD-5930-F172-2473EEF50AB9}"/>
              </a:ext>
            </a:extLst>
          </p:cNvPr>
          <p:cNvSpPr>
            <a:spLocks noGrp="1"/>
          </p:cNvSpPr>
          <p:nvPr>
            <p:ph type="title"/>
          </p:nvPr>
        </p:nvSpPr>
        <p:spPr/>
        <p:txBody>
          <a:bodyPr/>
          <a:lstStyle/>
          <a:p>
            <a:r>
              <a:rPr lang="ja-JP" altLang="en-US" dirty="0"/>
              <a:t>結局どんな感じ？</a:t>
            </a:r>
            <a:br>
              <a:rPr lang="en-US" altLang="ja-JP" dirty="0"/>
            </a:br>
            <a:r>
              <a:rPr lang="en-US" altLang="ja-JP" dirty="0">
                <a:solidFill>
                  <a:schemeClr val="accent6"/>
                </a:solidFill>
              </a:rPr>
              <a:t>CI</a:t>
            </a:r>
            <a:r>
              <a:rPr lang="ja-JP" altLang="en-US" dirty="0">
                <a:solidFill>
                  <a:schemeClr val="accent6"/>
                </a:solidFill>
              </a:rPr>
              <a:t>を考慮したワークフロー　兼　近年の機能紹介</a:t>
            </a:r>
            <a:endParaRPr lang="en-US" dirty="0">
              <a:solidFill>
                <a:schemeClr val="accent6"/>
              </a:solidFill>
            </a:endParaRPr>
          </a:p>
        </p:txBody>
      </p:sp>
      <p:graphicFrame>
        <p:nvGraphicFramePr>
          <p:cNvPr id="7" name="図表 6">
            <a:extLst>
              <a:ext uri="{FF2B5EF4-FFF2-40B4-BE49-F238E27FC236}">
                <a16:creationId xmlns:a16="http://schemas.microsoft.com/office/drawing/2014/main" id="{1EE76C87-C2F0-F429-C6EF-00EEE4B77BF6}"/>
              </a:ext>
            </a:extLst>
          </p:cNvPr>
          <p:cNvGraphicFramePr/>
          <p:nvPr>
            <p:extLst>
              <p:ext uri="{D42A27DB-BD31-4B8C-83A1-F6EECF244321}">
                <p14:modId xmlns:p14="http://schemas.microsoft.com/office/powerpoint/2010/main" val="1129580833"/>
              </p:ext>
            </p:extLst>
          </p:nvPr>
        </p:nvGraphicFramePr>
        <p:xfrm>
          <a:off x="6788543" y="1486242"/>
          <a:ext cx="4780218" cy="1585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a:extLst>
              <a:ext uri="{FF2B5EF4-FFF2-40B4-BE49-F238E27FC236}">
                <a16:creationId xmlns:a16="http://schemas.microsoft.com/office/drawing/2014/main" id="{D613A401-0B30-E570-C16F-79A35F5C29E4}"/>
              </a:ext>
            </a:extLst>
          </p:cNvPr>
          <p:cNvPicPr>
            <a:picLocks noChangeAspect="1"/>
          </p:cNvPicPr>
          <p:nvPr/>
        </p:nvPicPr>
        <p:blipFill>
          <a:blip r:embed="rId8"/>
          <a:stretch>
            <a:fillRect/>
          </a:stretch>
        </p:blipFill>
        <p:spPr>
          <a:xfrm>
            <a:off x="7225571" y="2639079"/>
            <a:ext cx="485046" cy="531848"/>
          </a:xfrm>
          <a:prstGeom prst="rect">
            <a:avLst/>
          </a:prstGeom>
        </p:spPr>
      </p:pic>
      <p:pic>
        <p:nvPicPr>
          <p:cNvPr id="9" name="図 8">
            <a:extLst>
              <a:ext uri="{FF2B5EF4-FFF2-40B4-BE49-F238E27FC236}">
                <a16:creationId xmlns:a16="http://schemas.microsoft.com/office/drawing/2014/main" id="{E564D772-A24E-22B8-136C-CE134E11E520}"/>
              </a:ext>
            </a:extLst>
          </p:cNvPr>
          <p:cNvPicPr>
            <a:picLocks noChangeAspect="1"/>
          </p:cNvPicPr>
          <p:nvPr/>
        </p:nvPicPr>
        <p:blipFill>
          <a:blip r:embed="rId8"/>
          <a:stretch>
            <a:fillRect/>
          </a:stretch>
        </p:blipFill>
        <p:spPr>
          <a:xfrm>
            <a:off x="9572447" y="2636867"/>
            <a:ext cx="485046" cy="531848"/>
          </a:xfrm>
          <a:prstGeom prst="rect">
            <a:avLst/>
          </a:prstGeom>
        </p:spPr>
      </p:pic>
      <p:pic>
        <p:nvPicPr>
          <p:cNvPr id="10" name="図 9">
            <a:extLst>
              <a:ext uri="{FF2B5EF4-FFF2-40B4-BE49-F238E27FC236}">
                <a16:creationId xmlns:a16="http://schemas.microsoft.com/office/drawing/2014/main" id="{EB9D3FD3-0833-C669-759F-1CFED75643B6}"/>
              </a:ext>
            </a:extLst>
          </p:cNvPr>
          <p:cNvPicPr>
            <a:picLocks noChangeAspect="1"/>
          </p:cNvPicPr>
          <p:nvPr/>
        </p:nvPicPr>
        <p:blipFill>
          <a:blip r:embed="rId8"/>
          <a:stretch>
            <a:fillRect/>
          </a:stretch>
        </p:blipFill>
        <p:spPr>
          <a:xfrm>
            <a:off x="8329668" y="2636867"/>
            <a:ext cx="485046" cy="531848"/>
          </a:xfrm>
          <a:prstGeom prst="rect">
            <a:avLst/>
          </a:prstGeom>
        </p:spPr>
      </p:pic>
      <p:pic>
        <p:nvPicPr>
          <p:cNvPr id="11" name="図 10">
            <a:extLst>
              <a:ext uri="{FF2B5EF4-FFF2-40B4-BE49-F238E27FC236}">
                <a16:creationId xmlns:a16="http://schemas.microsoft.com/office/drawing/2014/main" id="{5BD716A1-0CFE-8B88-4FE5-7F74A9D3AE6F}"/>
              </a:ext>
            </a:extLst>
          </p:cNvPr>
          <p:cNvPicPr>
            <a:picLocks noChangeAspect="1"/>
          </p:cNvPicPr>
          <p:nvPr/>
        </p:nvPicPr>
        <p:blipFill>
          <a:blip r:embed="rId8"/>
          <a:stretch>
            <a:fillRect/>
          </a:stretch>
        </p:blipFill>
        <p:spPr>
          <a:xfrm>
            <a:off x="10719580" y="2636867"/>
            <a:ext cx="485046" cy="531848"/>
          </a:xfrm>
          <a:prstGeom prst="rect">
            <a:avLst/>
          </a:prstGeom>
        </p:spPr>
      </p:pic>
      <p:sp>
        <p:nvSpPr>
          <p:cNvPr id="15" name="TextBox 10">
            <a:extLst>
              <a:ext uri="{FF2B5EF4-FFF2-40B4-BE49-F238E27FC236}">
                <a16:creationId xmlns:a16="http://schemas.microsoft.com/office/drawing/2014/main" id="{A0B67022-8223-AEF4-F437-1662B43C417E}"/>
              </a:ext>
            </a:extLst>
          </p:cNvPr>
          <p:cNvSpPr txBox="1"/>
          <p:nvPr/>
        </p:nvSpPr>
        <p:spPr>
          <a:xfrm rot="20403074">
            <a:off x="2762207" y="2068104"/>
            <a:ext cx="741037" cy="307777"/>
          </a:xfrm>
          <a:prstGeom prst="rect">
            <a:avLst/>
          </a:prstGeom>
          <a:noFill/>
        </p:spPr>
        <p:txBody>
          <a:bodyPr wrap="none" rtlCol="0">
            <a:spAutoFit/>
          </a:bodyPr>
          <a:lstStyle/>
          <a:p>
            <a:pPr algn="ctr"/>
            <a:r>
              <a:rPr lang="en-US" sz="1400" dirty="0">
                <a:solidFill>
                  <a:schemeClr val="tx2"/>
                </a:solidFill>
                <a:latin typeface="Calibri" panose="020F0502020204030204" pitchFamily="34" charset="0"/>
                <a:cs typeface="Calibri" panose="020F0502020204030204" pitchFamily="34" charset="0"/>
              </a:rPr>
              <a:t>commit</a:t>
            </a:r>
          </a:p>
        </p:txBody>
      </p:sp>
      <p:cxnSp>
        <p:nvCxnSpPr>
          <p:cNvPr id="16" name="Connector: Curved 58">
            <a:extLst>
              <a:ext uri="{FF2B5EF4-FFF2-40B4-BE49-F238E27FC236}">
                <a16:creationId xmlns:a16="http://schemas.microsoft.com/office/drawing/2014/main" id="{D94D697F-8454-86CE-1A17-A38400D88081}"/>
              </a:ext>
            </a:extLst>
          </p:cNvPr>
          <p:cNvCxnSpPr>
            <a:cxnSpLocks/>
            <a:stCxn id="23" idx="1"/>
            <a:endCxn id="18" idx="3"/>
          </p:cNvCxnSpPr>
          <p:nvPr/>
        </p:nvCxnSpPr>
        <p:spPr>
          <a:xfrm rot="10800000" flipV="1">
            <a:off x="4804502" y="2284473"/>
            <a:ext cx="724577" cy="831540"/>
          </a:xfrm>
          <a:prstGeom prst="curvedConnector3">
            <a:avLst>
              <a:gd name="adj1" fmla="val 50000"/>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pic>
        <p:nvPicPr>
          <p:cNvPr id="17" name="Graphic 7" descr="Database">
            <a:extLst>
              <a:ext uri="{FF2B5EF4-FFF2-40B4-BE49-F238E27FC236}">
                <a16:creationId xmlns:a16="http://schemas.microsoft.com/office/drawing/2014/main" id="{421294FC-8261-9F67-2D1D-CA53AC96A5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44635" y="2062315"/>
            <a:ext cx="914400" cy="914400"/>
          </a:xfrm>
          <a:prstGeom prst="rect">
            <a:avLst/>
          </a:prstGeom>
        </p:spPr>
      </p:pic>
      <p:sp>
        <p:nvSpPr>
          <p:cNvPr id="18" name="TextBox 9">
            <a:extLst>
              <a:ext uri="{FF2B5EF4-FFF2-40B4-BE49-F238E27FC236}">
                <a16:creationId xmlns:a16="http://schemas.microsoft.com/office/drawing/2014/main" id="{361E0223-1D05-43F7-E5DF-185979F07024}"/>
              </a:ext>
            </a:extLst>
          </p:cNvPr>
          <p:cNvSpPr txBox="1"/>
          <p:nvPr/>
        </p:nvSpPr>
        <p:spPr>
          <a:xfrm>
            <a:off x="3465882" y="2854403"/>
            <a:ext cx="1338619" cy="523220"/>
          </a:xfrm>
          <a:prstGeom prst="rect">
            <a:avLst/>
          </a:prstGeom>
          <a:noFill/>
        </p:spPr>
        <p:txBody>
          <a:bodyPr wrap="square" rtlCol="0">
            <a:spAutoFit/>
          </a:bodyPr>
          <a:lstStyle/>
          <a:p>
            <a:pPr algn="ctr"/>
            <a:r>
              <a:rPr lang="ja-JP" altLang="en-US" sz="1400" dirty="0">
                <a:solidFill>
                  <a:schemeClr val="tx2"/>
                </a:solidFill>
                <a:latin typeface="Meiryo UI" panose="020B0604030504040204" pitchFamily="50" charset="-128"/>
                <a:ea typeface="Meiryo UI" panose="020B0604030504040204" pitchFamily="50" charset="-128"/>
                <a:cs typeface="Calibri" panose="020F0502020204030204" pitchFamily="34" charset="0"/>
              </a:rPr>
              <a:t>ソース管理</a:t>
            </a:r>
            <a:endParaRPr lang="en-US" altLang="ja-JP" sz="1400" dirty="0">
              <a:solidFill>
                <a:schemeClr val="tx2"/>
              </a:solidFill>
              <a:latin typeface="Meiryo UI" panose="020B0604030504040204" pitchFamily="50" charset="-128"/>
              <a:ea typeface="Meiryo UI" panose="020B0604030504040204" pitchFamily="50" charset="-128"/>
              <a:cs typeface="Calibri" panose="020F0502020204030204" pitchFamily="34" charset="0"/>
            </a:endParaRPr>
          </a:p>
          <a:p>
            <a:pPr algn="ctr"/>
            <a:r>
              <a:rPr lang="ja-JP" altLang="en-US" sz="1400" dirty="0">
                <a:solidFill>
                  <a:schemeClr val="tx2"/>
                </a:solidFill>
                <a:latin typeface="Meiryo UI" panose="020B0604030504040204" pitchFamily="50" charset="-128"/>
                <a:ea typeface="Meiryo UI" panose="020B0604030504040204" pitchFamily="50" charset="-128"/>
                <a:cs typeface="Calibri" panose="020F0502020204030204" pitchFamily="34" charset="0"/>
              </a:rPr>
              <a:t>システム</a:t>
            </a:r>
            <a:endParaRPr lang="en-US" sz="1400" dirty="0">
              <a:solidFill>
                <a:schemeClr val="tx2"/>
              </a:solidFill>
              <a:latin typeface="Meiryo UI" panose="020B0604030504040204" pitchFamily="50" charset="-128"/>
              <a:ea typeface="Meiryo UI" panose="020B0604030504040204" pitchFamily="50" charset="-128"/>
              <a:cs typeface="Calibri" panose="020F0502020204030204" pitchFamily="34" charset="0"/>
            </a:endParaRPr>
          </a:p>
        </p:txBody>
      </p:sp>
      <p:sp>
        <p:nvSpPr>
          <p:cNvPr id="19" name="TextBox 19">
            <a:extLst>
              <a:ext uri="{FF2B5EF4-FFF2-40B4-BE49-F238E27FC236}">
                <a16:creationId xmlns:a16="http://schemas.microsoft.com/office/drawing/2014/main" id="{504AC4BC-AE19-74BA-1FA0-5667F318C8A2}"/>
              </a:ext>
            </a:extLst>
          </p:cNvPr>
          <p:cNvSpPr txBox="1"/>
          <p:nvPr/>
        </p:nvSpPr>
        <p:spPr>
          <a:xfrm rot="1217727">
            <a:off x="4159710" y="1582762"/>
            <a:ext cx="1886457" cy="307777"/>
          </a:xfrm>
          <a:prstGeom prst="rect">
            <a:avLst/>
          </a:prstGeom>
          <a:noFill/>
        </p:spPr>
        <p:txBody>
          <a:bodyPr wrap="square" rtlCol="0">
            <a:spAutoFit/>
          </a:bodyPr>
          <a:lstStyle/>
          <a:p>
            <a:pPr algn="ctr"/>
            <a:r>
              <a:rPr lang="en-US" sz="1400" dirty="0">
                <a:solidFill>
                  <a:schemeClr val="tx2"/>
                </a:solidFill>
                <a:latin typeface="Calibri" panose="020F0502020204030204" pitchFamily="34" charset="0"/>
                <a:cs typeface="Calibri" panose="020F0502020204030204" pitchFamily="34" charset="0"/>
              </a:rPr>
              <a:t>Trigger </a:t>
            </a:r>
          </a:p>
        </p:txBody>
      </p:sp>
      <p:cxnSp>
        <p:nvCxnSpPr>
          <p:cNvPr id="20" name="Connector: Curved 62">
            <a:extLst>
              <a:ext uri="{FF2B5EF4-FFF2-40B4-BE49-F238E27FC236}">
                <a16:creationId xmlns:a16="http://schemas.microsoft.com/office/drawing/2014/main" id="{9BFF1AB9-1E7E-E70C-3436-A8DF58D0932A}"/>
              </a:ext>
            </a:extLst>
          </p:cNvPr>
          <p:cNvCxnSpPr>
            <a:cxnSpLocks/>
            <a:stCxn id="17" idx="0"/>
            <a:endCxn id="23" idx="1"/>
          </p:cNvCxnSpPr>
          <p:nvPr/>
        </p:nvCxnSpPr>
        <p:spPr>
          <a:xfrm rot="16200000" flipH="1">
            <a:off x="4704377" y="1459773"/>
            <a:ext cx="222158" cy="1427243"/>
          </a:xfrm>
          <a:prstGeom prst="curvedConnector4">
            <a:avLst>
              <a:gd name="adj1" fmla="val -102900"/>
              <a:gd name="adj2" fmla="val 66017"/>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21" name="TextBox 66">
            <a:extLst>
              <a:ext uri="{FF2B5EF4-FFF2-40B4-BE49-F238E27FC236}">
                <a16:creationId xmlns:a16="http://schemas.microsoft.com/office/drawing/2014/main" id="{69B98B9D-4B5F-3F58-B558-2A16419C35C4}"/>
              </a:ext>
            </a:extLst>
          </p:cNvPr>
          <p:cNvSpPr txBox="1"/>
          <p:nvPr/>
        </p:nvSpPr>
        <p:spPr>
          <a:xfrm rot="20931508">
            <a:off x="4771873" y="3029108"/>
            <a:ext cx="1101070" cy="307777"/>
          </a:xfrm>
          <a:prstGeom prst="rect">
            <a:avLst/>
          </a:prstGeom>
          <a:noFill/>
        </p:spPr>
        <p:txBody>
          <a:bodyPr wrap="square" rtlCol="0">
            <a:spAutoFit/>
          </a:bodyPr>
          <a:lstStyle/>
          <a:p>
            <a:pPr algn="ctr"/>
            <a:r>
              <a:rPr lang="en-US" sz="1400" dirty="0">
                <a:solidFill>
                  <a:schemeClr val="tx2"/>
                </a:solidFill>
                <a:latin typeface="Calibri" panose="020F0502020204030204" pitchFamily="34" charset="0"/>
                <a:cs typeface="Calibri" panose="020F0502020204030204" pitchFamily="34" charset="0"/>
              </a:rPr>
              <a:t>push results</a:t>
            </a:r>
          </a:p>
        </p:txBody>
      </p:sp>
      <p:grpSp>
        <p:nvGrpSpPr>
          <p:cNvPr id="22" name="Group 32">
            <a:extLst>
              <a:ext uri="{FF2B5EF4-FFF2-40B4-BE49-F238E27FC236}">
                <a16:creationId xmlns:a16="http://schemas.microsoft.com/office/drawing/2014/main" id="{20782B27-2BED-A34B-2210-C8413B54AC54}"/>
              </a:ext>
            </a:extLst>
          </p:cNvPr>
          <p:cNvGrpSpPr/>
          <p:nvPr/>
        </p:nvGrpSpPr>
        <p:grpSpPr>
          <a:xfrm>
            <a:off x="5529078" y="1700771"/>
            <a:ext cx="1133844" cy="1167404"/>
            <a:chOff x="1045574" y="1020838"/>
            <a:chExt cx="914400" cy="914400"/>
          </a:xfrm>
        </p:grpSpPr>
        <p:pic>
          <p:nvPicPr>
            <p:cNvPr id="23" name="Graphic 30" descr="Arrow circle">
              <a:extLst>
                <a:ext uri="{FF2B5EF4-FFF2-40B4-BE49-F238E27FC236}">
                  <a16:creationId xmlns:a16="http://schemas.microsoft.com/office/drawing/2014/main" id="{8A75B1DE-1EB1-9CD5-5902-5571EB1D3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5574" y="1020838"/>
              <a:ext cx="914400" cy="914400"/>
            </a:xfrm>
            <a:prstGeom prst="rect">
              <a:avLst/>
            </a:prstGeom>
          </p:spPr>
        </p:pic>
        <p:sp>
          <p:nvSpPr>
            <p:cNvPr id="24" name="TextBox 89">
              <a:extLst>
                <a:ext uri="{FF2B5EF4-FFF2-40B4-BE49-F238E27FC236}">
                  <a16:creationId xmlns:a16="http://schemas.microsoft.com/office/drawing/2014/main" id="{A37D808E-64D6-6939-6F39-75922D7A6176}"/>
                </a:ext>
              </a:extLst>
            </p:cNvPr>
            <p:cNvSpPr txBox="1"/>
            <p:nvPr/>
          </p:nvSpPr>
          <p:spPr>
            <a:xfrm>
              <a:off x="1338500" y="1308811"/>
              <a:ext cx="354583" cy="313397"/>
            </a:xfrm>
            <a:prstGeom prst="rect">
              <a:avLst/>
            </a:prstGeom>
            <a:noFill/>
          </p:spPr>
          <p:txBody>
            <a:bodyPr wrap="square" rtlCol="0">
              <a:spAutoFit/>
            </a:bodyPr>
            <a:lstStyle/>
            <a:p>
              <a:pPr algn="ctr"/>
              <a:r>
                <a:rPr lang="en-US" sz="2000">
                  <a:solidFill>
                    <a:schemeClr val="tx2"/>
                  </a:solidFill>
                  <a:latin typeface="Calibri" panose="020F0502020204030204" pitchFamily="34" charset="0"/>
                  <a:cs typeface="Calibri" panose="020F0502020204030204" pitchFamily="34" charset="0"/>
                </a:rPr>
                <a:t>CI</a:t>
              </a:r>
            </a:p>
          </p:txBody>
        </p:sp>
      </p:grpSp>
      <p:pic>
        <p:nvPicPr>
          <p:cNvPr id="25" name="Graphic 6" descr="Monitor">
            <a:extLst>
              <a:ext uri="{FF2B5EF4-FFF2-40B4-BE49-F238E27FC236}">
                <a16:creationId xmlns:a16="http://schemas.microsoft.com/office/drawing/2014/main" id="{C5E9DFB6-5D2A-FDFD-AA46-B9631E2EC66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22267" y="1880817"/>
            <a:ext cx="914400" cy="914400"/>
          </a:xfrm>
          <a:prstGeom prst="rect">
            <a:avLst/>
          </a:prstGeom>
        </p:spPr>
      </p:pic>
      <p:sp>
        <p:nvSpPr>
          <p:cNvPr id="26" name="TextBox 200">
            <a:extLst>
              <a:ext uri="{FF2B5EF4-FFF2-40B4-BE49-F238E27FC236}">
                <a16:creationId xmlns:a16="http://schemas.microsoft.com/office/drawing/2014/main" id="{726B84EC-5777-0B6A-3A3B-A749B7BD8213}"/>
              </a:ext>
            </a:extLst>
          </p:cNvPr>
          <p:cNvSpPr txBox="1"/>
          <p:nvPr/>
        </p:nvSpPr>
        <p:spPr>
          <a:xfrm>
            <a:off x="615668" y="2699716"/>
            <a:ext cx="914400" cy="276999"/>
          </a:xfrm>
          <a:prstGeom prst="rect">
            <a:avLst/>
          </a:prstGeom>
          <a:noFill/>
        </p:spPr>
        <p:txBody>
          <a:bodyPr wrap="square" rtlCol="0">
            <a:spAutoFit/>
          </a:bodyPr>
          <a:lstStyle/>
          <a:p>
            <a:pPr algn="ctr"/>
            <a:r>
              <a:rPr lang="ja-JP" altLang="en-US" sz="1200" dirty="0">
                <a:solidFill>
                  <a:schemeClr val="tx2"/>
                </a:solidFill>
                <a:latin typeface="Meiryo UI" panose="020B0604030504040204" pitchFamily="50" charset="-128"/>
                <a:ea typeface="Meiryo UI" panose="020B0604030504040204" pitchFamily="50" charset="-128"/>
                <a:cs typeface="Calibri" panose="020F0502020204030204" pitchFamily="34" charset="0"/>
              </a:rPr>
              <a:t>設計者</a:t>
            </a:r>
            <a:endParaRPr lang="en-US" sz="1200" dirty="0">
              <a:solidFill>
                <a:schemeClr val="tx2"/>
              </a:solidFill>
              <a:latin typeface="Meiryo UI" panose="020B0604030504040204" pitchFamily="50" charset="-128"/>
              <a:ea typeface="Meiryo UI" panose="020B0604030504040204" pitchFamily="50" charset="-128"/>
              <a:cs typeface="Calibri" panose="020F0502020204030204" pitchFamily="34" charset="0"/>
            </a:endParaRPr>
          </a:p>
        </p:txBody>
      </p:sp>
      <p:cxnSp>
        <p:nvCxnSpPr>
          <p:cNvPr id="27" name="Connector: Curved 8">
            <a:extLst>
              <a:ext uri="{FF2B5EF4-FFF2-40B4-BE49-F238E27FC236}">
                <a16:creationId xmlns:a16="http://schemas.microsoft.com/office/drawing/2014/main" id="{C0F4EC44-886A-AFB7-78A9-B1355AA978EA}"/>
              </a:ext>
            </a:extLst>
          </p:cNvPr>
          <p:cNvCxnSpPr>
            <a:cxnSpLocks/>
            <a:stCxn id="25" idx="3"/>
            <a:endCxn id="17" idx="1"/>
          </p:cNvCxnSpPr>
          <p:nvPr/>
        </p:nvCxnSpPr>
        <p:spPr>
          <a:xfrm>
            <a:off x="1536667" y="2338017"/>
            <a:ext cx="2107968" cy="181498"/>
          </a:xfrm>
          <a:prstGeom prst="curvedConnector3">
            <a:avLst>
              <a:gd name="adj1" fmla="val 50000"/>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pic>
        <p:nvPicPr>
          <p:cNvPr id="31" name="図 30">
            <a:extLst>
              <a:ext uri="{FF2B5EF4-FFF2-40B4-BE49-F238E27FC236}">
                <a16:creationId xmlns:a16="http://schemas.microsoft.com/office/drawing/2014/main" id="{93012379-CAED-B0E1-79A7-F584792CE147}"/>
              </a:ext>
            </a:extLst>
          </p:cNvPr>
          <p:cNvPicPr>
            <a:picLocks noChangeAspect="1"/>
          </p:cNvPicPr>
          <p:nvPr/>
        </p:nvPicPr>
        <p:blipFill>
          <a:blip r:embed="rId15"/>
          <a:stretch>
            <a:fillRect/>
          </a:stretch>
        </p:blipFill>
        <p:spPr>
          <a:xfrm>
            <a:off x="892167" y="2087219"/>
            <a:ext cx="388763" cy="363682"/>
          </a:xfrm>
          <a:prstGeom prst="rect">
            <a:avLst/>
          </a:prstGeom>
        </p:spPr>
      </p:pic>
      <p:cxnSp>
        <p:nvCxnSpPr>
          <p:cNvPr id="34" name="コネクタ: カギ線 33">
            <a:extLst>
              <a:ext uri="{FF2B5EF4-FFF2-40B4-BE49-F238E27FC236}">
                <a16:creationId xmlns:a16="http://schemas.microsoft.com/office/drawing/2014/main" id="{C648C39A-326A-CAE7-D7E9-22376B0BEA29}"/>
              </a:ext>
            </a:extLst>
          </p:cNvPr>
          <p:cNvCxnSpPr>
            <a:cxnSpLocks/>
            <a:stCxn id="23" idx="2"/>
            <a:endCxn id="8" idx="2"/>
          </p:cNvCxnSpPr>
          <p:nvPr/>
        </p:nvCxnSpPr>
        <p:spPr>
          <a:xfrm rot="16200000" flipH="1">
            <a:off x="6630671" y="2333504"/>
            <a:ext cx="302752" cy="1372094"/>
          </a:xfrm>
          <a:prstGeom prst="bentConnector3">
            <a:avLst>
              <a:gd name="adj1" fmla="val 175507"/>
            </a:avLst>
          </a:prstGeom>
          <a:ln w="9525">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8308F4F7-43EE-892A-3756-A61FEFFB5CB2}"/>
              </a:ext>
            </a:extLst>
          </p:cNvPr>
          <p:cNvCxnSpPr>
            <a:cxnSpLocks/>
            <a:stCxn id="23" idx="2"/>
            <a:endCxn id="10" idx="2"/>
          </p:cNvCxnSpPr>
          <p:nvPr/>
        </p:nvCxnSpPr>
        <p:spPr>
          <a:xfrm rot="16200000" flipH="1">
            <a:off x="7183825" y="1780349"/>
            <a:ext cx="300540" cy="2476191"/>
          </a:xfrm>
          <a:prstGeom prst="bentConnector3">
            <a:avLst>
              <a:gd name="adj1" fmla="val 176063"/>
            </a:avLst>
          </a:prstGeom>
          <a:ln w="9525">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C1A03AC3-6BAD-D925-6F9A-BBF327A5F465}"/>
              </a:ext>
            </a:extLst>
          </p:cNvPr>
          <p:cNvCxnSpPr>
            <a:cxnSpLocks/>
            <a:stCxn id="23" idx="2"/>
            <a:endCxn id="9" idx="2"/>
          </p:cNvCxnSpPr>
          <p:nvPr/>
        </p:nvCxnSpPr>
        <p:spPr>
          <a:xfrm rot="16200000" flipH="1">
            <a:off x="7805215" y="1158960"/>
            <a:ext cx="300540" cy="3718970"/>
          </a:xfrm>
          <a:prstGeom prst="bentConnector3">
            <a:avLst>
              <a:gd name="adj1" fmla="val 176063"/>
            </a:avLst>
          </a:prstGeom>
          <a:ln w="9525">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54B44EB3-7B94-3EBE-88C5-6416BEBA5389}"/>
              </a:ext>
            </a:extLst>
          </p:cNvPr>
          <p:cNvCxnSpPr>
            <a:cxnSpLocks/>
            <a:stCxn id="23" idx="2"/>
            <a:endCxn id="11" idx="2"/>
          </p:cNvCxnSpPr>
          <p:nvPr/>
        </p:nvCxnSpPr>
        <p:spPr>
          <a:xfrm rot="16200000" flipH="1">
            <a:off x="8378781" y="585393"/>
            <a:ext cx="300540" cy="4866103"/>
          </a:xfrm>
          <a:prstGeom prst="bentConnector3">
            <a:avLst>
              <a:gd name="adj1" fmla="val 176063"/>
            </a:avLst>
          </a:prstGeom>
          <a:ln w="9525">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曲線 43">
            <a:extLst>
              <a:ext uri="{FF2B5EF4-FFF2-40B4-BE49-F238E27FC236}">
                <a16:creationId xmlns:a16="http://schemas.microsoft.com/office/drawing/2014/main" id="{49F6F194-65E3-9E42-EA37-C46C45BCDC9B}"/>
              </a:ext>
            </a:extLst>
          </p:cNvPr>
          <p:cNvCxnSpPr>
            <a:stCxn id="25" idx="3"/>
            <a:endCxn id="26" idx="2"/>
          </p:cNvCxnSpPr>
          <p:nvPr/>
        </p:nvCxnSpPr>
        <p:spPr>
          <a:xfrm flipH="1">
            <a:off x="1072868" y="2338017"/>
            <a:ext cx="463799" cy="638698"/>
          </a:xfrm>
          <a:prstGeom prst="curvedConnector4">
            <a:avLst>
              <a:gd name="adj1" fmla="val -49289"/>
              <a:gd name="adj2" fmla="val 135792"/>
            </a:avLst>
          </a:prstGeom>
          <a:ln>
            <a:tailEnd type="triangle"/>
          </a:ln>
        </p:spPr>
        <p:style>
          <a:lnRef idx="2">
            <a:schemeClr val="accent6"/>
          </a:lnRef>
          <a:fillRef idx="0">
            <a:schemeClr val="accent6"/>
          </a:fillRef>
          <a:effectRef idx="1">
            <a:schemeClr val="accent6"/>
          </a:effectRef>
          <a:fontRef idx="minor">
            <a:schemeClr val="tx1"/>
          </a:fontRef>
        </p:style>
      </p:cxnSp>
      <p:sp>
        <p:nvSpPr>
          <p:cNvPr id="45" name="TextBox 10">
            <a:extLst>
              <a:ext uri="{FF2B5EF4-FFF2-40B4-BE49-F238E27FC236}">
                <a16:creationId xmlns:a16="http://schemas.microsoft.com/office/drawing/2014/main" id="{2AC6D590-94A0-E804-CE37-5D0199D923B9}"/>
              </a:ext>
            </a:extLst>
          </p:cNvPr>
          <p:cNvSpPr txBox="1"/>
          <p:nvPr/>
        </p:nvSpPr>
        <p:spPr>
          <a:xfrm>
            <a:off x="278218" y="3221757"/>
            <a:ext cx="2611612" cy="523220"/>
          </a:xfrm>
          <a:prstGeom prst="rect">
            <a:avLst/>
          </a:prstGeom>
          <a:noFill/>
        </p:spPr>
        <p:txBody>
          <a:bodyPr wrap="none" rtlCol="0">
            <a:spAutoFit/>
          </a:bodyPr>
          <a:lstStyle/>
          <a:p>
            <a:pPr algn="ctr"/>
            <a:r>
              <a:rPr lang="ja-JP" altLang="en-US" sz="1400" dirty="0">
                <a:solidFill>
                  <a:schemeClr val="accent6"/>
                </a:solidFill>
                <a:latin typeface="Calibri" panose="020F0502020204030204" pitchFamily="34" charset="0"/>
                <a:cs typeface="Calibri" panose="020F0502020204030204" pitchFamily="34" charset="0"/>
              </a:rPr>
              <a:t>ローカルでの事前</a:t>
            </a:r>
            <a:r>
              <a:rPr lang="en-US" altLang="ja-JP" sz="1400" dirty="0">
                <a:solidFill>
                  <a:schemeClr val="accent6"/>
                </a:solidFill>
                <a:latin typeface="Calibri" panose="020F0502020204030204" pitchFamily="34" charset="0"/>
                <a:cs typeface="Calibri" panose="020F0502020204030204" pitchFamily="34" charset="0"/>
              </a:rPr>
              <a:t>Minimum</a:t>
            </a:r>
            <a:r>
              <a:rPr lang="ja-JP" altLang="en-US" sz="1400" dirty="0">
                <a:solidFill>
                  <a:schemeClr val="accent6"/>
                </a:solidFill>
                <a:latin typeface="Calibri" panose="020F0502020204030204" pitchFamily="34" charset="0"/>
                <a:cs typeface="Calibri" panose="020F0502020204030204" pitchFamily="34" charset="0"/>
              </a:rPr>
              <a:t>検証</a:t>
            </a:r>
            <a:endParaRPr lang="en-US" altLang="ja-JP" sz="1400" dirty="0">
              <a:solidFill>
                <a:schemeClr val="accent6"/>
              </a:solidFill>
              <a:latin typeface="Calibri" panose="020F0502020204030204" pitchFamily="34" charset="0"/>
              <a:cs typeface="Calibri" panose="020F0502020204030204" pitchFamily="34" charset="0"/>
            </a:endParaRPr>
          </a:p>
          <a:p>
            <a:pPr algn="ctr"/>
            <a:r>
              <a:rPr lang="ja-JP" altLang="en-US" sz="1400" dirty="0">
                <a:solidFill>
                  <a:schemeClr val="accent6"/>
                </a:solidFill>
                <a:latin typeface="Calibri" panose="020F0502020204030204" pitchFamily="34" charset="0"/>
                <a:cs typeface="Calibri" panose="020F0502020204030204" pitchFamily="34" charset="0"/>
              </a:rPr>
              <a:t>（</a:t>
            </a:r>
            <a:r>
              <a:rPr lang="en-US" altLang="ja-JP" sz="1400" dirty="0">
                <a:solidFill>
                  <a:schemeClr val="accent6"/>
                </a:solidFill>
                <a:latin typeface="Calibri" panose="020F0502020204030204" pitchFamily="34" charset="0"/>
                <a:cs typeface="Calibri" panose="020F0502020204030204" pitchFamily="34" charset="0"/>
              </a:rPr>
              <a:t>quick analysis find most issues</a:t>
            </a:r>
            <a:r>
              <a:rPr lang="ja-JP" altLang="en-US" sz="1400" dirty="0">
                <a:solidFill>
                  <a:schemeClr val="accent6"/>
                </a:solidFill>
                <a:latin typeface="Calibri" panose="020F0502020204030204" pitchFamily="34" charset="0"/>
                <a:cs typeface="Calibri" panose="020F0502020204030204" pitchFamily="34" charset="0"/>
              </a:rPr>
              <a:t>）</a:t>
            </a:r>
            <a:endParaRPr lang="en-US" sz="1400" dirty="0">
              <a:solidFill>
                <a:schemeClr val="accent6"/>
              </a:solidFill>
              <a:latin typeface="Calibri" panose="020F0502020204030204" pitchFamily="34" charset="0"/>
              <a:cs typeface="Calibri" panose="020F0502020204030204" pitchFamily="34" charset="0"/>
            </a:endParaRPr>
          </a:p>
        </p:txBody>
      </p:sp>
      <p:graphicFrame>
        <p:nvGraphicFramePr>
          <p:cNvPr id="46" name="図表 45">
            <a:extLst>
              <a:ext uri="{FF2B5EF4-FFF2-40B4-BE49-F238E27FC236}">
                <a16:creationId xmlns:a16="http://schemas.microsoft.com/office/drawing/2014/main" id="{69564852-AA38-1DDE-8FA0-200CD57E7BC3}"/>
              </a:ext>
            </a:extLst>
          </p:cNvPr>
          <p:cNvGraphicFramePr/>
          <p:nvPr>
            <p:extLst>
              <p:ext uri="{D42A27DB-BD31-4B8C-83A1-F6EECF244321}">
                <p14:modId xmlns:p14="http://schemas.microsoft.com/office/powerpoint/2010/main" val="2263331829"/>
              </p:ext>
            </p:extLst>
          </p:nvPr>
        </p:nvGraphicFramePr>
        <p:xfrm>
          <a:off x="263352" y="3712510"/>
          <a:ext cx="3960440" cy="577069"/>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47" name="吹き出し: 四角形 46">
            <a:extLst>
              <a:ext uri="{FF2B5EF4-FFF2-40B4-BE49-F238E27FC236}">
                <a16:creationId xmlns:a16="http://schemas.microsoft.com/office/drawing/2014/main" id="{B66E5062-59F1-DA21-4699-FF9BA501610A}"/>
              </a:ext>
            </a:extLst>
          </p:cNvPr>
          <p:cNvSpPr/>
          <p:nvPr/>
        </p:nvSpPr>
        <p:spPr>
          <a:xfrm>
            <a:off x="1847528" y="4446214"/>
            <a:ext cx="3024336" cy="2295153"/>
          </a:xfrm>
          <a:prstGeom prst="wedgeRectCallout">
            <a:avLst>
              <a:gd name="adj1" fmla="val -25942"/>
              <a:gd name="adj2" fmla="val -60154"/>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altLang="ja-JP" sz="1400" dirty="0">
                <a:latin typeface="Meiryo UI" panose="020B0604030504040204" pitchFamily="50" charset="-128"/>
                <a:ea typeface="Meiryo UI" panose="020B0604030504040204" pitchFamily="50" charset="-128"/>
                <a:cs typeface="Arial" pitchFamily="34" charset="0"/>
              </a:rPr>
              <a:t>【</a:t>
            </a:r>
            <a:r>
              <a:rPr lang="ja-JP" altLang="en-US" sz="1400" dirty="0">
                <a:latin typeface="Meiryo UI" panose="020B0604030504040204" pitchFamily="50" charset="-128"/>
                <a:ea typeface="Meiryo UI" panose="020B0604030504040204" pitchFamily="50" charset="-128"/>
                <a:cs typeface="Arial" pitchFamily="34" charset="0"/>
              </a:rPr>
              <a:t>差分のみ</a:t>
            </a:r>
            <a:r>
              <a:rPr lang="en-US" altLang="ja-JP" sz="1400" dirty="0">
                <a:latin typeface="Meiryo UI" panose="020B0604030504040204" pitchFamily="50" charset="-128"/>
                <a:ea typeface="Meiryo UI" panose="020B0604030504040204" pitchFamily="50" charset="-128"/>
                <a:cs typeface="Arial" pitchFamily="34" charset="0"/>
              </a:rPr>
              <a:t>】</a:t>
            </a:r>
          </a:p>
          <a:p>
            <a:r>
              <a:rPr lang="ja-JP" altLang="en-US" sz="1400" dirty="0">
                <a:latin typeface="Meiryo UI" panose="020B0604030504040204" pitchFamily="50" charset="-128"/>
                <a:ea typeface="Meiryo UI" panose="020B0604030504040204" pitchFamily="50" charset="-128"/>
                <a:cs typeface="Arial" pitchFamily="34" charset="0"/>
              </a:rPr>
              <a:t>・上流の要求</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・モデル</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・テストケース</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の変更をプロジェクトの差分ファイル情報から把握し、それらのファイルを前回コミット時と比較して、テストケースを絞り込む</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個別実行して、ローカルに残っている前回結果とマージしてレポートする</a:t>
            </a:r>
            <a:endParaRPr lang="en-US" altLang="ja-JP" sz="1400" dirty="0">
              <a:latin typeface="Meiryo UI" panose="020B0604030504040204" pitchFamily="50" charset="-128"/>
              <a:ea typeface="Meiryo UI" panose="020B0604030504040204" pitchFamily="50" charset="-128"/>
              <a:cs typeface="Arial" pitchFamily="34" charset="0"/>
            </a:endParaRPr>
          </a:p>
        </p:txBody>
      </p:sp>
      <p:sp>
        <p:nvSpPr>
          <p:cNvPr id="48" name="吹き出し: 四角形 47">
            <a:extLst>
              <a:ext uri="{FF2B5EF4-FFF2-40B4-BE49-F238E27FC236}">
                <a16:creationId xmlns:a16="http://schemas.microsoft.com/office/drawing/2014/main" id="{8E28179C-BE67-7411-F9E8-AEE4A0D79CF6}"/>
              </a:ext>
            </a:extLst>
          </p:cNvPr>
          <p:cNvSpPr/>
          <p:nvPr/>
        </p:nvSpPr>
        <p:spPr>
          <a:xfrm>
            <a:off x="263352" y="4446215"/>
            <a:ext cx="1512167" cy="927001"/>
          </a:xfrm>
          <a:prstGeom prst="wedgeRectCallout">
            <a:avLst>
              <a:gd name="adj1" fmla="val -13505"/>
              <a:gd name="adj2" fmla="val -63161"/>
            </a:avLst>
          </a:prstGeom>
          <a:ln/>
        </p:spPr>
        <p:style>
          <a:lnRef idx="2">
            <a:schemeClr val="accent2"/>
          </a:lnRef>
          <a:fillRef idx="1">
            <a:schemeClr val="lt1"/>
          </a:fillRef>
          <a:effectRef idx="0">
            <a:schemeClr val="accent2"/>
          </a:effectRef>
          <a:fontRef idx="minor">
            <a:schemeClr val="dk1"/>
          </a:fontRef>
        </p:style>
        <p:txBody>
          <a:bodyPr rtlCol="0" anchor="ctr"/>
          <a:lstStyle/>
          <a:p>
            <a:r>
              <a:rPr lang="ja-JP" altLang="en-US" sz="1400" dirty="0">
                <a:latin typeface="Meiryo UI" panose="020B0604030504040204" pitchFamily="50" charset="-128"/>
                <a:ea typeface="Meiryo UI" panose="020B0604030504040204" pitchFamily="50" charset="-128"/>
                <a:cs typeface="Arial" pitchFamily="34" charset="0"/>
              </a:rPr>
              <a:t>編集時チェック</a:t>
            </a:r>
            <a:endParaRPr lang="en-US" altLang="ja-JP" sz="1400" dirty="0">
              <a:latin typeface="Meiryo UI" panose="020B0604030504040204" pitchFamily="50" charset="-128"/>
              <a:ea typeface="Meiryo UI" panose="020B0604030504040204" pitchFamily="50" charset="-128"/>
              <a:cs typeface="Arial" pitchFamily="34" charset="0"/>
            </a:endParaRPr>
          </a:p>
          <a:p>
            <a:r>
              <a:rPr lang="en-US" altLang="ja-JP" sz="1400" dirty="0">
                <a:latin typeface="Meiryo UI" panose="020B0604030504040204" pitchFamily="50" charset="-128"/>
                <a:ea typeface="Meiryo UI" panose="020B0604030504040204" pitchFamily="50" charset="-128"/>
                <a:cs typeface="Arial" pitchFamily="34" charset="0"/>
              </a:rPr>
              <a:t>※</a:t>
            </a:r>
            <a:r>
              <a:rPr lang="ja-JP" altLang="en-US" sz="1400" dirty="0">
                <a:latin typeface="Meiryo UI" panose="020B0604030504040204" pitchFamily="50" charset="-128"/>
                <a:ea typeface="Meiryo UI" panose="020B0604030504040204" pitchFamily="50" charset="-128"/>
                <a:cs typeface="Arial" pitchFamily="34" charset="0"/>
              </a:rPr>
              <a:t>最新ではカスタムチェック可</a:t>
            </a:r>
            <a:endParaRPr lang="en-US" sz="1400" dirty="0">
              <a:latin typeface="Meiryo UI" panose="020B0604030504040204" pitchFamily="50" charset="-128"/>
              <a:ea typeface="Meiryo UI" panose="020B0604030504040204" pitchFamily="50" charset="-128"/>
              <a:cs typeface="Arial" pitchFamily="34" charset="0"/>
            </a:endParaRPr>
          </a:p>
        </p:txBody>
      </p:sp>
      <p:sp>
        <p:nvSpPr>
          <p:cNvPr id="49" name="吹き出し: 四角形 48">
            <a:extLst>
              <a:ext uri="{FF2B5EF4-FFF2-40B4-BE49-F238E27FC236}">
                <a16:creationId xmlns:a16="http://schemas.microsoft.com/office/drawing/2014/main" id="{3175378A-A926-7C7C-DE6E-6ACD210C40DE}"/>
              </a:ext>
            </a:extLst>
          </p:cNvPr>
          <p:cNvSpPr/>
          <p:nvPr/>
        </p:nvSpPr>
        <p:spPr>
          <a:xfrm>
            <a:off x="6095998" y="3989826"/>
            <a:ext cx="5108627" cy="2295153"/>
          </a:xfrm>
          <a:prstGeom prst="wedgeRectCallout">
            <a:avLst>
              <a:gd name="adj1" fmla="val -25942"/>
              <a:gd name="adj2" fmla="val -65523"/>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altLang="ja-JP" sz="1400" dirty="0">
                <a:latin typeface="Meiryo UI" panose="020B0604030504040204" pitchFamily="50" charset="-128"/>
                <a:ea typeface="Meiryo UI" panose="020B0604030504040204" pitchFamily="50" charset="-128"/>
                <a:cs typeface="Arial" pitchFamily="34" charset="0"/>
              </a:rPr>
              <a:t>【</a:t>
            </a:r>
            <a:r>
              <a:rPr lang="ja-JP" altLang="en-US" sz="1400" dirty="0">
                <a:latin typeface="Meiryo UI" panose="020B0604030504040204" pitchFamily="50" charset="-128"/>
                <a:ea typeface="Meiryo UI" panose="020B0604030504040204" pitchFamily="50" charset="-128"/>
                <a:cs typeface="Arial" pitchFamily="34" charset="0"/>
              </a:rPr>
              <a:t>いつも通りの</a:t>
            </a:r>
            <a:r>
              <a:rPr lang="en-US" altLang="ja-JP" sz="1400" dirty="0">
                <a:latin typeface="Meiryo UI" panose="020B0604030504040204" pitchFamily="50" charset="-128"/>
                <a:ea typeface="Meiryo UI" panose="020B0604030504040204" pitchFamily="50" charset="-128"/>
                <a:cs typeface="Arial" pitchFamily="34" charset="0"/>
              </a:rPr>
              <a:t>CI</a:t>
            </a:r>
            <a:r>
              <a:rPr lang="ja-JP" altLang="en-US" sz="1400" dirty="0">
                <a:latin typeface="Meiryo UI" panose="020B0604030504040204" pitchFamily="50" charset="-128"/>
                <a:ea typeface="Meiryo UI" panose="020B0604030504040204" pitchFamily="50" charset="-128"/>
                <a:cs typeface="Arial" pitchFamily="34" charset="0"/>
              </a:rPr>
              <a:t>の話</a:t>
            </a:r>
            <a:r>
              <a:rPr lang="en-US" altLang="ja-JP" sz="1400" dirty="0">
                <a:latin typeface="Meiryo UI" panose="020B0604030504040204" pitchFamily="50" charset="-128"/>
                <a:ea typeface="Meiryo UI" panose="020B0604030504040204" pitchFamily="50" charset="-128"/>
                <a:cs typeface="Arial" pitchFamily="34" charset="0"/>
              </a:rPr>
              <a:t>】</a:t>
            </a:r>
          </a:p>
          <a:p>
            <a:r>
              <a:rPr lang="ja-JP" altLang="en-US" sz="1400" dirty="0">
                <a:latin typeface="Meiryo UI" panose="020B0604030504040204" pitchFamily="50" charset="-128"/>
                <a:ea typeface="Meiryo UI" panose="020B0604030504040204" pitchFamily="50" charset="-128"/>
                <a:cs typeface="Arial" pitchFamily="34" charset="0"/>
              </a:rPr>
              <a:t>・</a:t>
            </a:r>
            <a:r>
              <a:rPr lang="en-US" altLang="ja-JP" sz="1400" dirty="0">
                <a:latin typeface="Meiryo UI" panose="020B0604030504040204" pitchFamily="50" charset="-128"/>
                <a:ea typeface="Meiryo UI" panose="020B0604030504040204" pitchFamily="50" charset="-128"/>
                <a:cs typeface="Arial" pitchFamily="34" charset="0"/>
              </a:rPr>
              <a:t>CI</a:t>
            </a:r>
            <a:r>
              <a:rPr lang="ja-JP" altLang="en-US" sz="1400" dirty="0">
                <a:latin typeface="Meiryo UI" panose="020B0604030504040204" pitchFamily="50" charset="-128"/>
                <a:ea typeface="Meiryo UI" panose="020B0604030504040204" pitchFamily="50" charset="-128"/>
                <a:cs typeface="Arial" pitchFamily="34" charset="0"/>
              </a:rPr>
              <a:t>で</a:t>
            </a:r>
            <a:r>
              <a:rPr lang="en-US" altLang="ja-JP" sz="1400" dirty="0">
                <a:latin typeface="Meiryo UI" panose="020B0604030504040204" pitchFamily="50" charset="-128"/>
                <a:ea typeface="Meiryo UI" panose="020B0604030504040204" pitchFamily="50" charset="-128"/>
                <a:cs typeface="Arial" pitchFamily="34" charset="0"/>
              </a:rPr>
              <a:t>MATLAB/Simulink</a:t>
            </a:r>
            <a:r>
              <a:rPr lang="ja-JP" altLang="en-US" sz="1400" dirty="0">
                <a:latin typeface="Meiryo UI" panose="020B0604030504040204" pitchFamily="50" charset="-128"/>
                <a:ea typeface="Meiryo UI" panose="020B0604030504040204" pitchFamily="50" charset="-128"/>
                <a:cs typeface="Arial" pitchFamily="34" charset="0"/>
              </a:rPr>
              <a:t>簡単に使えまっせ</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a:t>
            </a:r>
            <a:r>
              <a:rPr lang="en-US" altLang="ja-JP" sz="1400" dirty="0">
                <a:latin typeface="Meiryo UI" panose="020B0604030504040204" pitchFamily="50" charset="-128"/>
                <a:ea typeface="Meiryo UI" panose="020B0604030504040204" pitchFamily="50" charset="-128"/>
                <a:cs typeface="Arial" pitchFamily="34" charset="0"/>
              </a:rPr>
              <a:t>CI</a:t>
            </a:r>
            <a:r>
              <a:rPr lang="ja-JP" altLang="en-US" sz="1400" dirty="0">
                <a:latin typeface="Meiryo UI" panose="020B0604030504040204" pitchFamily="50" charset="-128"/>
                <a:ea typeface="Meiryo UI" panose="020B0604030504040204" pitchFamily="50" charset="-128"/>
                <a:cs typeface="Arial" pitchFamily="34" charset="0"/>
              </a:rPr>
              <a:t>プラットフォーム向けプラグイン有り</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・サポートパッケージも宣伝する</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　→劣化差分テストだけど・・今後改善期待！</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・完全な検証の実施→コード生成</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a:t>
            </a:r>
            <a:r>
              <a:rPr lang="en-US" altLang="ja-JP" sz="1400" dirty="0">
                <a:latin typeface="Meiryo UI" panose="020B0604030504040204" pitchFamily="50" charset="-128"/>
                <a:ea typeface="Meiryo UI" panose="020B0604030504040204" pitchFamily="50" charset="-128"/>
                <a:cs typeface="Arial" pitchFamily="34" charset="0"/>
              </a:rPr>
              <a:t>B2B</a:t>
            </a:r>
            <a:r>
              <a:rPr lang="ja-JP" altLang="en-US" sz="1400" dirty="0">
                <a:latin typeface="Meiryo UI" panose="020B0604030504040204" pitchFamily="50" charset="-128"/>
                <a:ea typeface="Meiryo UI" panose="020B0604030504040204" pitchFamily="50" charset="-128"/>
                <a:cs typeface="Arial" pitchFamily="34" charset="0"/>
              </a:rPr>
              <a:t>までは作る時間足りないか・・</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　→既存のテストファイルを</a:t>
            </a:r>
            <a:r>
              <a:rPr lang="en-US" altLang="ja-JP" sz="1400" dirty="0">
                <a:latin typeface="Meiryo UI" panose="020B0604030504040204" pitchFamily="50" charset="-128"/>
                <a:ea typeface="Meiryo UI" panose="020B0604030504040204" pitchFamily="50" charset="-128"/>
                <a:cs typeface="Arial" pitchFamily="34" charset="0"/>
              </a:rPr>
              <a:t>SIL</a:t>
            </a:r>
            <a:r>
              <a:rPr lang="ja-JP" altLang="en-US" sz="1400" dirty="0">
                <a:latin typeface="Meiryo UI" panose="020B0604030504040204" pitchFamily="50" charset="-128"/>
                <a:ea typeface="Meiryo UI" panose="020B0604030504040204" pitchFamily="50" charset="-128"/>
                <a:cs typeface="Arial" pitchFamily="34" charset="0"/>
              </a:rPr>
              <a:t>モードに変更するだけならいけるかも？</a:t>
            </a:r>
            <a:endParaRPr lang="en-US" altLang="ja-JP" sz="1400" dirty="0">
              <a:latin typeface="Meiryo UI" panose="020B0604030504040204" pitchFamily="50" charset="-128"/>
              <a:ea typeface="Meiryo UI" panose="020B0604030504040204" pitchFamily="50" charset="-128"/>
              <a:cs typeface="Arial" pitchFamily="34" charset="0"/>
            </a:endParaRPr>
          </a:p>
        </p:txBody>
      </p:sp>
      <p:sp>
        <p:nvSpPr>
          <p:cNvPr id="50" name="TextBox 10">
            <a:extLst>
              <a:ext uri="{FF2B5EF4-FFF2-40B4-BE49-F238E27FC236}">
                <a16:creationId xmlns:a16="http://schemas.microsoft.com/office/drawing/2014/main" id="{8526BC74-724A-CDF7-125A-A1DD2BBD8B72}"/>
              </a:ext>
            </a:extLst>
          </p:cNvPr>
          <p:cNvSpPr txBox="1"/>
          <p:nvPr/>
        </p:nvSpPr>
        <p:spPr>
          <a:xfrm>
            <a:off x="6595296" y="1685398"/>
            <a:ext cx="1751634" cy="307777"/>
          </a:xfrm>
          <a:prstGeom prst="rect">
            <a:avLst/>
          </a:prstGeom>
          <a:noFill/>
        </p:spPr>
        <p:txBody>
          <a:bodyPr wrap="none" rtlCol="0">
            <a:spAutoFit/>
          </a:bodyPr>
          <a:lstStyle/>
          <a:p>
            <a:pPr algn="ctr"/>
            <a:r>
              <a:rPr lang="en-US" altLang="ja-JP" sz="1400" dirty="0">
                <a:solidFill>
                  <a:schemeClr val="accent6"/>
                </a:solidFill>
                <a:latin typeface="Calibri" panose="020F0502020204030204" pitchFamily="34" charset="0"/>
                <a:cs typeface="Calibri" panose="020F0502020204030204" pitchFamily="34" charset="0"/>
              </a:rPr>
              <a:t>Find remaining issues</a:t>
            </a:r>
            <a:endParaRPr lang="en-US" sz="1400" dirty="0">
              <a:solidFill>
                <a:schemeClr val="accent6"/>
              </a:solidFill>
              <a:latin typeface="Calibri" panose="020F0502020204030204" pitchFamily="34" charset="0"/>
              <a:cs typeface="Calibri" panose="020F0502020204030204" pitchFamily="34" charset="0"/>
            </a:endParaRPr>
          </a:p>
        </p:txBody>
      </p:sp>
      <p:sp>
        <p:nvSpPr>
          <p:cNvPr id="2" name="正方形/長方形 1">
            <a:extLst>
              <a:ext uri="{FF2B5EF4-FFF2-40B4-BE49-F238E27FC236}">
                <a16:creationId xmlns:a16="http://schemas.microsoft.com/office/drawing/2014/main" id="{4B01E07E-A973-0DD3-2526-C9398594EAB9}"/>
              </a:ext>
            </a:extLst>
          </p:cNvPr>
          <p:cNvSpPr/>
          <p:nvPr/>
        </p:nvSpPr>
        <p:spPr>
          <a:xfrm>
            <a:off x="9692458" y="3712510"/>
            <a:ext cx="1512167" cy="130066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dirty="0">
                <a:latin typeface="Meiryo UI" panose="020B0604030504040204" pitchFamily="50" charset="-128"/>
                <a:ea typeface="Meiryo UI" panose="020B0604030504040204" pitchFamily="50" charset="-128"/>
                <a:cs typeface="Arial" pitchFamily="34" charset="0"/>
              </a:rPr>
              <a:t>プルリクエスト時に</a:t>
            </a:r>
            <a:endParaRPr lang="en-US" altLang="ja-JP" sz="1200" dirty="0">
              <a:latin typeface="Meiryo UI" panose="020B0604030504040204" pitchFamily="50" charset="-128"/>
              <a:ea typeface="Meiryo UI" panose="020B0604030504040204" pitchFamily="50" charset="-128"/>
              <a:cs typeface="Arial" pitchFamily="34" charset="0"/>
            </a:endParaRPr>
          </a:p>
          <a:p>
            <a:r>
              <a:rPr lang="ja-JP" altLang="en-US" sz="1200" dirty="0">
                <a:latin typeface="Meiryo UI" panose="020B0604030504040204" pitchFamily="50" charset="-128"/>
                <a:ea typeface="Meiryo UI" panose="020B0604030504040204" pitchFamily="50" charset="-128"/>
                <a:cs typeface="Arial" pitchFamily="34" charset="0"/>
              </a:rPr>
              <a:t>レビュー用準備</a:t>
            </a:r>
            <a:endParaRPr lang="en-US" altLang="ja-JP" sz="1200" dirty="0">
              <a:latin typeface="Meiryo UI" panose="020B0604030504040204" pitchFamily="50" charset="-128"/>
              <a:ea typeface="Meiryo UI" panose="020B0604030504040204" pitchFamily="50" charset="-128"/>
              <a:cs typeface="Arial" pitchFamily="34" charset="0"/>
            </a:endParaRPr>
          </a:p>
          <a:p>
            <a:r>
              <a:rPr lang="ja-JP" altLang="en-US" sz="1200" dirty="0">
                <a:latin typeface="Meiryo UI" panose="020B0604030504040204" pitchFamily="50" charset="-128"/>
                <a:ea typeface="Meiryo UI" panose="020B0604030504040204" pitchFamily="50" charset="-128"/>
                <a:cs typeface="Arial" pitchFamily="34" charset="0"/>
              </a:rPr>
              <a:t>・モデル差分</a:t>
            </a:r>
            <a:endParaRPr lang="en-US" altLang="ja-JP" sz="1200" dirty="0">
              <a:latin typeface="Meiryo UI" panose="020B0604030504040204" pitchFamily="50" charset="-128"/>
              <a:ea typeface="Meiryo UI" panose="020B0604030504040204" pitchFamily="50" charset="-128"/>
              <a:cs typeface="Arial" pitchFamily="34" charset="0"/>
            </a:endParaRPr>
          </a:p>
          <a:p>
            <a:r>
              <a:rPr lang="ja-JP" altLang="en-US" sz="1200" dirty="0">
                <a:latin typeface="Meiryo UI" panose="020B0604030504040204" pitchFamily="50" charset="-128"/>
                <a:ea typeface="Meiryo UI" panose="020B0604030504040204" pitchFamily="50" charset="-128"/>
                <a:cs typeface="Arial" pitchFamily="34" charset="0"/>
              </a:rPr>
              <a:t>→モデルスライサー</a:t>
            </a:r>
            <a:endParaRPr lang="en-US" altLang="ja-JP" sz="1200" dirty="0">
              <a:latin typeface="Meiryo UI" panose="020B0604030504040204" pitchFamily="50" charset="-128"/>
              <a:ea typeface="Meiryo UI" panose="020B0604030504040204" pitchFamily="50" charset="-128"/>
              <a:cs typeface="Arial" pitchFamily="34" charset="0"/>
            </a:endParaRPr>
          </a:p>
          <a:p>
            <a:r>
              <a:rPr lang="ja-JP" altLang="en-US" sz="1200" dirty="0">
                <a:latin typeface="Meiryo UI" panose="020B0604030504040204" pitchFamily="50" charset="-128"/>
                <a:ea typeface="Meiryo UI" panose="020B0604030504040204" pitchFamily="50" charset="-128"/>
                <a:cs typeface="Arial" pitchFamily="34" charset="0"/>
              </a:rPr>
              <a:t>・</a:t>
            </a:r>
            <a:r>
              <a:rPr lang="en-US" altLang="ja-JP" sz="1200" dirty="0">
                <a:latin typeface="Meiryo UI" panose="020B0604030504040204" pitchFamily="50" charset="-128"/>
                <a:ea typeface="Meiryo UI" panose="020B0604030504040204" pitchFamily="50" charset="-128"/>
                <a:cs typeface="Arial" pitchFamily="34" charset="0"/>
              </a:rPr>
              <a:t>SLDD</a:t>
            </a:r>
            <a:r>
              <a:rPr lang="ja-JP" altLang="en-US" sz="1200" dirty="0">
                <a:latin typeface="Meiryo UI" panose="020B0604030504040204" pitchFamily="50" charset="-128"/>
                <a:ea typeface="Meiryo UI" panose="020B0604030504040204" pitchFamily="50" charset="-128"/>
                <a:cs typeface="Arial" pitchFamily="34" charset="0"/>
              </a:rPr>
              <a:t>差分</a:t>
            </a:r>
            <a:endParaRPr lang="en-US" altLang="ja-JP" sz="1200" dirty="0">
              <a:latin typeface="Meiryo UI" panose="020B0604030504040204" pitchFamily="50" charset="-128"/>
              <a:ea typeface="Meiryo UI" panose="020B0604030504040204" pitchFamily="50" charset="-128"/>
              <a:cs typeface="Arial" pitchFamily="34" charset="0"/>
            </a:endParaRPr>
          </a:p>
          <a:p>
            <a:r>
              <a:rPr lang="ja-JP" altLang="en-US" sz="1200" dirty="0">
                <a:latin typeface="Meiryo UI" panose="020B0604030504040204" pitchFamily="50" charset="-128"/>
                <a:ea typeface="Meiryo UI" panose="020B0604030504040204" pitchFamily="50" charset="-128"/>
                <a:cs typeface="Arial" pitchFamily="34" charset="0"/>
              </a:rPr>
              <a:t>・上記レポート</a:t>
            </a:r>
            <a:endParaRPr lang="en-US" sz="1200" dirty="0">
              <a:latin typeface="Meiryo UI" panose="020B0604030504040204" pitchFamily="50" charset="-128"/>
              <a:ea typeface="Meiryo UI" panose="020B0604030504040204" pitchFamily="50" charset="-128"/>
              <a:cs typeface="Arial" pitchFamily="34" charset="0"/>
            </a:endParaRPr>
          </a:p>
        </p:txBody>
      </p:sp>
      <p:sp>
        <p:nvSpPr>
          <p:cNvPr id="3" name="吹き出し: 四角形 2">
            <a:extLst>
              <a:ext uri="{FF2B5EF4-FFF2-40B4-BE49-F238E27FC236}">
                <a16:creationId xmlns:a16="http://schemas.microsoft.com/office/drawing/2014/main" id="{BA915B00-3445-42B6-9F45-04EE40176073}"/>
              </a:ext>
            </a:extLst>
          </p:cNvPr>
          <p:cNvSpPr/>
          <p:nvPr/>
        </p:nvSpPr>
        <p:spPr>
          <a:xfrm>
            <a:off x="263352" y="5482574"/>
            <a:ext cx="1512167" cy="927001"/>
          </a:xfrm>
          <a:prstGeom prst="wedgeRectCallout">
            <a:avLst>
              <a:gd name="adj1" fmla="val -13505"/>
              <a:gd name="adj2" fmla="val -63161"/>
            </a:avLst>
          </a:prstGeom>
          <a:ln/>
        </p:spPr>
        <p:style>
          <a:lnRef idx="1">
            <a:schemeClr val="accent2"/>
          </a:lnRef>
          <a:fillRef idx="2">
            <a:schemeClr val="accent2"/>
          </a:fillRef>
          <a:effectRef idx="1">
            <a:schemeClr val="accent2"/>
          </a:effectRef>
          <a:fontRef idx="minor">
            <a:schemeClr val="dk1"/>
          </a:fontRef>
        </p:style>
        <p:txBody>
          <a:bodyPr lIns="36000" rIns="36000" rtlCol="0" anchor="ctr"/>
          <a:lstStyle/>
          <a:p>
            <a:r>
              <a:rPr lang="ja-JP" altLang="en-US" sz="1400" dirty="0">
                <a:latin typeface="Meiryo UI" panose="020B0604030504040204" pitchFamily="50" charset="-128"/>
                <a:ea typeface="Meiryo UI" panose="020B0604030504040204" pitchFamily="50" charset="-128"/>
                <a:cs typeface="Arial" pitchFamily="34" charset="0"/>
              </a:rPr>
              <a:t>サブシステムのみ</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・ガイドラインチェック</a:t>
            </a:r>
            <a:endParaRPr lang="en-US" altLang="ja-JP" sz="1400" dirty="0">
              <a:latin typeface="Meiryo UI" panose="020B0604030504040204" pitchFamily="50" charset="-128"/>
              <a:ea typeface="Meiryo UI" panose="020B0604030504040204" pitchFamily="50" charset="-128"/>
              <a:cs typeface="Arial" pitchFamily="34" charset="0"/>
            </a:endParaRPr>
          </a:p>
          <a:p>
            <a:r>
              <a:rPr lang="ja-JP" altLang="en-US" sz="1400" dirty="0">
                <a:latin typeface="Meiryo UI" panose="020B0604030504040204" pitchFamily="50" charset="-128"/>
                <a:ea typeface="Meiryo UI" panose="020B0604030504040204" pitchFamily="50" charset="-128"/>
                <a:cs typeface="Arial" pitchFamily="34" charset="0"/>
              </a:rPr>
              <a:t>・設計エラー</a:t>
            </a:r>
            <a:endParaRPr lang="en-US" sz="1400" dirty="0">
              <a:latin typeface="Meiryo UI" panose="020B0604030504040204" pitchFamily="50" charset="-128"/>
              <a:ea typeface="Meiryo UI" panose="020B0604030504040204" pitchFamily="50" charset="-128"/>
              <a:cs typeface="Arial" pitchFamily="34" charset="0"/>
            </a:endParaRPr>
          </a:p>
        </p:txBody>
      </p:sp>
    </p:spTree>
    <p:extLst>
      <p:ext uri="{BB962C8B-B14F-4D97-AF65-F5344CB8AC3E}">
        <p14:creationId xmlns:p14="http://schemas.microsoft.com/office/powerpoint/2010/main" val="308242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08D33-5D18-6F36-C390-8F07D4DB78C6}"/>
              </a:ext>
            </a:extLst>
          </p:cNvPr>
          <p:cNvSpPr>
            <a:spLocks noGrp="1"/>
          </p:cNvSpPr>
          <p:nvPr>
            <p:ph type="title"/>
          </p:nvPr>
        </p:nvSpPr>
        <p:spPr/>
        <p:txBody>
          <a:bodyPr/>
          <a:lstStyle/>
          <a:p>
            <a:r>
              <a:rPr lang="ja-JP" altLang="en-US" dirty="0"/>
              <a:t>今回の目的</a:t>
            </a:r>
            <a:endParaRPr lang="en-US" dirty="0"/>
          </a:p>
        </p:txBody>
      </p:sp>
      <p:sp>
        <p:nvSpPr>
          <p:cNvPr id="3" name="コンテンツ プレースホルダー 2">
            <a:extLst>
              <a:ext uri="{FF2B5EF4-FFF2-40B4-BE49-F238E27FC236}">
                <a16:creationId xmlns:a16="http://schemas.microsoft.com/office/drawing/2014/main" id="{116CCC4A-7DF7-57C6-2ED7-4823000EE8A5}"/>
              </a:ext>
            </a:extLst>
          </p:cNvPr>
          <p:cNvSpPr>
            <a:spLocks noGrp="1"/>
          </p:cNvSpPr>
          <p:nvPr>
            <p:ph idx="1"/>
          </p:nvPr>
        </p:nvSpPr>
        <p:spPr/>
        <p:txBody>
          <a:bodyPr/>
          <a:lstStyle/>
          <a:p>
            <a:r>
              <a:rPr lang="ja-JP" altLang="en-US" dirty="0"/>
              <a:t>検討内容（テストマネージャによる差分テスト）に関する</a:t>
            </a:r>
            <a:r>
              <a:rPr lang="en-US" altLang="ja-JP" dirty="0"/>
              <a:t>QA</a:t>
            </a:r>
          </a:p>
          <a:p>
            <a:endParaRPr lang="en-US" dirty="0"/>
          </a:p>
          <a:p>
            <a:r>
              <a:rPr lang="ja-JP" altLang="en-US" dirty="0"/>
              <a:t>どういうデモ・サンプルをつくるのが効果的か？の議論</a:t>
            </a:r>
            <a:endParaRPr lang="en-US" dirty="0"/>
          </a:p>
        </p:txBody>
      </p:sp>
    </p:spTree>
    <p:extLst>
      <p:ext uri="{BB962C8B-B14F-4D97-AF65-F5344CB8AC3E}">
        <p14:creationId xmlns:p14="http://schemas.microsoft.com/office/powerpoint/2010/main" val="79556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418EA-456F-D9C3-8DD3-AB8AD18B8D67}"/>
              </a:ext>
            </a:extLst>
          </p:cNvPr>
          <p:cNvSpPr>
            <a:spLocks noGrp="1"/>
          </p:cNvSpPr>
          <p:nvPr>
            <p:ph type="title"/>
          </p:nvPr>
        </p:nvSpPr>
        <p:spPr/>
        <p:txBody>
          <a:bodyPr/>
          <a:lstStyle/>
          <a:p>
            <a:r>
              <a:rPr lang="ja-JP" altLang="en-US" dirty="0"/>
              <a:t>単体モデルの差分テストの現状</a:t>
            </a:r>
            <a:endParaRPr kumimoji="1" lang="ja-JP" altLang="en-US" dirty="0"/>
          </a:p>
        </p:txBody>
      </p:sp>
      <p:sp>
        <p:nvSpPr>
          <p:cNvPr id="3" name="コンテンツ プレースホルダー 2">
            <a:extLst>
              <a:ext uri="{FF2B5EF4-FFF2-40B4-BE49-F238E27FC236}">
                <a16:creationId xmlns:a16="http://schemas.microsoft.com/office/drawing/2014/main" id="{C610447F-4734-9EEB-A5EA-654CC8094C18}"/>
              </a:ext>
            </a:extLst>
          </p:cNvPr>
          <p:cNvSpPr>
            <a:spLocks noGrp="1"/>
          </p:cNvSpPr>
          <p:nvPr>
            <p:ph idx="1"/>
          </p:nvPr>
        </p:nvSpPr>
        <p:spPr>
          <a:xfrm>
            <a:off x="609602" y="1124744"/>
            <a:ext cx="10769600" cy="5123656"/>
          </a:xfrm>
        </p:spPr>
        <p:txBody>
          <a:bodyPr/>
          <a:lstStyle/>
          <a:p>
            <a:r>
              <a:rPr kumimoji="1" lang="ja-JP" altLang="en-US" dirty="0"/>
              <a:t>テストマネージャは基本的に差分テストに対応していない、といえる</a:t>
            </a:r>
            <a:endParaRPr kumimoji="1" lang="en-US" altLang="ja-JP" dirty="0"/>
          </a:p>
          <a:p>
            <a:pPr lvl="1"/>
            <a:r>
              <a:rPr lang="ja-JP" altLang="en-US" dirty="0"/>
              <a:t>モデル中の関数（</a:t>
            </a:r>
            <a:r>
              <a:rPr lang="en-US" altLang="ja-JP" dirty="0"/>
              <a:t>Atomic</a:t>
            </a:r>
            <a:r>
              <a:rPr lang="ja-JP" altLang="en-US" dirty="0"/>
              <a:t>）サブシステムごとにテストするケースを考える</a:t>
            </a:r>
            <a:endParaRPr kumimoji="1" lang="ja-JP" altLang="en-US" dirty="0"/>
          </a:p>
          <a:p>
            <a:pPr lvl="1"/>
            <a:r>
              <a:rPr lang="ja-JP" altLang="en-US" dirty="0"/>
              <a:t>通常は</a:t>
            </a:r>
            <a:r>
              <a:rPr lang="en-US" altLang="ja-JP" dirty="0"/>
              <a:t>Run All</a:t>
            </a:r>
            <a:r>
              <a:rPr lang="ja-JP" altLang="en-US" dirty="0"/>
              <a:t>で全テスト実行　→　全体結果からレポート作成</a:t>
            </a:r>
            <a:endParaRPr lang="en-US" altLang="ja-JP" dirty="0"/>
          </a:p>
          <a:p>
            <a:pPr lvl="1"/>
            <a:r>
              <a:rPr kumimoji="1" lang="ja-JP" altLang="en-US" dirty="0"/>
              <a:t>設計変更があり一部のテストケースのみ影響する場合も、お客様は通常モデル全体のレポートを必要とするので、再度</a:t>
            </a:r>
            <a:r>
              <a:rPr kumimoji="1" lang="en-US" altLang="ja-JP" dirty="0"/>
              <a:t>Run All</a:t>
            </a:r>
            <a:r>
              <a:rPr kumimoji="1" lang="ja-JP" altLang="en-US" dirty="0"/>
              <a:t>を実行する必要がある</a:t>
            </a:r>
            <a:endParaRPr kumimoji="1" lang="en-US" altLang="ja-JP" dirty="0"/>
          </a:p>
          <a:p>
            <a:pPr lvl="2"/>
            <a:r>
              <a:rPr kumimoji="1" lang="ja-JP" altLang="en-US" dirty="0"/>
              <a:t>変更したテストケースのみ実行してもモデル全体結果は得られない</a:t>
            </a:r>
            <a:endParaRPr kumimoji="1" lang="en-US" altLang="ja-JP" dirty="0"/>
          </a:p>
        </p:txBody>
      </p:sp>
      <p:pic>
        <p:nvPicPr>
          <p:cNvPr id="5" name="図 4">
            <a:extLst>
              <a:ext uri="{FF2B5EF4-FFF2-40B4-BE49-F238E27FC236}">
                <a16:creationId xmlns:a16="http://schemas.microsoft.com/office/drawing/2014/main" id="{D68E48B0-A71E-3CF3-A1CB-D626F22D9A2F}"/>
              </a:ext>
            </a:extLst>
          </p:cNvPr>
          <p:cNvPicPr>
            <a:picLocks noChangeAspect="1"/>
          </p:cNvPicPr>
          <p:nvPr/>
        </p:nvPicPr>
        <p:blipFill>
          <a:blip r:embed="rId2"/>
          <a:stretch>
            <a:fillRect/>
          </a:stretch>
        </p:blipFill>
        <p:spPr>
          <a:xfrm>
            <a:off x="623392" y="3541545"/>
            <a:ext cx="2851297" cy="1835244"/>
          </a:xfrm>
          <a:prstGeom prst="rect">
            <a:avLst/>
          </a:prstGeom>
        </p:spPr>
      </p:pic>
      <p:sp>
        <p:nvSpPr>
          <p:cNvPr id="10" name="矢印: 右 9">
            <a:extLst>
              <a:ext uri="{FF2B5EF4-FFF2-40B4-BE49-F238E27FC236}">
                <a16:creationId xmlns:a16="http://schemas.microsoft.com/office/drawing/2014/main" id="{34D3328B-A70E-2180-85D3-6C3E97F26A38}"/>
              </a:ext>
            </a:extLst>
          </p:cNvPr>
          <p:cNvSpPr/>
          <p:nvPr/>
        </p:nvSpPr>
        <p:spPr>
          <a:xfrm>
            <a:off x="3652301" y="3756598"/>
            <a:ext cx="1370472" cy="9906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itchFamily="34" charset="0"/>
                <a:cs typeface="Arial" pitchFamily="34" charset="0"/>
              </a:rPr>
              <a:t>Run All</a:t>
            </a:r>
          </a:p>
        </p:txBody>
      </p:sp>
      <p:sp>
        <p:nvSpPr>
          <p:cNvPr id="12" name="爆発: 14 pt 11">
            <a:extLst>
              <a:ext uri="{FF2B5EF4-FFF2-40B4-BE49-F238E27FC236}">
                <a16:creationId xmlns:a16="http://schemas.microsoft.com/office/drawing/2014/main" id="{2FBA5D99-66B3-6A12-51AD-61E4E34BF968}"/>
              </a:ext>
            </a:extLst>
          </p:cNvPr>
          <p:cNvSpPr/>
          <p:nvPr/>
        </p:nvSpPr>
        <p:spPr>
          <a:xfrm>
            <a:off x="623392" y="5101499"/>
            <a:ext cx="532280" cy="405397"/>
          </a:xfrm>
          <a:prstGeom prst="irregularSeal2">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latin typeface="Arial" pitchFamily="34" charset="0"/>
              <a:cs typeface="Arial" pitchFamily="34" charset="0"/>
            </a:endParaRPr>
          </a:p>
        </p:txBody>
      </p:sp>
      <p:pic>
        <p:nvPicPr>
          <p:cNvPr id="15" name="図 14">
            <a:extLst>
              <a:ext uri="{FF2B5EF4-FFF2-40B4-BE49-F238E27FC236}">
                <a16:creationId xmlns:a16="http://schemas.microsoft.com/office/drawing/2014/main" id="{3CD24ACA-5195-4EB8-1104-FED276CAB1A6}"/>
              </a:ext>
            </a:extLst>
          </p:cNvPr>
          <p:cNvPicPr>
            <a:picLocks noChangeAspect="1"/>
          </p:cNvPicPr>
          <p:nvPr/>
        </p:nvPicPr>
        <p:blipFill>
          <a:blip r:embed="rId3"/>
          <a:stretch>
            <a:fillRect/>
          </a:stretch>
        </p:blipFill>
        <p:spPr>
          <a:xfrm>
            <a:off x="5038206" y="3547883"/>
            <a:ext cx="2819545" cy="1200212"/>
          </a:xfrm>
          <a:prstGeom prst="rect">
            <a:avLst/>
          </a:prstGeom>
        </p:spPr>
      </p:pic>
      <p:pic>
        <p:nvPicPr>
          <p:cNvPr id="17" name="図 16">
            <a:extLst>
              <a:ext uri="{FF2B5EF4-FFF2-40B4-BE49-F238E27FC236}">
                <a16:creationId xmlns:a16="http://schemas.microsoft.com/office/drawing/2014/main" id="{F4628190-9BA3-0138-0636-009156381402}"/>
              </a:ext>
            </a:extLst>
          </p:cNvPr>
          <p:cNvPicPr>
            <a:picLocks noChangeAspect="1"/>
          </p:cNvPicPr>
          <p:nvPr/>
        </p:nvPicPr>
        <p:blipFill>
          <a:blip r:embed="rId4"/>
          <a:stretch>
            <a:fillRect/>
          </a:stretch>
        </p:blipFill>
        <p:spPr>
          <a:xfrm>
            <a:off x="10125654" y="3759198"/>
            <a:ext cx="1700469" cy="1029946"/>
          </a:xfrm>
          <a:prstGeom prst="rect">
            <a:avLst/>
          </a:prstGeom>
          <a:ln>
            <a:noFill/>
          </a:ln>
          <a:effectLst>
            <a:outerShdw blurRad="292100" dist="139700" dir="2700000" algn="tl" rotWithShape="0">
              <a:srgbClr val="333333">
                <a:alpha val="65000"/>
              </a:srgbClr>
            </a:outerShdw>
          </a:effectLst>
        </p:spPr>
      </p:pic>
      <p:pic>
        <p:nvPicPr>
          <p:cNvPr id="19" name="図 18">
            <a:extLst>
              <a:ext uri="{FF2B5EF4-FFF2-40B4-BE49-F238E27FC236}">
                <a16:creationId xmlns:a16="http://schemas.microsoft.com/office/drawing/2014/main" id="{FEDB1C93-11A2-8997-3FA6-821E438CADBE}"/>
              </a:ext>
            </a:extLst>
          </p:cNvPr>
          <p:cNvPicPr>
            <a:picLocks noChangeAspect="1"/>
          </p:cNvPicPr>
          <p:nvPr/>
        </p:nvPicPr>
        <p:blipFill>
          <a:blip r:embed="rId5"/>
          <a:stretch>
            <a:fillRect/>
          </a:stretch>
        </p:blipFill>
        <p:spPr>
          <a:xfrm>
            <a:off x="9274460" y="3140968"/>
            <a:ext cx="1949059" cy="864096"/>
          </a:xfrm>
          <a:prstGeom prst="rect">
            <a:avLst/>
          </a:prstGeom>
          <a:ln>
            <a:noFill/>
          </a:ln>
          <a:effectLst>
            <a:outerShdw blurRad="292100" dist="139700" dir="2700000" algn="tl" rotWithShape="0">
              <a:srgbClr val="333333">
                <a:alpha val="65000"/>
              </a:srgbClr>
            </a:outerShdw>
          </a:effectLst>
        </p:spPr>
      </p:pic>
      <p:sp>
        <p:nvSpPr>
          <p:cNvPr id="20" name="矢印: 右 19">
            <a:extLst>
              <a:ext uri="{FF2B5EF4-FFF2-40B4-BE49-F238E27FC236}">
                <a16:creationId xmlns:a16="http://schemas.microsoft.com/office/drawing/2014/main" id="{A8299CF0-DE49-B484-771A-5653D7245379}"/>
              </a:ext>
            </a:extLst>
          </p:cNvPr>
          <p:cNvSpPr/>
          <p:nvPr/>
        </p:nvSpPr>
        <p:spPr>
          <a:xfrm>
            <a:off x="8062542" y="3766325"/>
            <a:ext cx="1313897" cy="9906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itchFamily="34" charset="0"/>
                <a:cs typeface="Arial" pitchFamily="34" charset="0"/>
              </a:rPr>
              <a:t>Report</a:t>
            </a:r>
          </a:p>
        </p:txBody>
      </p:sp>
      <p:pic>
        <p:nvPicPr>
          <p:cNvPr id="22" name="図 21">
            <a:extLst>
              <a:ext uri="{FF2B5EF4-FFF2-40B4-BE49-F238E27FC236}">
                <a16:creationId xmlns:a16="http://schemas.microsoft.com/office/drawing/2014/main" id="{864468FE-3B26-BAA6-3BD0-7BCA57854264}"/>
              </a:ext>
            </a:extLst>
          </p:cNvPr>
          <p:cNvPicPr>
            <a:picLocks noChangeAspect="1"/>
          </p:cNvPicPr>
          <p:nvPr/>
        </p:nvPicPr>
        <p:blipFill>
          <a:blip r:embed="rId6"/>
          <a:stretch>
            <a:fillRect/>
          </a:stretch>
        </p:blipFill>
        <p:spPr>
          <a:xfrm>
            <a:off x="5038206" y="5093704"/>
            <a:ext cx="2832246" cy="965250"/>
          </a:xfrm>
          <a:prstGeom prst="rect">
            <a:avLst/>
          </a:prstGeom>
        </p:spPr>
      </p:pic>
      <p:sp>
        <p:nvSpPr>
          <p:cNvPr id="23" name="矢印: 右 22">
            <a:extLst>
              <a:ext uri="{FF2B5EF4-FFF2-40B4-BE49-F238E27FC236}">
                <a16:creationId xmlns:a16="http://schemas.microsoft.com/office/drawing/2014/main" id="{75383250-21B6-1601-A37E-69598B3B2A1C}"/>
              </a:ext>
            </a:extLst>
          </p:cNvPr>
          <p:cNvSpPr/>
          <p:nvPr/>
        </p:nvSpPr>
        <p:spPr>
          <a:xfrm>
            <a:off x="3667734" y="5081029"/>
            <a:ext cx="1370472"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Arial" pitchFamily="34" charset="0"/>
                <a:cs typeface="Arial" pitchFamily="34" charset="0"/>
              </a:rPr>
              <a:t>Run Selected</a:t>
            </a:r>
          </a:p>
        </p:txBody>
      </p:sp>
      <p:sp>
        <p:nvSpPr>
          <p:cNvPr id="24" name="矢印: 右 23">
            <a:extLst>
              <a:ext uri="{FF2B5EF4-FFF2-40B4-BE49-F238E27FC236}">
                <a16:creationId xmlns:a16="http://schemas.microsoft.com/office/drawing/2014/main" id="{75990EC8-B3F6-CFCB-5D51-E98B0818A726}"/>
              </a:ext>
            </a:extLst>
          </p:cNvPr>
          <p:cNvSpPr/>
          <p:nvPr/>
        </p:nvSpPr>
        <p:spPr>
          <a:xfrm>
            <a:off x="8062541" y="5151989"/>
            <a:ext cx="1313897" cy="9906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itchFamily="34" charset="0"/>
                <a:cs typeface="Arial" pitchFamily="34" charset="0"/>
              </a:rPr>
              <a:t>Report</a:t>
            </a:r>
          </a:p>
        </p:txBody>
      </p:sp>
      <p:pic>
        <p:nvPicPr>
          <p:cNvPr id="26" name="図 25">
            <a:extLst>
              <a:ext uri="{FF2B5EF4-FFF2-40B4-BE49-F238E27FC236}">
                <a16:creationId xmlns:a16="http://schemas.microsoft.com/office/drawing/2014/main" id="{4145F789-110C-C7BE-4599-3D1C9AE2CB00}"/>
              </a:ext>
            </a:extLst>
          </p:cNvPr>
          <p:cNvPicPr>
            <a:picLocks noChangeAspect="1"/>
          </p:cNvPicPr>
          <p:nvPr/>
        </p:nvPicPr>
        <p:blipFill>
          <a:blip r:embed="rId7"/>
          <a:stretch>
            <a:fillRect/>
          </a:stretch>
        </p:blipFill>
        <p:spPr>
          <a:xfrm>
            <a:off x="9332718" y="5042800"/>
            <a:ext cx="1584176" cy="709814"/>
          </a:xfrm>
          <a:prstGeom prst="rect">
            <a:avLst/>
          </a:prstGeom>
          <a:ln>
            <a:noFill/>
          </a:ln>
          <a:effectLst>
            <a:outerShdw blurRad="292100" dist="139700" dir="2700000" algn="tl" rotWithShape="0">
              <a:srgbClr val="333333">
                <a:alpha val="65000"/>
              </a:srgbClr>
            </a:outerShdw>
          </a:effectLst>
        </p:spPr>
      </p:pic>
      <p:pic>
        <p:nvPicPr>
          <p:cNvPr id="30" name="図 29">
            <a:extLst>
              <a:ext uri="{FF2B5EF4-FFF2-40B4-BE49-F238E27FC236}">
                <a16:creationId xmlns:a16="http://schemas.microsoft.com/office/drawing/2014/main" id="{803DCFC4-3F12-0460-0883-2B6D6A9CF544}"/>
              </a:ext>
            </a:extLst>
          </p:cNvPr>
          <p:cNvPicPr>
            <a:picLocks noChangeAspect="1"/>
          </p:cNvPicPr>
          <p:nvPr/>
        </p:nvPicPr>
        <p:blipFill>
          <a:blip r:embed="rId8"/>
          <a:stretch>
            <a:fillRect/>
          </a:stretch>
        </p:blipFill>
        <p:spPr>
          <a:xfrm>
            <a:off x="10125654" y="5474012"/>
            <a:ext cx="1700469" cy="417443"/>
          </a:xfrm>
          <a:prstGeom prst="rect">
            <a:avLst/>
          </a:prstGeom>
          <a:ln>
            <a:noFill/>
          </a:ln>
          <a:effectLst>
            <a:outerShdw blurRad="292100" dist="139700" dir="2700000" algn="tl" rotWithShape="0">
              <a:srgbClr val="333333">
                <a:alpha val="65000"/>
              </a:srgbClr>
            </a:outerShdw>
          </a:effectLst>
        </p:spPr>
      </p:pic>
      <p:sp>
        <p:nvSpPr>
          <p:cNvPr id="31" name="吹き出し: 四角形 30">
            <a:extLst>
              <a:ext uri="{FF2B5EF4-FFF2-40B4-BE49-F238E27FC236}">
                <a16:creationId xmlns:a16="http://schemas.microsoft.com/office/drawing/2014/main" id="{FE1233E0-DF6A-C404-113A-11BBD3250CA1}"/>
              </a:ext>
            </a:extLst>
          </p:cNvPr>
          <p:cNvSpPr/>
          <p:nvPr/>
        </p:nvSpPr>
        <p:spPr>
          <a:xfrm>
            <a:off x="623392" y="5682734"/>
            <a:ext cx="2851297" cy="659160"/>
          </a:xfrm>
          <a:prstGeom prst="wedgeRectCallout">
            <a:avLst>
              <a:gd name="adj1" fmla="val -30248"/>
              <a:gd name="adj2" fmla="val -9913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dirty="0">
                <a:latin typeface="Arial" pitchFamily="34" charset="0"/>
                <a:cs typeface="Arial" pitchFamily="34" charset="0"/>
              </a:rPr>
              <a:t>設計変更の影響がこの</a:t>
            </a:r>
            <a:br>
              <a:rPr lang="en-US" altLang="ja-JP" b="1" dirty="0">
                <a:latin typeface="Arial" pitchFamily="34" charset="0"/>
                <a:cs typeface="Arial" pitchFamily="34" charset="0"/>
              </a:rPr>
            </a:br>
            <a:r>
              <a:rPr lang="ja-JP" altLang="en-US" b="1" dirty="0">
                <a:latin typeface="Arial" pitchFamily="34" charset="0"/>
                <a:cs typeface="Arial" pitchFamily="34" charset="0"/>
              </a:rPr>
              <a:t>テストケースのみでも・・</a:t>
            </a:r>
            <a:endParaRPr lang="en-US" b="1" dirty="0">
              <a:latin typeface="Arial" pitchFamily="34" charset="0"/>
              <a:cs typeface="Arial" pitchFamily="34" charset="0"/>
            </a:endParaRPr>
          </a:p>
        </p:txBody>
      </p:sp>
      <p:sp>
        <p:nvSpPr>
          <p:cNvPr id="32" name="吹き出し: 四角形 31">
            <a:extLst>
              <a:ext uri="{FF2B5EF4-FFF2-40B4-BE49-F238E27FC236}">
                <a16:creationId xmlns:a16="http://schemas.microsoft.com/office/drawing/2014/main" id="{2B7C2E71-D184-4814-9D24-1BFBBC861978}"/>
              </a:ext>
            </a:extLst>
          </p:cNvPr>
          <p:cNvSpPr/>
          <p:nvPr/>
        </p:nvSpPr>
        <p:spPr>
          <a:xfrm>
            <a:off x="7248129" y="6112119"/>
            <a:ext cx="4392488" cy="659160"/>
          </a:xfrm>
          <a:prstGeom prst="wedgeRectCallout">
            <a:avLst>
              <a:gd name="adj1" fmla="val 27601"/>
              <a:gd name="adj2" fmla="val -69858"/>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dirty="0">
                <a:latin typeface="Arial" pitchFamily="34" charset="0"/>
                <a:cs typeface="Arial" pitchFamily="34" charset="0"/>
              </a:rPr>
              <a:t>実行テストケースの結果のみが得られる</a:t>
            </a:r>
            <a:br>
              <a:rPr lang="en-US" altLang="ja-JP" b="1" dirty="0">
                <a:latin typeface="Arial" pitchFamily="34" charset="0"/>
                <a:cs typeface="Arial" pitchFamily="34" charset="0"/>
              </a:rPr>
            </a:br>
            <a:r>
              <a:rPr lang="ja-JP" altLang="en-US" b="1" dirty="0">
                <a:latin typeface="Arial" pitchFamily="34" charset="0"/>
                <a:cs typeface="Arial" pitchFamily="34" charset="0"/>
              </a:rPr>
              <a:t>→モデルのテストレポートとして不十分</a:t>
            </a:r>
            <a:endParaRPr lang="en-US" b="1" dirty="0">
              <a:latin typeface="Arial" pitchFamily="34" charset="0"/>
              <a:cs typeface="Arial" pitchFamily="34" charset="0"/>
            </a:endParaRPr>
          </a:p>
        </p:txBody>
      </p:sp>
      <p:sp>
        <p:nvSpPr>
          <p:cNvPr id="33" name="吹き出し: 四角形 32">
            <a:extLst>
              <a:ext uri="{FF2B5EF4-FFF2-40B4-BE49-F238E27FC236}">
                <a16:creationId xmlns:a16="http://schemas.microsoft.com/office/drawing/2014/main" id="{2DC79D91-4338-C0DB-CEF6-2A3555CE5024}"/>
              </a:ext>
            </a:extLst>
          </p:cNvPr>
          <p:cNvSpPr/>
          <p:nvPr/>
        </p:nvSpPr>
        <p:spPr>
          <a:xfrm>
            <a:off x="10373284" y="2785512"/>
            <a:ext cx="1700469" cy="720030"/>
          </a:xfrm>
          <a:prstGeom prst="wedgeRectCallout">
            <a:avLst>
              <a:gd name="adj1" fmla="val -29132"/>
              <a:gd name="adj2" fmla="val 74613"/>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dirty="0">
                <a:latin typeface="Arial" pitchFamily="34" charset="0"/>
                <a:cs typeface="Arial" pitchFamily="34" charset="0"/>
              </a:rPr>
              <a:t>モデル全体の</a:t>
            </a:r>
            <a:br>
              <a:rPr lang="en-US" altLang="ja-JP" b="1" dirty="0">
                <a:latin typeface="Arial" pitchFamily="34" charset="0"/>
                <a:cs typeface="Arial" pitchFamily="34" charset="0"/>
              </a:rPr>
            </a:br>
            <a:r>
              <a:rPr lang="ja-JP" altLang="en-US" b="1" dirty="0">
                <a:latin typeface="Arial" pitchFamily="34" charset="0"/>
                <a:cs typeface="Arial" pitchFamily="34" charset="0"/>
              </a:rPr>
              <a:t>レポートとなる</a:t>
            </a:r>
            <a:endParaRPr lang="en-US" b="1" dirty="0">
              <a:latin typeface="Arial" pitchFamily="34" charset="0"/>
              <a:cs typeface="Arial" pitchFamily="34" charset="0"/>
            </a:endParaRPr>
          </a:p>
        </p:txBody>
      </p:sp>
    </p:spTree>
    <p:extLst>
      <p:ext uri="{BB962C8B-B14F-4D97-AF65-F5344CB8AC3E}">
        <p14:creationId xmlns:p14="http://schemas.microsoft.com/office/powerpoint/2010/main" val="56247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3D18362A-DC9C-80ED-AD42-3C67E43831BB}"/>
              </a:ext>
            </a:extLst>
          </p:cNvPr>
          <p:cNvPicPr>
            <a:picLocks noChangeAspect="1"/>
          </p:cNvPicPr>
          <p:nvPr/>
        </p:nvPicPr>
        <p:blipFill>
          <a:blip r:embed="rId2"/>
          <a:stretch>
            <a:fillRect/>
          </a:stretch>
        </p:blipFill>
        <p:spPr>
          <a:xfrm>
            <a:off x="8952796" y="3486183"/>
            <a:ext cx="2591471" cy="1728575"/>
          </a:xfrm>
          <a:prstGeom prst="rect">
            <a:avLst/>
          </a:prstGeom>
          <a:ln>
            <a:noFill/>
          </a:ln>
          <a:effectLst>
            <a:outerShdw blurRad="292100" dist="139700" dir="2700000" algn="tl" rotWithShape="0">
              <a:srgbClr val="333333">
                <a:alpha val="65000"/>
              </a:srgbClr>
            </a:outerShdw>
          </a:effectLst>
        </p:spPr>
      </p:pic>
      <p:sp>
        <p:nvSpPr>
          <p:cNvPr id="13" name="矢印: 右 12">
            <a:extLst>
              <a:ext uri="{FF2B5EF4-FFF2-40B4-BE49-F238E27FC236}">
                <a16:creationId xmlns:a16="http://schemas.microsoft.com/office/drawing/2014/main" id="{1B510230-A359-DCD5-63A8-9F4162830A08}"/>
              </a:ext>
            </a:extLst>
          </p:cNvPr>
          <p:cNvSpPr/>
          <p:nvPr/>
        </p:nvSpPr>
        <p:spPr>
          <a:xfrm>
            <a:off x="3287688" y="5102696"/>
            <a:ext cx="1158740"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Arial" pitchFamily="34" charset="0"/>
                <a:cs typeface="Arial" pitchFamily="34" charset="0"/>
              </a:rPr>
              <a:t>Run Selected</a:t>
            </a:r>
          </a:p>
        </p:txBody>
      </p:sp>
      <p:sp>
        <p:nvSpPr>
          <p:cNvPr id="3" name="コンテンツ プレースホルダー 2">
            <a:extLst>
              <a:ext uri="{FF2B5EF4-FFF2-40B4-BE49-F238E27FC236}">
                <a16:creationId xmlns:a16="http://schemas.microsoft.com/office/drawing/2014/main" id="{5B7C3492-DC7D-53E9-51D4-EF16FF640836}"/>
              </a:ext>
            </a:extLst>
          </p:cNvPr>
          <p:cNvSpPr>
            <a:spLocks noGrp="1"/>
          </p:cNvSpPr>
          <p:nvPr>
            <p:ph idx="1"/>
          </p:nvPr>
        </p:nvSpPr>
        <p:spPr>
          <a:xfrm>
            <a:off x="609602" y="1196752"/>
            <a:ext cx="10769600" cy="1800200"/>
          </a:xfrm>
        </p:spPr>
        <p:txBody>
          <a:bodyPr/>
          <a:lstStyle/>
          <a:p>
            <a:r>
              <a:rPr lang="ja-JP" altLang="en-US" dirty="0"/>
              <a:t>大方針：テストケースごとに結果を管理し、統合レポートを生成する</a:t>
            </a:r>
            <a:endParaRPr lang="en-US" altLang="ja-JP" dirty="0"/>
          </a:p>
          <a:p>
            <a:pPr lvl="1"/>
            <a:r>
              <a:rPr lang="ja-JP" altLang="en-US" dirty="0"/>
              <a:t>累積カバレッジ機能と組み合わせることで、統合レポートとして妥当なレベルになる（と思う）</a:t>
            </a:r>
            <a:endParaRPr lang="en-US" altLang="ja-JP" dirty="0"/>
          </a:p>
          <a:p>
            <a:pPr lvl="1"/>
            <a:r>
              <a:rPr lang="ja-JP" altLang="en-US" b="1" dirty="0"/>
              <a:t>設計変更時は、関連するテストケースのみ再実行し、既存の結果と統合してレポートする</a:t>
            </a:r>
            <a:endParaRPr lang="en-US" altLang="ja-JP" b="1" dirty="0"/>
          </a:p>
          <a:p>
            <a:pPr lvl="1"/>
            <a:r>
              <a:rPr lang="en-US" altLang="ja-JP" dirty="0"/>
              <a:t>GUI</a:t>
            </a:r>
            <a:r>
              <a:rPr lang="ja-JP" altLang="en-US" dirty="0"/>
              <a:t>操作は煩雑なので、スクリプトによる補助必須</a:t>
            </a:r>
            <a:endParaRPr lang="en-US" altLang="ja-JP" dirty="0"/>
          </a:p>
          <a:p>
            <a:pPr lvl="1"/>
            <a:r>
              <a:rPr lang="en-US" altLang="ja-JP" dirty="0"/>
              <a:t>※CICD</a:t>
            </a:r>
            <a:r>
              <a:rPr lang="ja-JP" altLang="en-US" dirty="0"/>
              <a:t>サポートパッケージのインクリメンタルビルドがほぼ同様の仕組みになっている</a:t>
            </a:r>
            <a:endParaRPr lang="en-US" altLang="ja-JP" dirty="0"/>
          </a:p>
          <a:p>
            <a:pPr marL="458340" lvl="1" indent="0">
              <a:buNone/>
            </a:pPr>
            <a:endParaRPr lang="en-US" dirty="0"/>
          </a:p>
        </p:txBody>
      </p:sp>
      <p:sp>
        <p:nvSpPr>
          <p:cNvPr id="2" name="タイトル 1">
            <a:extLst>
              <a:ext uri="{FF2B5EF4-FFF2-40B4-BE49-F238E27FC236}">
                <a16:creationId xmlns:a16="http://schemas.microsoft.com/office/drawing/2014/main" id="{823A2793-F4DF-A77D-0266-3D9ADF0A82AB}"/>
              </a:ext>
            </a:extLst>
          </p:cNvPr>
          <p:cNvSpPr>
            <a:spLocks noGrp="1"/>
          </p:cNvSpPr>
          <p:nvPr>
            <p:ph type="title"/>
          </p:nvPr>
        </p:nvSpPr>
        <p:spPr/>
        <p:txBody>
          <a:bodyPr/>
          <a:lstStyle/>
          <a:p>
            <a:r>
              <a:rPr lang="ja-JP" altLang="en-US" dirty="0"/>
              <a:t>単体モデルの差分テストのためのワークアラウンド検討</a:t>
            </a:r>
            <a:r>
              <a:rPr lang="en-US" altLang="ja-JP" dirty="0"/>
              <a:t>@21a</a:t>
            </a:r>
            <a:endParaRPr lang="en-US" dirty="0"/>
          </a:p>
        </p:txBody>
      </p:sp>
      <p:sp>
        <p:nvSpPr>
          <p:cNvPr id="5" name="矢印: 右 4">
            <a:extLst>
              <a:ext uri="{FF2B5EF4-FFF2-40B4-BE49-F238E27FC236}">
                <a16:creationId xmlns:a16="http://schemas.microsoft.com/office/drawing/2014/main" id="{FDD24705-4CE0-F337-4B98-033886C07977}"/>
              </a:ext>
            </a:extLst>
          </p:cNvPr>
          <p:cNvSpPr/>
          <p:nvPr/>
        </p:nvSpPr>
        <p:spPr>
          <a:xfrm>
            <a:off x="3287688" y="4748200"/>
            <a:ext cx="1158740"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Arial" pitchFamily="34" charset="0"/>
                <a:cs typeface="Arial" pitchFamily="34" charset="0"/>
              </a:rPr>
              <a:t>Run Selected</a:t>
            </a:r>
          </a:p>
        </p:txBody>
      </p:sp>
      <p:sp>
        <p:nvSpPr>
          <p:cNvPr id="6" name="矢印: 右 5">
            <a:extLst>
              <a:ext uri="{FF2B5EF4-FFF2-40B4-BE49-F238E27FC236}">
                <a16:creationId xmlns:a16="http://schemas.microsoft.com/office/drawing/2014/main" id="{F43A0587-41E8-72DC-DEE3-E89A184C4430}"/>
              </a:ext>
            </a:extLst>
          </p:cNvPr>
          <p:cNvSpPr/>
          <p:nvPr/>
        </p:nvSpPr>
        <p:spPr>
          <a:xfrm>
            <a:off x="3287688" y="4388160"/>
            <a:ext cx="1158740"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Arial" pitchFamily="34" charset="0"/>
                <a:cs typeface="Arial" pitchFamily="34" charset="0"/>
              </a:rPr>
              <a:t>Run Selected</a:t>
            </a:r>
          </a:p>
        </p:txBody>
      </p:sp>
      <p:sp>
        <p:nvSpPr>
          <p:cNvPr id="7" name="矢印: 右 6">
            <a:extLst>
              <a:ext uri="{FF2B5EF4-FFF2-40B4-BE49-F238E27FC236}">
                <a16:creationId xmlns:a16="http://schemas.microsoft.com/office/drawing/2014/main" id="{CFD3929B-5C3E-6726-2CAC-A57426198500}"/>
              </a:ext>
            </a:extLst>
          </p:cNvPr>
          <p:cNvSpPr/>
          <p:nvPr/>
        </p:nvSpPr>
        <p:spPr>
          <a:xfrm>
            <a:off x="3287688" y="4005473"/>
            <a:ext cx="1158740"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Arial" pitchFamily="34" charset="0"/>
                <a:cs typeface="Arial" pitchFamily="34" charset="0"/>
              </a:rPr>
              <a:t>Run Selected</a:t>
            </a:r>
          </a:p>
        </p:txBody>
      </p:sp>
      <p:sp>
        <p:nvSpPr>
          <p:cNvPr id="8" name="矢印: 右 7">
            <a:extLst>
              <a:ext uri="{FF2B5EF4-FFF2-40B4-BE49-F238E27FC236}">
                <a16:creationId xmlns:a16="http://schemas.microsoft.com/office/drawing/2014/main" id="{0443A264-12C1-94CA-8670-A081EDD38A1B}"/>
              </a:ext>
            </a:extLst>
          </p:cNvPr>
          <p:cNvSpPr/>
          <p:nvPr/>
        </p:nvSpPr>
        <p:spPr>
          <a:xfrm>
            <a:off x="3287688" y="3648760"/>
            <a:ext cx="1158740"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Arial" pitchFamily="34" charset="0"/>
                <a:cs typeface="Arial" pitchFamily="34" charset="0"/>
              </a:rPr>
              <a:t>Run Selected</a:t>
            </a:r>
          </a:p>
        </p:txBody>
      </p:sp>
      <p:pic>
        <p:nvPicPr>
          <p:cNvPr id="12" name="図 11">
            <a:extLst>
              <a:ext uri="{FF2B5EF4-FFF2-40B4-BE49-F238E27FC236}">
                <a16:creationId xmlns:a16="http://schemas.microsoft.com/office/drawing/2014/main" id="{2C353461-A36C-E20B-1E76-80C7DEBE0CCE}"/>
              </a:ext>
            </a:extLst>
          </p:cNvPr>
          <p:cNvPicPr>
            <a:picLocks noChangeAspect="1"/>
          </p:cNvPicPr>
          <p:nvPr/>
        </p:nvPicPr>
        <p:blipFill>
          <a:blip r:embed="rId3"/>
          <a:stretch>
            <a:fillRect/>
          </a:stretch>
        </p:blipFill>
        <p:spPr>
          <a:xfrm>
            <a:off x="365710" y="3651829"/>
            <a:ext cx="2873495" cy="2192742"/>
          </a:xfrm>
          <a:prstGeom prst="rect">
            <a:avLst/>
          </a:prstGeom>
        </p:spPr>
      </p:pic>
      <p:pic>
        <p:nvPicPr>
          <p:cNvPr id="15" name="図 14">
            <a:extLst>
              <a:ext uri="{FF2B5EF4-FFF2-40B4-BE49-F238E27FC236}">
                <a16:creationId xmlns:a16="http://schemas.microsoft.com/office/drawing/2014/main" id="{7D5D6C4E-FCBC-F372-180B-C4E118DC3ED0}"/>
              </a:ext>
            </a:extLst>
          </p:cNvPr>
          <p:cNvPicPr>
            <a:picLocks noChangeAspect="1"/>
          </p:cNvPicPr>
          <p:nvPr/>
        </p:nvPicPr>
        <p:blipFill>
          <a:blip r:embed="rId4"/>
          <a:stretch>
            <a:fillRect/>
          </a:stretch>
        </p:blipFill>
        <p:spPr>
          <a:xfrm>
            <a:off x="4660826" y="3648760"/>
            <a:ext cx="2870348" cy="1403422"/>
          </a:xfrm>
          <a:prstGeom prst="rect">
            <a:avLst/>
          </a:prstGeom>
        </p:spPr>
      </p:pic>
      <p:pic>
        <p:nvPicPr>
          <p:cNvPr id="19" name="図 18">
            <a:extLst>
              <a:ext uri="{FF2B5EF4-FFF2-40B4-BE49-F238E27FC236}">
                <a16:creationId xmlns:a16="http://schemas.microsoft.com/office/drawing/2014/main" id="{12382B55-8BCF-5524-D083-5440DC3A24BF}"/>
              </a:ext>
            </a:extLst>
          </p:cNvPr>
          <p:cNvPicPr>
            <a:picLocks noChangeAspect="1"/>
          </p:cNvPicPr>
          <p:nvPr/>
        </p:nvPicPr>
        <p:blipFill>
          <a:blip r:embed="rId5"/>
          <a:stretch>
            <a:fillRect/>
          </a:stretch>
        </p:blipFill>
        <p:spPr>
          <a:xfrm>
            <a:off x="4871483" y="5795753"/>
            <a:ext cx="3175816" cy="981355"/>
          </a:xfrm>
          <a:prstGeom prst="rect">
            <a:avLst/>
          </a:prstGeom>
        </p:spPr>
      </p:pic>
      <p:pic>
        <p:nvPicPr>
          <p:cNvPr id="17" name="図 16">
            <a:extLst>
              <a:ext uri="{FF2B5EF4-FFF2-40B4-BE49-F238E27FC236}">
                <a16:creationId xmlns:a16="http://schemas.microsoft.com/office/drawing/2014/main" id="{38406356-B156-B1FC-8AE6-342ABB72E701}"/>
              </a:ext>
            </a:extLst>
          </p:cNvPr>
          <p:cNvPicPr>
            <a:picLocks noChangeAspect="1"/>
          </p:cNvPicPr>
          <p:nvPr/>
        </p:nvPicPr>
        <p:blipFill>
          <a:blip r:embed="rId6"/>
          <a:stretch>
            <a:fillRect/>
          </a:stretch>
        </p:blipFill>
        <p:spPr>
          <a:xfrm>
            <a:off x="4660825" y="5623402"/>
            <a:ext cx="3374670" cy="276338"/>
          </a:xfrm>
          <a:prstGeom prst="rect">
            <a:avLst/>
          </a:prstGeom>
        </p:spPr>
      </p:pic>
      <p:pic>
        <p:nvPicPr>
          <p:cNvPr id="1026" name="Picture 2" descr="リポートのイラスト | かわいいフリー素材集 いらすとや">
            <a:extLst>
              <a:ext uri="{FF2B5EF4-FFF2-40B4-BE49-F238E27FC236}">
                <a16:creationId xmlns:a16="http://schemas.microsoft.com/office/drawing/2014/main" id="{5B766A41-A999-428D-1365-D4DFA8C82CE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0050" y="3067217"/>
            <a:ext cx="947939" cy="1068165"/>
          </a:xfrm>
          <a:prstGeom prst="rect">
            <a:avLst/>
          </a:prstGeom>
          <a:noFill/>
          <a:extLst>
            <a:ext uri="{909E8E84-426E-40DD-AFC4-6F175D3DCCD1}">
              <a14:hiddenFill xmlns:a14="http://schemas.microsoft.com/office/drawing/2010/main">
                <a:solidFill>
                  <a:srgbClr val="FFFFFF"/>
                </a:solidFill>
              </a14:hiddenFill>
            </a:ext>
          </a:extLst>
        </p:spPr>
      </p:pic>
      <p:sp>
        <p:nvSpPr>
          <p:cNvPr id="20" name="矢印: 右 19">
            <a:extLst>
              <a:ext uri="{FF2B5EF4-FFF2-40B4-BE49-F238E27FC236}">
                <a16:creationId xmlns:a16="http://schemas.microsoft.com/office/drawing/2014/main" id="{9608A7D0-197B-0CBA-D9F8-362495ED2A77}"/>
              </a:ext>
            </a:extLst>
          </p:cNvPr>
          <p:cNvSpPr/>
          <p:nvPr/>
        </p:nvSpPr>
        <p:spPr>
          <a:xfrm>
            <a:off x="7603049" y="3997280"/>
            <a:ext cx="1221641" cy="9906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itchFamily="34" charset="0"/>
                <a:cs typeface="Arial" pitchFamily="34" charset="0"/>
              </a:rPr>
              <a:t>Report</a:t>
            </a:r>
          </a:p>
        </p:txBody>
      </p:sp>
      <p:sp>
        <p:nvSpPr>
          <p:cNvPr id="23" name="吹き出し: 四角形 22">
            <a:extLst>
              <a:ext uri="{FF2B5EF4-FFF2-40B4-BE49-F238E27FC236}">
                <a16:creationId xmlns:a16="http://schemas.microsoft.com/office/drawing/2014/main" id="{C690625C-1B48-CA15-8966-35CD4BD1FBA0}"/>
              </a:ext>
            </a:extLst>
          </p:cNvPr>
          <p:cNvSpPr/>
          <p:nvPr/>
        </p:nvSpPr>
        <p:spPr>
          <a:xfrm>
            <a:off x="9845065" y="2719549"/>
            <a:ext cx="2102022" cy="720030"/>
          </a:xfrm>
          <a:prstGeom prst="wedgeRectCallout">
            <a:avLst>
              <a:gd name="adj1" fmla="val -29132"/>
              <a:gd name="adj2" fmla="val 74613"/>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dirty="0">
                <a:latin typeface="Arial" pitchFamily="34" charset="0"/>
                <a:cs typeface="Arial" pitchFamily="34" charset="0"/>
              </a:rPr>
              <a:t>個々の結果が</a:t>
            </a:r>
            <a:br>
              <a:rPr lang="en-US" altLang="ja-JP" b="1" dirty="0">
                <a:latin typeface="Arial" pitchFamily="34" charset="0"/>
                <a:cs typeface="Arial" pitchFamily="34" charset="0"/>
              </a:rPr>
            </a:br>
            <a:r>
              <a:rPr lang="ja-JP" altLang="en-US" b="1" dirty="0">
                <a:latin typeface="Arial" pitchFamily="34" charset="0"/>
                <a:cs typeface="Arial" pitchFamily="34" charset="0"/>
              </a:rPr>
              <a:t>統合されたレポート</a:t>
            </a:r>
            <a:endParaRPr lang="en-US" b="1" dirty="0">
              <a:latin typeface="Arial" pitchFamily="34" charset="0"/>
              <a:cs typeface="Arial" pitchFamily="34" charset="0"/>
            </a:endParaRPr>
          </a:p>
        </p:txBody>
      </p:sp>
      <p:sp>
        <p:nvSpPr>
          <p:cNvPr id="24" name="右中かっこ 23">
            <a:extLst>
              <a:ext uri="{FF2B5EF4-FFF2-40B4-BE49-F238E27FC236}">
                <a16:creationId xmlns:a16="http://schemas.microsoft.com/office/drawing/2014/main" id="{18AA953E-3C1A-91A7-660E-359EE70819AC}"/>
              </a:ext>
            </a:extLst>
          </p:cNvPr>
          <p:cNvSpPr/>
          <p:nvPr/>
        </p:nvSpPr>
        <p:spPr>
          <a:xfrm>
            <a:off x="7176120" y="3909986"/>
            <a:ext cx="261674" cy="1068166"/>
          </a:xfrm>
          <a:prstGeom prst="righ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矢印: 下 24">
            <a:extLst>
              <a:ext uri="{FF2B5EF4-FFF2-40B4-BE49-F238E27FC236}">
                <a16:creationId xmlns:a16="http://schemas.microsoft.com/office/drawing/2014/main" id="{597A414D-2810-3832-44FB-9AE528A544A3}"/>
              </a:ext>
            </a:extLst>
          </p:cNvPr>
          <p:cNvSpPr/>
          <p:nvPr/>
        </p:nvSpPr>
        <p:spPr>
          <a:xfrm>
            <a:off x="4660825" y="5102696"/>
            <a:ext cx="2870347" cy="548213"/>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Merge</a:t>
            </a:r>
            <a:br>
              <a:rPr lang="en-US" sz="1400"/>
            </a:br>
            <a:r>
              <a:rPr lang="en-US" sz="1400"/>
              <a:t>coverage</a:t>
            </a:r>
            <a:endParaRPr lang="en-US" sz="1400" dirty="0"/>
          </a:p>
        </p:txBody>
      </p:sp>
      <p:pic>
        <p:nvPicPr>
          <p:cNvPr id="27" name="図 26">
            <a:extLst>
              <a:ext uri="{FF2B5EF4-FFF2-40B4-BE49-F238E27FC236}">
                <a16:creationId xmlns:a16="http://schemas.microsoft.com/office/drawing/2014/main" id="{7C51FAB8-EAE6-7D7E-8D0B-A2C8368E0FDE}"/>
              </a:ext>
            </a:extLst>
          </p:cNvPr>
          <p:cNvPicPr>
            <a:picLocks noChangeAspect="1"/>
          </p:cNvPicPr>
          <p:nvPr/>
        </p:nvPicPr>
        <p:blipFill>
          <a:blip r:embed="rId8"/>
          <a:stretch>
            <a:fillRect/>
          </a:stretch>
        </p:blipFill>
        <p:spPr>
          <a:xfrm>
            <a:off x="8988338" y="5405187"/>
            <a:ext cx="2390864" cy="1354162"/>
          </a:xfrm>
          <a:prstGeom prst="rect">
            <a:avLst/>
          </a:prstGeom>
          <a:ln>
            <a:noFill/>
          </a:ln>
          <a:effectLst>
            <a:outerShdw blurRad="292100" dist="139700" dir="2700000" algn="tl" rotWithShape="0">
              <a:srgbClr val="333333">
                <a:alpha val="65000"/>
              </a:srgbClr>
            </a:outerShdw>
          </a:effectLst>
        </p:spPr>
      </p:pic>
      <p:sp>
        <p:nvSpPr>
          <p:cNvPr id="28" name="吹き出し: 四角形 27">
            <a:extLst>
              <a:ext uri="{FF2B5EF4-FFF2-40B4-BE49-F238E27FC236}">
                <a16:creationId xmlns:a16="http://schemas.microsoft.com/office/drawing/2014/main" id="{258A390D-1531-9DA3-CE4F-A2077204BBD9}"/>
              </a:ext>
            </a:extLst>
          </p:cNvPr>
          <p:cNvSpPr/>
          <p:nvPr/>
        </p:nvSpPr>
        <p:spPr>
          <a:xfrm>
            <a:off x="9710599" y="4748200"/>
            <a:ext cx="2370955" cy="720030"/>
          </a:xfrm>
          <a:prstGeom prst="wedgeRectCallout">
            <a:avLst>
              <a:gd name="adj1" fmla="val -34590"/>
              <a:gd name="adj2" fmla="val 69821"/>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dirty="0">
                <a:latin typeface="Arial" pitchFamily="34" charset="0"/>
                <a:cs typeface="Arial" pitchFamily="34" charset="0"/>
              </a:rPr>
              <a:t>個々の結果の統合された累積カバレッジ</a:t>
            </a:r>
            <a:endParaRPr lang="en-US" b="1" dirty="0">
              <a:latin typeface="Arial" pitchFamily="34" charset="0"/>
              <a:cs typeface="Arial" pitchFamily="34" charset="0"/>
            </a:endParaRPr>
          </a:p>
        </p:txBody>
      </p:sp>
      <p:sp>
        <p:nvSpPr>
          <p:cNvPr id="29" name="矢印: 右 28">
            <a:extLst>
              <a:ext uri="{FF2B5EF4-FFF2-40B4-BE49-F238E27FC236}">
                <a16:creationId xmlns:a16="http://schemas.microsoft.com/office/drawing/2014/main" id="{2F957B50-8BC4-217C-4A24-F1AA7EA2B214}"/>
              </a:ext>
            </a:extLst>
          </p:cNvPr>
          <p:cNvSpPr/>
          <p:nvPr/>
        </p:nvSpPr>
        <p:spPr>
          <a:xfrm>
            <a:off x="8077950" y="5819106"/>
            <a:ext cx="947939" cy="9906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a:t>Html</a:t>
            </a:r>
            <a:br>
              <a:rPr lang="en-US" sz="1400"/>
            </a:br>
            <a:r>
              <a:rPr lang="ja-JP" altLang="en-US" sz="1400"/>
              <a:t>生成</a:t>
            </a:r>
            <a:endParaRPr lang="en-US" sz="1400" dirty="0"/>
          </a:p>
        </p:txBody>
      </p:sp>
    </p:spTree>
    <p:extLst>
      <p:ext uri="{BB962C8B-B14F-4D97-AF65-F5344CB8AC3E}">
        <p14:creationId xmlns:p14="http://schemas.microsoft.com/office/powerpoint/2010/main" val="98257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9C8B0-D9CA-3471-D24A-09A5276CF8A3}"/>
              </a:ext>
            </a:extLst>
          </p:cNvPr>
          <p:cNvSpPr>
            <a:spLocks noGrp="1"/>
          </p:cNvSpPr>
          <p:nvPr>
            <p:ph type="title"/>
          </p:nvPr>
        </p:nvSpPr>
        <p:spPr/>
        <p:txBody>
          <a:bodyPr/>
          <a:lstStyle/>
          <a:p>
            <a:r>
              <a:rPr lang="ja-JP" altLang="en-US" dirty="0"/>
              <a:t>単体モデルの差分テストのためのワークアラウンド検討</a:t>
            </a:r>
            <a:r>
              <a:rPr lang="en-US" altLang="ja-JP" dirty="0"/>
              <a:t>@21a</a:t>
            </a:r>
            <a:endParaRPr lang="en-US" dirty="0"/>
          </a:p>
        </p:txBody>
      </p:sp>
      <p:sp>
        <p:nvSpPr>
          <p:cNvPr id="3" name="コンテンツ プレースホルダー 2">
            <a:extLst>
              <a:ext uri="{FF2B5EF4-FFF2-40B4-BE49-F238E27FC236}">
                <a16:creationId xmlns:a16="http://schemas.microsoft.com/office/drawing/2014/main" id="{CAA468EC-516F-3F9D-A460-6D3ED420605B}"/>
              </a:ext>
            </a:extLst>
          </p:cNvPr>
          <p:cNvSpPr>
            <a:spLocks noGrp="1"/>
          </p:cNvSpPr>
          <p:nvPr>
            <p:ph idx="1"/>
          </p:nvPr>
        </p:nvSpPr>
        <p:spPr>
          <a:xfrm>
            <a:off x="609602" y="1124744"/>
            <a:ext cx="10769600" cy="5123656"/>
          </a:xfrm>
        </p:spPr>
        <p:txBody>
          <a:bodyPr/>
          <a:lstStyle/>
          <a:p>
            <a:r>
              <a:rPr lang="ja-JP" altLang="en-US" sz="2000" dirty="0"/>
              <a:t>検討したけどできなかったこと</a:t>
            </a:r>
            <a:endParaRPr lang="en-US" altLang="ja-JP" sz="2000" dirty="0"/>
          </a:p>
          <a:p>
            <a:pPr lvl="1"/>
            <a:r>
              <a:rPr lang="en-US" sz="1800" dirty="0"/>
              <a:t>Coverage Aggregation</a:t>
            </a:r>
            <a:r>
              <a:rPr lang="ja-JP" altLang="en-US" sz="1800" dirty="0"/>
              <a:t>を使わないでこのワークフローを成立させること</a:t>
            </a:r>
            <a:endParaRPr lang="en-US" altLang="ja-JP" sz="1800" dirty="0"/>
          </a:p>
          <a:p>
            <a:pPr lvl="2"/>
            <a:r>
              <a:rPr lang="ja-JP" altLang="en-US" sz="1600" dirty="0"/>
              <a:t>つまりサブシステムごとのテストケースのみで、モデル全体のテストケースを用意しない</a:t>
            </a:r>
            <a:endParaRPr lang="en-US" altLang="ja-JP" sz="1600" dirty="0"/>
          </a:p>
          <a:p>
            <a:r>
              <a:rPr lang="ja-JP" altLang="en-US" sz="2000" dirty="0"/>
              <a:t>何がダメだった？</a:t>
            </a:r>
            <a:endParaRPr lang="en-US" altLang="ja-JP" sz="2000" dirty="0"/>
          </a:p>
          <a:p>
            <a:pPr lvl="1"/>
            <a:r>
              <a:rPr lang="ja-JP" altLang="en-US" sz="1800" dirty="0"/>
              <a:t>全体のカバレッジレポートが生成できなかった</a:t>
            </a:r>
            <a:endParaRPr lang="en-US" altLang="ja-JP" sz="1800" dirty="0"/>
          </a:p>
          <a:p>
            <a:pPr lvl="1"/>
            <a:r>
              <a:rPr lang="ja-JP" altLang="en-US" sz="1800" dirty="0"/>
              <a:t>下記のようにテストマネージャの</a:t>
            </a:r>
            <a:r>
              <a:rPr lang="en-US" altLang="ja-JP" sz="1800" dirty="0" err="1"/>
              <a:t>ResultObject</a:t>
            </a:r>
            <a:r>
              <a:rPr lang="ja-JP" altLang="en-US" sz="1800" dirty="0"/>
              <a:t>として</a:t>
            </a:r>
            <a:r>
              <a:rPr lang="en-US" altLang="ja-JP" sz="1800" dirty="0" err="1"/>
              <a:t>MergeCoverage</a:t>
            </a:r>
            <a:r>
              <a:rPr lang="ja-JP" altLang="en-US" sz="1800" dirty="0"/>
              <a:t>を生成はできるが、ここから「</a:t>
            </a:r>
            <a:r>
              <a:rPr lang="ja-JP" altLang="en-US" sz="1800" b="1" dirty="0"/>
              <a:t>単一のカバレッジレポート生成</a:t>
            </a:r>
            <a:r>
              <a:rPr lang="ja-JP" altLang="en-US" sz="1800" dirty="0"/>
              <a:t>」はどうしてもできなかった</a:t>
            </a:r>
            <a:endParaRPr lang="en-US" altLang="ja-JP" sz="1800" dirty="0"/>
          </a:p>
          <a:p>
            <a:pPr lvl="1"/>
            <a:r>
              <a:rPr lang="ja-JP" altLang="en-US" sz="1800" dirty="0"/>
              <a:t>モデルにはこれ以外のサブシステムはないから別に個々の結果があればいいよ、というお客様であればこれでいいかもしれませんが、あまりそうはならないので累積カバレッジに頼らざるを得ませんでした</a:t>
            </a:r>
            <a:endParaRPr lang="en-US" sz="1800" dirty="0"/>
          </a:p>
        </p:txBody>
      </p:sp>
      <p:pic>
        <p:nvPicPr>
          <p:cNvPr id="5" name="図 4">
            <a:extLst>
              <a:ext uri="{FF2B5EF4-FFF2-40B4-BE49-F238E27FC236}">
                <a16:creationId xmlns:a16="http://schemas.microsoft.com/office/drawing/2014/main" id="{990A74CC-1F09-9F02-6D85-47631CA3FA6D}"/>
              </a:ext>
            </a:extLst>
          </p:cNvPr>
          <p:cNvPicPr>
            <a:picLocks noChangeAspect="1"/>
          </p:cNvPicPr>
          <p:nvPr/>
        </p:nvPicPr>
        <p:blipFill>
          <a:blip r:embed="rId2"/>
          <a:stretch>
            <a:fillRect/>
          </a:stretch>
        </p:blipFill>
        <p:spPr>
          <a:xfrm>
            <a:off x="1415480" y="4225247"/>
            <a:ext cx="7128792" cy="2023153"/>
          </a:xfrm>
          <a:prstGeom prst="rect">
            <a:avLst/>
          </a:prstGeom>
        </p:spPr>
      </p:pic>
      <p:sp>
        <p:nvSpPr>
          <p:cNvPr id="6" name="吹き出し: 角を丸めた四角形 5">
            <a:extLst>
              <a:ext uri="{FF2B5EF4-FFF2-40B4-BE49-F238E27FC236}">
                <a16:creationId xmlns:a16="http://schemas.microsoft.com/office/drawing/2014/main" id="{0D9FEDAE-3D3E-D96E-DB80-77F63228F3C5}"/>
              </a:ext>
            </a:extLst>
          </p:cNvPr>
          <p:cNvSpPr/>
          <p:nvPr/>
        </p:nvSpPr>
        <p:spPr>
          <a:xfrm>
            <a:off x="7068108" y="4369263"/>
            <a:ext cx="2664296" cy="936104"/>
          </a:xfrm>
          <a:prstGeom prst="wedgeRoundRectCallout">
            <a:avLst>
              <a:gd name="adj1" fmla="val -70799"/>
              <a:gd name="adj2" fmla="val 66257"/>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Arial" pitchFamily="34" charset="0"/>
              </a:rPr>
              <a:t>個々のテストケースごとのレポート生成は可能</a:t>
            </a:r>
            <a:endParaRPr lang="en-US" altLang="ja-JP" sz="1400" dirty="0">
              <a:latin typeface="Meiryo UI" panose="020B0604030504040204" pitchFamily="50" charset="-128"/>
              <a:ea typeface="Meiryo UI" panose="020B0604030504040204" pitchFamily="50" charset="-128"/>
              <a:cs typeface="Arial" pitchFamily="34" charset="0"/>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Arial" pitchFamily="34" charset="0"/>
              </a:rPr>
              <a:t>全体のレポート生成は不可</a:t>
            </a:r>
            <a:endParaRPr lang="en-US" altLang="ja-JP" sz="1400" dirty="0">
              <a:latin typeface="Meiryo UI" panose="020B0604030504040204" pitchFamily="50" charset="-128"/>
              <a:ea typeface="Meiryo UI" panose="020B0604030504040204" pitchFamily="50" charset="-128"/>
              <a:cs typeface="Arial" pitchFamily="34" charset="0"/>
            </a:endParaRP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cs typeface="Arial" pitchFamily="34" charset="0"/>
              </a:rPr>
              <a:t>API</a:t>
            </a:r>
            <a:r>
              <a:rPr lang="ja-JP" altLang="en-US" sz="1400" dirty="0">
                <a:latin typeface="Meiryo UI" panose="020B0604030504040204" pitchFamily="50" charset="-128"/>
                <a:ea typeface="Meiryo UI" panose="020B0604030504040204" pitchFamily="50" charset="-128"/>
                <a:cs typeface="Arial" pitchFamily="34" charset="0"/>
              </a:rPr>
              <a:t>でも不可</a:t>
            </a:r>
            <a:endParaRPr lang="en-US" sz="1400" dirty="0">
              <a:latin typeface="Meiryo UI" panose="020B0604030504040204" pitchFamily="50" charset="-128"/>
              <a:ea typeface="Meiryo UI" panose="020B0604030504040204" pitchFamily="50" charset="-128"/>
              <a:cs typeface="Arial" pitchFamily="34" charset="0"/>
            </a:endParaRPr>
          </a:p>
        </p:txBody>
      </p:sp>
      <p:pic>
        <p:nvPicPr>
          <p:cNvPr id="7" name="図 6">
            <a:extLst>
              <a:ext uri="{FF2B5EF4-FFF2-40B4-BE49-F238E27FC236}">
                <a16:creationId xmlns:a16="http://schemas.microsoft.com/office/drawing/2014/main" id="{49F282ED-3D41-CEE6-8C7B-15AF38593DA4}"/>
              </a:ext>
            </a:extLst>
          </p:cNvPr>
          <p:cNvPicPr>
            <a:picLocks noChangeAspect="1"/>
          </p:cNvPicPr>
          <p:nvPr/>
        </p:nvPicPr>
        <p:blipFill>
          <a:blip r:embed="rId3"/>
          <a:stretch>
            <a:fillRect/>
          </a:stretch>
        </p:blipFill>
        <p:spPr>
          <a:xfrm>
            <a:off x="9840415" y="4225247"/>
            <a:ext cx="2152809" cy="1363993"/>
          </a:xfrm>
          <a:prstGeom prst="rect">
            <a:avLst/>
          </a:prstGeom>
        </p:spPr>
      </p:pic>
      <p:sp>
        <p:nvSpPr>
          <p:cNvPr id="8" name="吹き出し: 角を丸めた四角形 7">
            <a:extLst>
              <a:ext uri="{FF2B5EF4-FFF2-40B4-BE49-F238E27FC236}">
                <a16:creationId xmlns:a16="http://schemas.microsoft.com/office/drawing/2014/main" id="{07F4F8B5-86B6-1143-3E1F-58AE60FF9825}"/>
              </a:ext>
            </a:extLst>
          </p:cNvPr>
          <p:cNvSpPr/>
          <p:nvPr/>
        </p:nvSpPr>
        <p:spPr>
          <a:xfrm>
            <a:off x="9840414" y="5733256"/>
            <a:ext cx="2152809" cy="792088"/>
          </a:xfrm>
          <a:prstGeom prst="wedgeRoundRectCallout">
            <a:avLst>
              <a:gd name="adj1" fmla="val 11688"/>
              <a:gd name="adj2" fmla="val -75825"/>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altLang="ja-JP" sz="1200" dirty="0">
                <a:latin typeface="Meiryo UI" panose="020B0604030504040204" pitchFamily="50" charset="-128"/>
                <a:ea typeface="Meiryo UI" panose="020B0604030504040204" pitchFamily="50" charset="-128"/>
                <a:cs typeface="Arial" pitchFamily="34" charset="0"/>
              </a:rPr>
              <a:t>CICD</a:t>
            </a:r>
            <a:r>
              <a:rPr lang="ja-JP" altLang="en-US" sz="1200" dirty="0">
                <a:latin typeface="Meiryo UI" panose="020B0604030504040204" pitchFamily="50" charset="-128"/>
                <a:ea typeface="Meiryo UI" panose="020B0604030504040204" pitchFamily="50" charset="-128"/>
                <a:cs typeface="Arial" pitchFamily="34" charset="0"/>
              </a:rPr>
              <a:t>サポートパッケージでもサブシステムレベルのみのテストケースではカバレッジレポート生成不可</a:t>
            </a:r>
            <a:r>
              <a:rPr lang="en-US" altLang="ja-JP" sz="1200" dirty="0">
                <a:latin typeface="Meiryo UI" panose="020B0604030504040204" pitchFamily="50" charset="-128"/>
                <a:ea typeface="Meiryo UI" panose="020B0604030504040204" pitchFamily="50" charset="-128"/>
                <a:cs typeface="Arial" pitchFamily="34" charset="0"/>
              </a:rPr>
              <a:t>(;^ω^)</a:t>
            </a:r>
            <a:endParaRPr lang="en-US" sz="1200" dirty="0">
              <a:latin typeface="Meiryo UI" panose="020B0604030504040204" pitchFamily="50" charset="-128"/>
              <a:ea typeface="Meiryo UI" panose="020B0604030504040204" pitchFamily="50" charset="-128"/>
              <a:cs typeface="Arial" pitchFamily="34" charset="0"/>
            </a:endParaRPr>
          </a:p>
        </p:txBody>
      </p:sp>
    </p:spTree>
    <p:extLst>
      <p:ext uri="{BB962C8B-B14F-4D97-AF65-F5344CB8AC3E}">
        <p14:creationId xmlns:p14="http://schemas.microsoft.com/office/powerpoint/2010/main" val="200400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7BB86B-33AF-35F9-1209-6D83B19F6A9A}"/>
              </a:ext>
            </a:extLst>
          </p:cNvPr>
          <p:cNvSpPr>
            <a:spLocks noGrp="1"/>
          </p:cNvSpPr>
          <p:nvPr>
            <p:ph type="title"/>
          </p:nvPr>
        </p:nvSpPr>
        <p:spPr/>
        <p:txBody>
          <a:bodyPr/>
          <a:lstStyle/>
          <a:p>
            <a:r>
              <a:rPr lang="ja-JP" altLang="en-US" dirty="0"/>
              <a:t>想定しているサンプルのイメージ</a:t>
            </a:r>
            <a:endParaRPr lang="en-US" dirty="0"/>
          </a:p>
        </p:txBody>
      </p:sp>
      <p:sp>
        <p:nvSpPr>
          <p:cNvPr id="20" name="コンテンツ プレースホルダー 19">
            <a:extLst>
              <a:ext uri="{FF2B5EF4-FFF2-40B4-BE49-F238E27FC236}">
                <a16:creationId xmlns:a16="http://schemas.microsoft.com/office/drawing/2014/main" id="{13D777C5-7F90-BCD5-0603-6C8CB4F593C5}"/>
              </a:ext>
            </a:extLst>
          </p:cNvPr>
          <p:cNvSpPr>
            <a:spLocks noGrp="1"/>
          </p:cNvSpPr>
          <p:nvPr>
            <p:ph sz="half" idx="1"/>
          </p:nvPr>
        </p:nvSpPr>
        <p:spPr>
          <a:xfrm>
            <a:off x="609602" y="1124744"/>
            <a:ext cx="5774430" cy="5616624"/>
          </a:xfrm>
        </p:spPr>
        <p:txBody>
          <a:bodyPr/>
          <a:lstStyle/>
          <a:p>
            <a:r>
              <a:rPr lang="ja-JP" altLang="en-US" sz="1800" dirty="0"/>
              <a:t>シナリオ</a:t>
            </a:r>
            <a:endParaRPr lang="en-US" altLang="ja-JP" sz="1800" dirty="0"/>
          </a:p>
          <a:p>
            <a:pPr lvl="1"/>
            <a:r>
              <a:rPr lang="ja-JP" altLang="en-US" sz="1600" dirty="0"/>
              <a:t>「要件 </a:t>
            </a:r>
            <a:r>
              <a:rPr lang="en-US" altLang="ja-JP" sz="1600" dirty="0"/>
              <a:t>- </a:t>
            </a:r>
            <a:r>
              <a:rPr lang="ja-JP" altLang="en-US" sz="1600" dirty="0"/>
              <a:t>サブシステム </a:t>
            </a:r>
            <a:r>
              <a:rPr lang="en-US" altLang="ja-JP" sz="1600" dirty="0"/>
              <a:t>- </a:t>
            </a:r>
            <a:r>
              <a:rPr lang="ja-JP" altLang="en-US" sz="1600" dirty="0"/>
              <a:t>テストケース」が</a:t>
            </a:r>
            <a:br>
              <a:rPr lang="en-US" altLang="ja-JP" sz="1600" dirty="0"/>
            </a:br>
            <a:r>
              <a:rPr lang="en-US" altLang="ja-JP" sz="1600" dirty="0"/>
              <a:t>1:1:1</a:t>
            </a:r>
            <a:r>
              <a:rPr lang="ja-JP" altLang="en-US" sz="1600" dirty="0"/>
              <a:t>で対応している状況</a:t>
            </a:r>
            <a:endParaRPr lang="en-US" altLang="ja-JP" sz="1600" dirty="0"/>
          </a:p>
          <a:p>
            <a:pPr lvl="1"/>
            <a:r>
              <a:rPr lang="ja-JP" altLang="en-US" sz="1600" dirty="0"/>
              <a:t>一度、全テスト実行する（スクリプト）</a:t>
            </a:r>
            <a:endParaRPr lang="en-US" altLang="ja-JP" sz="1600" dirty="0"/>
          </a:p>
          <a:p>
            <a:pPr lvl="1"/>
            <a:r>
              <a:rPr lang="ja-JP" altLang="en-US" sz="1600" dirty="0"/>
              <a:t>要件</a:t>
            </a:r>
            <a:r>
              <a:rPr lang="en-US" altLang="ja-JP" sz="1600" dirty="0"/>
              <a:t>2</a:t>
            </a:r>
            <a:r>
              <a:rPr lang="ja-JP" altLang="en-US" sz="1600" dirty="0"/>
              <a:t>つに変更が入る</a:t>
            </a:r>
            <a:endParaRPr lang="en-US" altLang="ja-JP" sz="1600" dirty="0"/>
          </a:p>
          <a:p>
            <a:pPr lvl="1"/>
            <a:r>
              <a:rPr lang="ja-JP" altLang="en-US" sz="1600" dirty="0"/>
              <a:t>関連するサブシステムの処理を変更する</a:t>
            </a:r>
            <a:endParaRPr lang="en-US" altLang="ja-JP" sz="1600" dirty="0"/>
          </a:p>
          <a:p>
            <a:pPr lvl="1"/>
            <a:r>
              <a:rPr lang="ja-JP" altLang="en-US" sz="1600" dirty="0"/>
              <a:t>テストケースを修正する</a:t>
            </a:r>
            <a:endParaRPr lang="en-US" altLang="ja-JP" sz="1600" dirty="0"/>
          </a:p>
          <a:p>
            <a:pPr lvl="1"/>
            <a:r>
              <a:rPr lang="ja-JP" altLang="en-US" sz="1600" dirty="0"/>
              <a:t>差分テストを実行する（スクリプト）</a:t>
            </a:r>
            <a:endParaRPr lang="en-US" altLang="ja-JP" sz="1600" dirty="0"/>
          </a:p>
          <a:p>
            <a:pPr lvl="1"/>
            <a:r>
              <a:rPr lang="ja-JP" altLang="en-US" sz="1600" dirty="0"/>
              <a:t>変更分のみが実行され、更新されていることを確認する</a:t>
            </a:r>
            <a:endParaRPr lang="en-US" altLang="ja-JP" sz="1600" dirty="0"/>
          </a:p>
          <a:p>
            <a:r>
              <a:rPr lang="ja-JP" altLang="en-US" sz="2000" dirty="0"/>
              <a:t>メモ</a:t>
            </a:r>
            <a:endParaRPr lang="en-US" altLang="ja-JP" sz="2000" dirty="0"/>
          </a:p>
          <a:p>
            <a:pPr lvl="1"/>
            <a:r>
              <a:rPr lang="ja-JP" altLang="en-US" sz="1600" dirty="0"/>
              <a:t>モデル全体のテストケースは０秒の意味なしテストにしているが、これをユースケーステストのようなものにしたほうがベター？</a:t>
            </a:r>
            <a:endParaRPr lang="en-US" altLang="ja-JP" sz="1600" dirty="0"/>
          </a:p>
          <a:p>
            <a:pPr lvl="1"/>
            <a:r>
              <a:rPr lang="ja-JP" altLang="en-US" sz="1600" dirty="0"/>
              <a:t>カバレッジはもともとフルカバレッジにしないほうが変化が分かりやすそう</a:t>
            </a:r>
            <a:endParaRPr lang="en-US" altLang="ja-JP" sz="1600" dirty="0"/>
          </a:p>
          <a:p>
            <a:pPr lvl="1"/>
            <a:r>
              <a:rPr lang="ja-JP" altLang="en-US" sz="1600" dirty="0"/>
              <a:t>要求との関連付けは必要？</a:t>
            </a:r>
            <a:endParaRPr lang="en-US" altLang="ja-JP" sz="1600" dirty="0"/>
          </a:p>
          <a:p>
            <a:pPr lvl="2"/>
            <a:r>
              <a:rPr lang="ja-JP" altLang="en-US" sz="1204" dirty="0"/>
              <a:t>わざわざ出すなら変更要件を自動で判定して、テストケースを絞るところまで自動化したほうがよいか・・？</a:t>
            </a:r>
            <a:endParaRPr lang="en-US" altLang="ja-JP" sz="1204" dirty="0"/>
          </a:p>
          <a:p>
            <a:pPr lvl="1"/>
            <a:r>
              <a:rPr lang="ja-JP" altLang="en-US" sz="1600" dirty="0"/>
              <a:t>モデル差分からボトムアップでテストケースを絞り込むほうが現実的？両方のアプローチを組み合わせる？</a:t>
            </a:r>
            <a:endParaRPr lang="en-US" altLang="ja-JP" sz="1600" dirty="0"/>
          </a:p>
          <a:p>
            <a:pPr lvl="1"/>
            <a:r>
              <a:rPr lang="en-US" altLang="ja-JP" sz="1600" dirty="0"/>
              <a:t>Anything else?</a:t>
            </a:r>
          </a:p>
        </p:txBody>
      </p:sp>
      <p:pic>
        <p:nvPicPr>
          <p:cNvPr id="5" name="図 4">
            <a:extLst>
              <a:ext uri="{FF2B5EF4-FFF2-40B4-BE49-F238E27FC236}">
                <a16:creationId xmlns:a16="http://schemas.microsoft.com/office/drawing/2014/main" id="{F6BF2332-A722-4B1A-E00D-96888C07347A}"/>
              </a:ext>
            </a:extLst>
          </p:cNvPr>
          <p:cNvPicPr>
            <a:picLocks noChangeAspect="1"/>
          </p:cNvPicPr>
          <p:nvPr/>
        </p:nvPicPr>
        <p:blipFill>
          <a:blip r:embed="rId2"/>
          <a:stretch>
            <a:fillRect/>
          </a:stretch>
        </p:blipFill>
        <p:spPr>
          <a:xfrm>
            <a:off x="7364205" y="1629934"/>
            <a:ext cx="4014997" cy="1226060"/>
          </a:xfrm>
          <a:prstGeom prst="rect">
            <a:avLst/>
          </a:prstGeom>
          <a:ln>
            <a:noFill/>
          </a:ln>
          <a:effectLst>
            <a:outerShdw blurRad="292100" dist="139700" dir="2700000" algn="tl" rotWithShape="0">
              <a:srgbClr val="333333">
                <a:alpha val="65000"/>
              </a:srgbClr>
            </a:outerShdw>
          </a:effectLst>
        </p:spPr>
      </p:pic>
      <p:pic>
        <p:nvPicPr>
          <p:cNvPr id="7" name="図 6">
            <a:extLst>
              <a:ext uri="{FF2B5EF4-FFF2-40B4-BE49-F238E27FC236}">
                <a16:creationId xmlns:a16="http://schemas.microsoft.com/office/drawing/2014/main" id="{8C52FBF3-E3DD-7187-CFBC-AE6E807AA05D}"/>
              </a:ext>
            </a:extLst>
          </p:cNvPr>
          <p:cNvPicPr>
            <a:picLocks noChangeAspect="1"/>
          </p:cNvPicPr>
          <p:nvPr/>
        </p:nvPicPr>
        <p:blipFill>
          <a:blip r:embed="rId3"/>
          <a:stretch>
            <a:fillRect/>
          </a:stretch>
        </p:blipFill>
        <p:spPr>
          <a:xfrm>
            <a:off x="6797748" y="3995082"/>
            <a:ext cx="2573956" cy="1005110"/>
          </a:xfrm>
          <a:prstGeom prst="rect">
            <a:avLst/>
          </a:prstGeom>
          <a:ln>
            <a:noFill/>
          </a:ln>
          <a:effectLst>
            <a:outerShdw blurRad="292100" dist="139700" dir="2700000" algn="tl" rotWithShape="0">
              <a:srgbClr val="333333">
                <a:alpha val="65000"/>
              </a:srgbClr>
            </a:outerShdw>
          </a:effectLst>
        </p:spPr>
      </p:pic>
      <p:pic>
        <p:nvPicPr>
          <p:cNvPr id="9" name="図 8">
            <a:extLst>
              <a:ext uri="{FF2B5EF4-FFF2-40B4-BE49-F238E27FC236}">
                <a16:creationId xmlns:a16="http://schemas.microsoft.com/office/drawing/2014/main" id="{CD8BA968-CD89-DF56-223E-84F97953E5A2}"/>
              </a:ext>
            </a:extLst>
          </p:cNvPr>
          <p:cNvPicPr>
            <a:picLocks noChangeAspect="1"/>
          </p:cNvPicPr>
          <p:nvPr/>
        </p:nvPicPr>
        <p:blipFill>
          <a:blip r:embed="rId4"/>
          <a:stretch>
            <a:fillRect/>
          </a:stretch>
        </p:blipFill>
        <p:spPr>
          <a:xfrm>
            <a:off x="9569392" y="3995082"/>
            <a:ext cx="2127022" cy="1696056"/>
          </a:xfrm>
          <a:prstGeom prst="rect">
            <a:avLst/>
          </a:prstGeom>
          <a:ln>
            <a:noFill/>
          </a:ln>
          <a:effectLst>
            <a:outerShdw blurRad="292100" dist="139700" dir="2700000" algn="tl" rotWithShape="0">
              <a:srgbClr val="333333">
                <a:alpha val="65000"/>
              </a:srgbClr>
            </a:outerShdw>
          </a:effectLst>
        </p:spPr>
      </p:pic>
      <p:cxnSp>
        <p:nvCxnSpPr>
          <p:cNvPr id="11" name="コネクタ: 曲線 10">
            <a:extLst>
              <a:ext uri="{FF2B5EF4-FFF2-40B4-BE49-F238E27FC236}">
                <a16:creationId xmlns:a16="http://schemas.microsoft.com/office/drawing/2014/main" id="{B490F372-41A7-0EB4-927F-9F736F7CA919}"/>
              </a:ext>
            </a:extLst>
          </p:cNvPr>
          <p:cNvCxnSpPr>
            <a:cxnSpLocks/>
            <a:stCxn id="5" idx="2"/>
            <a:endCxn id="9" idx="0"/>
          </p:cNvCxnSpPr>
          <p:nvPr/>
        </p:nvCxnSpPr>
        <p:spPr>
          <a:xfrm rot="16200000" flipH="1">
            <a:off x="9432759" y="2794938"/>
            <a:ext cx="1139088" cy="1261199"/>
          </a:xfrm>
          <a:prstGeom prst="curvedConnector3">
            <a:avLst>
              <a:gd name="adj1" fmla="val 50000"/>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曲線 13">
            <a:extLst>
              <a:ext uri="{FF2B5EF4-FFF2-40B4-BE49-F238E27FC236}">
                <a16:creationId xmlns:a16="http://schemas.microsoft.com/office/drawing/2014/main" id="{DAE127D1-D98E-7D70-8021-0F8474B4833E}"/>
              </a:ext>
            </a:extLst>
          </p:cNvPr>
          <p:cNvCxnSpPr>
            <a:cxnSpLocks/>
            <a:stCxn id="5" idx="2"/>
            <a:endCxn id="7" idx="0"/>
          </p:cNvCxnSpPr>
          <p:nvPr/>
        </p:nvCxnSpPr>
        <p:spPr>
          <a:xfrm rot="5400000">
            <a:off x="8158671" y="2782049"/>
            <a:ext cx="1139088" cy="1286978"/>
          </a:xfrm>
          <a:prstGeom prst="curvedConnector3">
            <a:avLst>
              <a:gd name="adj1" fmla="val 50000"/>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CE58453-6012-8614-2403-0C568A2C522E}"/>
              </a:ext>
            </a:extLst>
          </p:cNvPr>
          <p:cNvSpPr txBox="1"/>
          <p:nvPr/>
        </p:nvSpPr>
        <p:spPr>
          <a:xfrm>
            <a:off x="8072819" y="3098582"/>
            <a:ext cx="595035" cy="338554"/>
          </a:xfrm>
          <a:prstGeom prst="rect">
            <a:avLst/>
          </a:prstGeom>
          <a:noFill/>
        </p:spPr>
        <p:txBody>
          <a:bodyPr wrap="none" rtlCol="0">
            <a:spAutoFit/>
          </a:bodyPr>
          <a:lstStyle/>
          <a:p>
            <a:r>
              <a:rPr lang="ja-JP" altLang="en-US" sz="1600" dirty="0">
                <a:latin typeface="Meiryo UI" panose="020B0604030504040204" pitchFamily="50" charset="-128"/>
                <a:ea typeface="Meiryo UI" panose="020B0604030504040204" pitchFamily="50" charset="-128"/>
                <a:cs typeface="Arial" pitchFamily="34" charset="0"/>
              </a:rPr>
              <a:t>実装</a:t>
            </a:r>
            <a:endParaRPr lang="en-US" sz="1600" dirty="0">
              <a:latin typeface="Meiryo UI" panose="020B0604030504040204" pitchFamily="50" charset="-128"/>
              <a:ea typeface="Meiryo UI" panose="020B0604030504040204" pitchFamily="50" charset="-128"/>
              <a:cs typeface="Arial" pitchFamily="34" charset="0"/>
            </a:endParaRPr>
          </a:p>
        </p:txBody>
      </p:sp>
      <p:sp>
        <p:nvSpPr>
          <p:cNvPr id="19" name="テキスト ボックス 18">
            <a:extLst>
              <a:ext uri="{FF2B5EF4-FFF2-40B4-BE49-F238E27FC236}">
                <a16:creationId xmlns:a16="http://schemas.microsoft.com/office/drawing/2014/main" id="{CDC282E4-FEF8-8C51-146A-49FA3EC9A16E}"/>
              </a:ext>
            </a:extLst>
          </p:cNvPr>
          <p:cNvSpPr txBox="1"/>
          <p:nvPr/>
        </p:nvSpPr>
        <p:spPr>
          <a:xfrm>
            <a:off x="10200456" y="3098582"/>
            <a:ext cx="595035" cy="338554"/>
          </a:xfrm>
          <a:prstGeom prst="rect">
            <a:avLst/>
          </a:prstGeom>
          <a:noFill/>
        </p:spPr>
        <p:txBody>
          <a:bodyPr wrap="none" rtlCol="0">
            <a:spAutoFit/>
          </a:bodyPr>
          <a:lstStyle/>
          <a:p>
            <a:r>
              <a:rPr lang="ja-JP" altLang="en-US" sz="1600" dirty="0">
                <a:latin typeface="Meiryo UI" panose="020B0604030504040204" pitchFamily="50" charset="-128"/>
                <a:ea typeface="Meiryo UI" panose="020B0604030504040204" pitchFamily="50" charset="-128"/>
                <a:cs typeface="Arial" pitchFamily="34" charset="0"/>
              </a:rPr>
              <a:t>検証</a:t>
            </a:r>
            <a:endParaRPr lang="en-US" sz="1600" dirty="0">
              <a:latin typeface="Meiryo UI" panose="020B0604030504040204" pitchFamily="50" charset="-128"/>
              <a:ea typeface="Meiryo UI" panose="020B0604030504040204" pitchFamily="50" charset="-128"/>
              <a:cs typeface="Arial" pitchFamily="34" charset="0"/>
            </a:endParaRPr>
          </a:p>
        </p:txBody>
      </p:sp>
    </p:spTree>
    <p:extLst>
      <p:ext uri="{BB962C8B-B14F-4D97-AF65-F5344CB8AC3E}">
        <p14:creationId xmlns:p14="http://schemas.microsoft.com/office/powerpoint/2010/main" val="7540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吹き出し: 四角形 61">
            <a:extLst>
              <a:ext uri="{FF2B5EF4-FFF2-40B4-BE49-F238E27FC236}">
                <a16:creationId xmlns:a16="http://schemas.microsoft.com/office/drawing/2014/main" id="{E7E43325-A271-2286-0481-644747A958AE}"/>
              </a:ext>
            </a:extLst>
          </p:cNvPr>
          <p:cNvSpPr/>
          <p:nvPr/>
        </p:nvSpPr>
        <p:spPr>
          <a:xfrm>
            <a:off x="9663920" y="5694942"/>
            <a:ext cx="2292321" cy="935143"/>
          </a:xfrm>
          <a:prstGeom prst="wedgeRectCallout">
            <a:avLst>
              <a:gd name="adj1" fmla="val -21295"/>
              <a:gd name="adj2" fmla="val -8126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endParaRPr lang="en-US" sz="1200" dirty="0">
              <a:latin typeface="Arial" pitchFamily="34" charset="0"/>
              <a:cs typeface="Arial" pitchFamily="34" charset="0"/>
            </a:endParaRPr>
          </a:p>
        </p:txBody>
      </p:sp>
      <p:sp>
        <p:nvSpPr>
          <p:cNvPr id="2" name="タイトル 1">
            <a:extLst>
              <a:ext uri="{FF2B5EF4-FFF2-40B4-BE49-F238E27FC236}">
                <a16:creationId xmlns:a16="http://schemas.microsoft.com/office/drawing/2014/main" id="{B24239F2-18D8-0B2A-1C0E-2A2552C04726}"/>
              </a:ext>
            </a:extLst>
          </p:cNvPr>
          <p:cNvSpPr>
            <a:spLocks noGrp="1"/>
          </p:cNvSpPr>
          <p:nvPr>
            <p:ph type="title"/>
          </p:nvPr>
        </p:nvSpPr>
        <p:spPr/>
        <p:txBody>
          <a:bodyPr/>
          <a:lstStyle/>
          <a:p>
            <a:r>
              <a:rPr lang="en-US" dirty="0"/>
              <a:t>Incremental(differential) testing summary</a:t>
            </a:r>
          </a:p>
        </p:txBody>
      </p:sp>
      <p:pic>
        <p:nvPicPr>
          <p:cNvPr id="5" name="図 4">
            <a:extLst>
              <a:ext uri="{FF2B5EF4-FFF2-40B4-BE49-F238E27FC236}">
                <a16:creationId xmlns:a16="http://schemas.microsoft.com/office/drawing/2014/main" id="{6C45360B-B564-AAE9-BD99-CB5DB85FEB52}"/>
              </a:ext>
            </a:extLst>
          </p:cNvPr>
          <p:cNvPicPr>
            <a:picLocks noChangeAspect="1"/>
          </p:cNvPicPr>
          <p:nvPr/>
        </p:nvPicPr>
        <p:blipFill>
          <a:blip r:embed="rId2"/>
          <a:stretch>
            <a:fillRect/>
          </a:stretch>
        </p:blipFill>
        <p:spPr>
          <a:xfrm>
            <a:off x="346369" y="2081281"/>
            <a:ext cx="3470174" cy="1059687"/>
          </a:xfrm>
          <a:prstGeom prst="rect">
            <a:avLst/>
          </a:prstGeom>
          <a:ln>
            <a:noFill/>
          </a:ln>
          <a:effectLst>
            <a:outerShdw blurRad="292100" dist="139700" dir="2700000" algn="tl" rotWithShape="0">
              <a:srgbClr val="333333">
                <a:alpha val="65000"/>
              </a:srgbClr>
            </a:outerShdw>
          </a:effectLst>
        </p:spPr>
      </p:pic>
      <p:pic>
        <p:nvPicPr>
          <p:cNvPr id="6" name="図 5">
            <a:extLst>
              <a:ext uri="{FF2B5EF4-FFF2-40B4-BE49-F238E27FC236}">
                <a16:creationId xmlns:a16="http://schemas.microsoft.com/office/drawing/2014/main" id="{2533F802-951A-E9EA-E322-A324751F2C1B}"/>
              </a:ext>
            </a:extLst>
          </p:cNvPr>
          <p:cNvPicPr>
            <a:picLocks noChangeAspect="1"/>
          </p:cNvPicPr>
          <p:nvPr/>
        </p:nvPicPr>
        <p:blipFill>
          <a:blip r:embed="rId3"/>
          <a:stretch>
            <a:fillRect/>
          </a:stretch>
        </p:blipFill>
        <p:spPr>
          <a:xfrm>
            <a:off x="794477" y="4509120"/>
            <a:ext cx="2573956" cy="1005110"/>
          </a:xfrm>
          <a:prstGeom prst="rect">
            <a:avLst/>
          </a:prstGeom>
          <a:ln>
            <a:noFill/>
          </a:ln>
          <a:effectLst>
            <a:outerShdw blurRad="292100" dist="139700" dir="2700000" algn="tl" rotWithShape="0">
              <a:srgbClr val="333333">
                <a:alpha val="65000"/>
              </a:srgbClr>
            </a:outerShdw>
          </a:effectLst>
        </p:spPr>
      </p:pic>
      <p:pic>
        <p:nvPicPr>
          <p:cNvPr id="7" name="図 6">
            <a:extLst>
              <a:ext uri="{FF2B5EF4-FFF2-40B4-BE49-F238E27FC236}">
                <a16:creationId xmlns:a16="http://schemas.microsoft.com/office/drawing/2014/main" id="{4EE239A6-3318-1AF6-8812-B4A2E16C6DF0}"/>
              </a:ext>
            </a:extLst>
          </p:cNvPr>
          <p:cNvPicPr>
            <a:picLocks noChangeAspect="1"/>
          </p:cNvPicPr>
          <p:nvPr/>
        </p:nvPicPr>
        <p:blipFill>
          <a:blip r:embed="rId4"/>
          <a:stretch>
            <a:fillRect/>
          </a:stretch>
        </p:blipFill>
        <p:spPr>
          <a:xfrm>
            <a:off x="3945472" y="3197725"/>
            <a:ext cx="2912958" cy="2322750"/>
          </a:xfrm>
          <a:prstGeom prst="rect">
            <a:avLst/>
          </a:prstGeom>
          <a:ln>
            <a:noFill/>
          </a:ln>
          <a:effectLst>
            <a:outerShdw blurRad="292100" dist="139700" dir="2700000" algn="tl" rotWithShape="0">
              <a:srgbClr val="333333">
                <a:alpha val="65000"/>
              </a:srgbClr>
            </a:outerShdw>
          </a:effectLst>
        </p:spPr>
      </p:pic>
      <p:cxnSp>
        <p:nvCxnSpPr>
          <p:cNvPr id="8" name="コネクタ: 曲線 7">
            <a:extLst>
              <a:ext uri="{FF2B5EF4-FFF2-40B4-BE49-F238E27FC236}">
                <a16:creationId xmlns:a16="http://schemas.microsoft.com/office/drawing/2014/main" id="{0C137D9D-3ACF-5C84-7DE5-5703CF65B250}"/>
              </a:ext>
            </a:extLst>
          </p:cNvPr>
          <p:cNvCxnSpPr>
            <a:cxnSpLocks/>
            <a:stCxn id="5" idx="2"/>
            <a:endCxn id="7" idx="1"/>
          </p:cNvCxnSpPr>
          <p:nvPr/>
        </p:nvCxnSpPr>
        <p:spPr>
          <a:xfrm rot="16200000" flipH="1">
            <a:off x="2404398" y="2818026"/>
            <a:ext cx="1218132" cy="1864016"/>
          </a:xfrm>
          <a:prstGeom prst="curvedConnector2">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曲線 8">
            <a:extLst>
              <a:ext uri="{FF2B5EF4-FFF2-40B4-BE49-F238E27FC236}">
                <a16:creationId xmlns:a16="http://schemas.microsoft.com/office/drawing/2014/main" id="{B6EF76AF-A0A2-55BC-1C8D-35A45F27A0C1}"/>
              </a:ext>
            </a:extLst>
          </p:cNvPr>
          <p:cNvCxnSpPr>
            <a:cxnSpLocks/>
            <a:stCxn id="5" idx="2"/>
            <a:endCxn id="6" idx="0"/>
          </p:cNvCxnSpPr>
          <p:nvPr/>
        </p:nvCxnSpPr>
        <p:spPr>
          <a:xfrm rot="5400000">
            <a:off x="1397380" y="3825044"/>
            <a:ext cx="1368152" cy="1"/>
          </a:xfrm>
          <a:prstGeom prst="curvedConnector3">
            <a:avLst>
              <a:gd name="adj1" fmla="val 50000"/>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EC19511-836B-96C6-BB14-B3CE278590C0}"/>
              </a:ext>
            </a:extLst>
          </p:cNvPr>
          <p:cNvSpPr txBox="1"/>
          <p:nvPr/>
        </p:nvSpPr>
        <p:spPr>
          <a:xfrm>
            <a:off x="1682587" y="5461209"/>
            <a:ext cx="835485" cy="338554"/>
          </a:xfrm>
          <a:prstGeom prst="rect">
            <a:avLst/>
          </a:prstGeom>
          <a:noFill/>
        </p:spPr>
        <p:txBody>
          <a:bodyPr wrap="none" rtlCol="0">
            <a:spAutoFit/>
          </a:bodyPr>
          <a:lstStyle/>
          <a:p>
            <a:r>
              <a:rPr lang="en-US" sz="1600" dirty="0">
                <a:latin typeface="Meiryo UI" panose="020B0604030504040204" pitchFamily="50" charset="-128"/>
                <a:ea typeface="Meiryo UI" panose="020B0604030504040204" pitchFamily="50" charset="-128"/>
                <a:cs typeface="Arial" pitchFamily="34" charset="0"/>
              </a:rPr>
              <a:t>design</a:t>
            </a:r>
          </a:p>
        </p:txBody>
      </p:sp>
      <p:sp>
        <p:nvSpPr>
          <p:cNvPr id="11" name="テキスト ボックス 10">
            <a:extLst>
              <a:ext uri="{FF2B5EF4-FFF2-40B4-BE49-F238E27FC236}">
                <a16:creationId xmlns:a16="http://schemas.microsoft.com/office/drawing/2014/main" id="{6AED3B3C-E6B5-4C6C-4273-3CD5FCB8ED03}"/>
              </a:ext>
            </a:extLst>
          </p:cNvPr>
          <p:cNvSpPr txBox="1"/>
          <p:nvPr/>
        </p:nvSpPr>
        <p:spPr>
          <a:xfrm>
            <a:off x="5259160" y="5514365"/>
            <a:ext cx="665567" cy="338554"/>
          </a:xfrm>
          <a:prstGeom prst="rect">
            <a:avLst/>
          </a:prstGeom>
          <a:noFill/>
        </p:spPr>
        <p:txBody>
          <a:bodyPr wrap="none" rtlCol="0">
            <a:spAutoFit/>
          </a:bodyPr>
          <a:lstStyle/>
          <a:p>
            <a:r>
              <a:rPr lang="en-US" altLang="ja-JP" sz="1600" dirty="0">
                <a:latin typeface="Meiryo UI" panose="020B0604030504040204" pitchFamily="50" charset="-128"/>
                <a:ea typeface="Meiryo UI" panose="020B0604030504040204" pitchFamily="50" charset="-128"/>
                <a:cs typeface="Arial" pitchFamily="34" charset="0"/>
              </a:rPr>
              <a:t>tests</a:t>
            </a:r>
            <a:endParaRPr lang="en-US" sz="1600" dirty="0">
              <a:latin typeface="Meiryo UI" panose="020B0604030504040204" pitchFamily="50" charset="-128"/>
              <a:ea typeface="Meiryo UI" panose="020B0604030504040204" pitchFamily="50" charset="-128"/>
              <a:cs typeface="Arial" pitchFamily="34" charset="0"/>
            </a:endParaRPr>
          </a:p>
        </p:txBody>
      </p:sp>
      <p:sp>
        <p:nvSpPr>
          <p:cNvPr id="28" name="テキスト ボックス 27">
            <a:extLst>
              <a:ext uri="{FF2B5EF4-FFF2-40B4-BE49-F238E27FC236}">
                <a16:creationId xmlns:a16="http://schemas.microsoft.com/office/drawing/2014/main" id="{C3341903-06C3-8B63-63BC-C72A732B66B9}"/>
              </a:ext>
            </a:extLst>
          </p:cNvPr>
          <p:cNvSpPr txBox="1"/>
          <p:nvPr/>
        </p:nvSpPr>
        <p:spPr>
          <a:xfrm>
            <a:off x="315651" y="3650665"/>
            <a:ext cx="1836978" cy="338554"/>
          </a:xfrm>
          <a:prstGeom prst="rect">
            <a:avLst/>
          </a:prstGeom>
          <a:noFill/>
        </p:spPr>
        <p:txBody>
          <a:bodyPr wrap="none" rtlCol="0">
            <a:spAutoFit/>
          </a:bodyPr>
          <a:lstStyle/>
          <a:p>
            <a:r>
              <a:rPr lang="en-US" sz="1600" dirty="0">
                <a:latin typeface="Meiryo UI" panose="020B0604030504040204" pitchFamily="50" charset="-128"/>
                <a:ea typeface="Meiryo UI" panose="020B0604030504040204" pitchFamily="50" charset="-128"/>
                <a:cs typeface="Arial" pitchFamily="34" charset="0"/>
              </a:rPr>
              <a:t>implemented by</a:t>
            </a:r>
          </a:p>
        </p:txBody>
      </p:sp>
      <p:sp>
        <p:nvSpPr>
          <p:cNvPr id="29" name="テキスト ボックス 28">
            <a:extLst>
              <a:ext uri="{FF2B5EF4-FFF2-40B4-BE49-F238E27FC236}">
                <a16:creationId xmlns:a16="http://schemas.microsoft.com/office/drawing/2014/main" id="{34A70667-F88D-BEA7-EA84-B33153F1258F}"/>
              </a:ext>
            </a:extLst>
          </p:cNvPr>
          <p:cNvSpPr txBox="1"/>
          <p:nvPr/>
        </p:nvSpPr>
        <p:spPr>
          <a:xfrm>
            <a:off x="2460965" y="3647711"/>
            <a:ext cx="1233928" cy="338554"/>
          </a:xfrm>
          <a:prstGeom prst="rect">
            <a:avLst/>
          </a:prstGeom>
          <a:noFill/>
        </p:spPr>
        <p:txBody>
          <a:bodyPr wrap="none" rtlCol="0">
            <a:spAutoFit/>
          </a:bodyPr>
          <a:lstStyle/>
          <a:p>
            <a:r>
              <a:rPr lang="en-US" sz="1600" dirty="0">
                <a:latin typeface="Meiryo UI" panose="020B0604030504040204" pitchFamily="50" charset="-128"/>
                <a:ea typeface="Meiryo UI" panose="020B0604030504040204" pitchFamily="50" charset="-128"/>
                <a:cs typeface="Arial" pitchFamily="34" charset="0"/>
              </a:rPr>
              <a:t>verified by</a:t>
            </a:r>
          </a:p>
        </p:txBody>
      </p:sp>
      <p:sp>
        <p:nvSpPr>
          <p:cNvPr id="30" name="テキスト ボックス 29">
            <a:extLst>
              <a:ext uri="{FF2B5EF4-FFF2-40B4-BE49-F238E27FC236}">
                <a16:creationId xmlns:a16="http://schemas.microsoft.com/office/drawing/2014/main" id="{9409FA88-8088-7EA0-6AB3-AC7B2EAEBAB0}"/>
              </a:ext>
            </a:extLst>
          </p:cNvPr>
          <p:cNvSpPr txBox="1"/>
          <p:nvPr/>
        </p:nvSpPr>
        <p:spPr>
          <a:xfrm>
            <a:off x="1296175" y="1710070"/>
            <a:ext cx="1570558" cy="338554"/>
          </a:xfrm>
          <a:prstGeom prst="rect">
            <a:avLst/>
          </a:prstGeom>
          <a:noFill/>
        </p:spPr>
        <p:txBody>
          <a:bodyPr wrap="none" rtlCol="0">
            <a:spAutoFit/>
          </a:bodyPr>
          <a:lstStyle/>
          <a:p>
            <a:r>
              <a:rPr lang="en-US" sz="1600" dirty="0">
                <a:latin typeface="Meiryo UI" panose="020B0604030504040204" pitchFamily="50" charset="-128"/>
                <a:ea typeface="Meiryo UI" panose="020B0604030504040204" pitchFamily="50" charset="-128"/>
                <a:cs typeface="Arial" pitchFamily="34" charset="0"/>
              </a:rPr>
              <a:t>Requirements</a:t>
            </a:r>
          </a:p>
        </p:txBody>
      </p:sp>
      <p:pic>
        <p:nvPicPr>
          <p:cNvPr id="39" name="図 38">
            <a:extLst>
              <a:ext uri="{FF2B5EF4-FFF2-40B4-BE49-F238E27FC236}">
                <a16:creationId xmlns:a16="http://schemas.microsoft.com/office/drawing/2014/main" id="{D52795EE-13A7-A253-D213-7C2C94038C18}"/>
              </a:ext>
            </a:extLst>
          </p:cNvPr>
          <p:cNvPicPr>
            <a:picLocks noChangeAspect="1"/>
          </p:cNvPicPr>
          <p:nvPr/>
        </p:nvPicPr>
        <p:blipFill>
          <a:blip r:embed="rId5"/>
          <a:stretch>
            <a:fillRect/>
          </a:stretch>
        </p:blipFill>
        <p:spPr>
          <a:xfrm>
            <a:off x="7681820" y="4598191"/>
            <a:ext cx="1868920" cy="646491"/>
          </a:xfrm>
          <a:prstGeom prst="rect">
            <a:avLst/>
          </a:prstGeom>
        </p:spPr>
      </p:pic>
      <p:sp>
        <p:nvSpPr>
          <p:cNvPr id="40" name="正方形/長方形 39">
            <a:extLst>
              <a:ext uri="{FF2B5EF4-FFF2-40B4-BE49-F238E27FC236}">
                <a16:creationId xmlns:a16="http://schemas.microsoft.com/office/drawing/2014/main" id="{DA619C43-DCE0-534C-3EED-FCB5CAB2FDBA}"/>
              </a:ext>
            </a:extLst>
          </p:cNvPr>
          <p:cNvSpPr/>
          <p:nvPr/>
        </p:nvSpPr>
        <p:spPr>
          <a:xfrm>
            <a:off x="4377065" y="4795651"/>
            <a:ext cx="2088232" cy="216024"/>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42" name="矢印: 右 41">
            <a:extLst>
              <a:ext uri="{FF2B5EF4-FFF2-40B4-BE49-F238E27FC236}">
                <a16:creationId xmlns:a16="http://schemas.microsoft.com/office/drawing/2014/main" id="{634F5B1F-37AE-D41E-4177-4A89D312CCA1}"/>
              </a:ext>
            </a:extLst>
          </p:cNvPr>
          <p:cNvSpPr/>
          <p:nvPr/>
        </p:nvSpPr>
        <p:spPr>
          <a:xfrm>
            <a:off x="6496768" y="4426137"/>
            <a:ext cx="1158740" cy="99060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Arial" pitchFamily="34" charset="0"/>
                <a:cs typeface="Arial" pitchFamily="34" charset="0"/>
              </a:rPr>
              <a:t>Run Selected</a:t>
            </a:r>
          </a:p>
        </p:txBody>
      </p:sp>
      <p:sp>
        <p:nvSpPr>
          <p:cNvPr id="46" name="吹き出し: 四角形 45">
            <a:extLst>
              <a:ext uri="{FF2B5EF4-FFF2-40B4-BE49-F238E27FC236}">
                <a16:creationId xmlns:a16="http://schemas.microsoft.com/office/drawing/2014/main" id="{210574E7-AD01-03A1-A9EE-8296D698C059}"/>
              </a:ext>
            </a:extLst>
          </p:cNvPr>
          <p:cNvSpPr/>
          <p:nvPr/>
        </p:nvSpPr>
        <p:spPr>
          <a:xfrm>
            <a:off x="794477" y="5760082"/>
            <a:ext cx="6063953" cy="895968"/>
          </a:xfrm>
          <a:prstGeom prst="wedgeRectCallout">
            <a:avLst>
              <a:gd name="adj1" fmla="val 11672"/>
              <a:gd name="adj2" fmla="val -131897"/>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r>
              <a:rPr lang="en-US" sz="1400" dirty="0">
                <a:latin typeface="Arial" pitchFamily="34" charset="0"/>
                <a:cs typeface="Arial" pitchFamily="34" charset="0"/>
              </a:rPr>
              <a:t>Filtering test cases approach.</a:t>
            </a:r>
          </a:p>
          <a:p>
            <a:pPr marL="285750" indent="-285750">
              <a:buFont typeface="Arial" panose="020B0604020202020204" pitchFamily="34" charset="0"/>
              <a:buChar char="•"/>
            </a:pPr>
            <a:r>
              <a:rPr lang="en-US" sz="1400" dirty="0">
                <a:latin typeface="Arial" pitchFamily="34" charset="0"/>
                <a:cs typeface="Arial" pitchFamily="34" charset="0"/>
              </a:rPr>
              <a:t>Top down : From the modified requirements traceability info.</a:t>
            </a:r>
          </a:p>
          <a:p>
            <a:pPr marL="285750" indent="-285750">
              <a:buFont typeface="Arial" panose="020B0604020202020204" pitchFamily="34" charset="0"/>
              <a:buChar char="•"/>
            </a:pPr>
            <a:r>
              <a:rPr lang="en-US" sz="1400" dirty="0">
                <a:latin typeface="Arial" pitchFamily="34" charset="0"/>
                <a:cs typeface="Arial" pitchFamily="34" charset="0"/>
              </a:rPr>
              <a:t>Bottom up : From the modified subsystem test harness.</a:t>
            </a:r>
          </a:p>
          <a:p>
            <a:pPr marL="285750" indent="-285750">
              <a:buFont typeface="Arial" panose="020B0604020202020204" pitchFamily="34" charset="0"/>
              <a:buChar char="•"/>
            </a:pPr>
            <a:r>
              <a:rPr lang="en-US" sz="1400" dirty="0">
                <a:latin typeface="Arial" pitchFamily="34" charset="0"/>
                <a:cs typeface="Arial" pitchFamily="34" charset="0"/>
              </a:rPr>
              <a:t>Both of the above.</a:t>
            </a:r>
          </a:p>
        </p:txBody>
      </p:sp>
      <p:pic>
        <p:nvPicPr>
          <p:cNvPr id="47" name="図 46">
            <a:extLst>
              <a:ext uri="{FF2B5EF4-FFF2-40B4-BE49-F238E27FC236}">
                <a16:creationId xmlns:a16="http://schemas.microsoft.com/office/drawing/2014/main" id="{E3631A8F-2629-5FBE-448D-1D4EA79D27CA}"/>
              </a:ext>
            </a:extLst>
          </p:cNvPr>
          <p:cNvPicPr>
            <a:picLocks noChangeAspect="1"/>
          </p:cNvPicPr>
          <p:nvPr/>
        </p:nvPicPr>
        <p:blipFill>
          <a:blip r:embed="rId6"/>
          <a:stretch>
            <a:fillRect/>
          </a:stretch>
        </p:blipFill>
        <p:spPr>
          <a:xfrm>
            <a:off x="9984432" y="4438810"/>
            <a:ext cx="1974179" cy="965251"/>
          </a:xfrm>
          <a:prstGeom prst="rect">
            <a:avLst/>
          </a:prstGeom>
        </p:spPr>
      </p:pic>
      <p:pic>
        <p:nvPicPr>
          <p:cNvPr id="49" name="図 48">
            <a:extLst>
              <a:ext uri="{FF2B5EF4-FFF2-40B4-BE49-F238E27FC236}">
                <a16:creationId xmlns:a16="http://schemas.microsoft.com/office/drawing/2014/main" id="{97547533-3FE9-4C50-BF9A-0B0BC2CFAD3A}"/>
              </a:ext>
            </a:extLst>
          </p:cNvPr>
          <p:cNvPicPr>
            <a:picLocks noChangeAspect="1"/>
          </p:cNvPicPr>
          <p:nvPr/>
        </p:nvPicPr>
        <p:blipFill>
          <a:blip r:embed="rId7"/>
          <a:stretch>
            <a:fillRect/>
          </a:stretch>
        </p:blipFill>
        <p:spPr>
          <a:xfrm>
            <a:off x="9706812" y="5722860"/>
            <a:ext cx="2251797" cy="868340"/>
          </a:xfrm>
          <a:prstGeom prst="rect">
            <a:avLst/>
          </a:prstGeom>
        </p:spPr>
      </p:pic>
      <p:sp>
        <p:nvSpPr>
          <p:cNvPr id="50" name="吹き出し: 四角形 49">
            <a:extLst>
              <a:ext uri="{FF2B5EF4-FFF2-40B4-BE49-F238E27FC236}">
                <a16:creationId xmlns:a16="http://schemas.microsoft.com/office/drawing/2014/main" id="{084442CC-AA53-1769-73D2-ECA4A5CD841D}"/>
              </a:ext>
            </a:extLst>
          </p:cNvPr>
          <p:cNvSpPr/>
          <p:nvPr/>
        </p:nvSpPr>
        <p:spPr>
          <a:xfrm>
            <a:off x="7464152" y="5703725"/>
            <a:ext cx="2088232" cy="887476"/>
          </a:xfrm>
          <a:prstGeom prst="wedgeRectCallout">
            <a:avLst>
              <a:gd name="adj1" fmla="val 55172"/>
              <a:gd name="adj2" fmla="val -98630"/>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r>
              <a:rPr lang="en-US" sz="1200" dirty="0">
                <a:latin typeface="Arial" pitchFamily="34" charset="0"/>
                <a:cs typeface="Arial" pitchFamily="34" charset="0"/>
              </a:rPr>
              <a:t>Merge the new test case results with the results of the previous individual test cases that have been saved</a:t>
            </a:r>
          </a:p>
        </p:txBody>
      </p:sp>
      <p:sp>
        <p:nvSpPr>
          <p:cNvPr id="51" name="加算記号 50">
            <a:extLst>
              <a:ext uri="{FF2B5EF4-FFF2-40B4-BE49-F238E27FC236}">
                <a16:creationId xmlns:a16="http://schemas.microsoft.com/office/drawing/2014/main" id="{5BB220BE-4B37-0139-BE28-F3F13EAA0AF8}"/>
              </a:ext>
            </a:extLst>
          </p:cNvPr>
          <p:cNvSpPr/>
          <p:nvPr/>
        </p:nvSpPr>
        <p:spPr>
          <a:xfrm>
            <a:off x="9577052" y="4725144"/>
            <a:ext cx="432048" cy="432048"/>
          </a:xfrm>
          <a:prstGeom prst="mathPl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latin typeface="Arial" pitchFamily="34" charset="0"/>
              <a:cs typeface="Arial" pitchFamily="34" charset="0"/>
            </a:endParaRPr>
          </a:p>
        </p:txBody>
      </p:sp>
      <p:pic>
        <p:nvPicPr>
          <p:cNvPr id="52" name="図 51">
            <a:extLst>
              <a:ext uri="{FF2B5EF4-FFF2-40B4-BE49-F238E27FC236}">
                <a16:creationId xmlns:a16="http://schemas.microsoft.com/office/drawing/2014/main" id="{975ACD4F-1722-AA93-F1BC-AE17BB16946F}"/>
              </a:ext>
            </a:extLst>
          </p:cNvPr>
          <p:cNvPicPr>
            <a:picLocks noChangeAspect="1"/>
          </p:cNvPicPr>
          <p:nvPr/>
        </p:nvPicPr>
        <p:blipFill>
          <a:blip r:embed="rId8"/>
          <a:stretch>
            <a:fillRect/>
          </a:stretch>
        </p:blipFill>
        <p:spPr>
          <a:xfrm>
            <a:off x="9606797" y="1655196"/>
            <a:ext cx="1999593" cy="1333778"/>
          </a:xfrm>
          <a:prstGeom prst="rect">
            <a:avLst/>
          </a:prstGeom>
          <a:ln>
            <a:noFill/>
          </a:ln>
          <a:effectLst>
            <a:outerShdw blurRad="292100" dist="139700" dir="2700000" algn="tl" rotWithShape="0">
              <a:srgbClr val="333333">
                <a:alpha val="65000"/>
              </a:srgbClr>
            </a:outerShdw>
          </a:effectLst>
        </p:spPr>
      </p:pic>
      <p:pic>
        <p:nvPicPr>
          <p:cNvPr id="53" name="図 52">
            <a:extLst>
              <a:ext uri="{FF2B5EF4-FFF2-40B4-BE49-F238E27FC236}">
                <a16:creationId xmlns:a16="http://schemas.microsoft.com/office/drawing/2014/main" id="{84945CCB-7F4D-662B-6833-C5A3A1E13551}"/>
              </a:ext>
            </a:extLst>
          </p:cNvPr>
          <p:cNvPicPr>
            <a:picLocks noChangeAspect="1"/>
          </p:cNvPicPr>
          <p:nvPr/>
        </p:nvPicPr>
        <p:blipFill>
          <a:blip r:embed="rId9"/>
          <a:stretch>
            <a:fillRect/>
          </a:stretch>
        </p:blipFill>
        <p:spPr>
          <a:xfrm>
            <a:off x="7846258" y="3050054"/>
            <a:ext cx="2289150" cy="707367"/>
          </a:xfrm>
          <a:prstGeom prst="rect">
            <a:avLst/>
          </a:prstGeom>
        </p:spPr>
      </p:pic>
      <p:pic>
        <p:nvPicPr>
          <p:cNvPr id="55" name="図 54">
            <a:extLst>
              <a:ext uri="{FF2B5EF4-FFF2-40B4-BE49-F238E27FC236}">
                <a16:creationId xmlns:a16="http://schemas.microsoft.com/office/drawing/2014/main" id="{3FD346EC-82AD-1767-A200-AF52617B968F}"/>
              </a:ext>
            </a:extLst>
          </p:cNvPr>
          <p:cNvPicPr>
            <a:picLocks noChangeAspect="1"/>
          </p:cNvPicPr>
          <p:nvPr/>
        </p:nvPicPr>
        <p:blipFill>
          <a:blip r:embed="rId10"/>
          <a:stretch>
            <a:fillRect/>
          </a:stretch>
        </p:blipFill>
        <p:spPr>
          <a:xfrm>
            <a:off x="10129270" y="3058612"/>
            <a:ext cx="1619788" cy="917432"/>
          </a:xfrm>
          <a:prstGeom prst="rect">
            <a:avLst/>
          </a:prstGeom>
          <a:ln>
            <a:noFill/>
          </a:ln>
          <a:effectLst>
            <a:outerShdw blurRad="292100" dist="139700" dir="2700000" algn="tl" rotWithShape="0">
              <a:srgbClr val="333333">
                <a:alpha val="65000"/>
              </a:srgbClr>
            </a:outerShdw>
          </a:effectLst>
        </p:spPr>
      </p:pic>
      <p:sp>
        <p:nvSpPr>
          <p:cNvPr id="57" name="矢印: 上 56">
            <a:extLst>
              <a:ext uri="{FF2B5EF4-FFF2-40B4-BE49-F238E27FC236}">
                <a16:creationId xmlns:a16="http://schemas.microsoft.com/office/drawing/2014/main" id="{7B9DAC37-75A0-7739-E77A-86ACC7E1F4B1}"/>
              </a:ext>
            </a:extLst>
          </p:cNvPr>
          <p:cNvSpPr/>
          <p:nvPr/>
        </p:nvSpPr>
        <p:spPr>
          <a:xfrm>
            <a:off x="9518278" y="4133819"/>
            <a:ext cx="524929" cy="356988"/>
          </a:xfrm>
          <a:prstGeom prst="up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58" name="四角形: 角を丸くする 57">
            <a:extLst>
              <a:ext uri="{FF2B5EF4-FFF2-40B4-BE49-F238E27FC236}">
                <a16:creationId xmlns:a16="http://schemas.microsoft.com/office/drawing/2014/main" id="{1C5DAEB0-B7E8-91C8-8963-BF06C1162C63}"/>
              </a:ext>
            </a:extLst>
          </p:cNvPr>
          <p:cNvSpPr/>
          <p:nvPr/>
        </p:nvSpPr>
        <p:spPr>
          <a:xfrm>
            <a:off x="7655508" y="1196752"/>
            <a:ext cx="4300733" cy="2886040"/>
          </a:xfrm>
          <a:prstGeom prst="roundRect">
            <a:avLst/>
          </a:prstGeom>
          <a:noFill/>
          <a:ln/>
        </p:spPr>
        <p:style>
          <a:lnRef idx="2">
            <a:schemeClr val="accent6"/>
          </a:lnRef>
          <a:fillRef idx="1">
            <a:schemeClr val="lt1"/>
          </a:fillRef>
          <a:effectRef idx="0">
            <a:schemeClr val="accent6"/>
          </a:effectRef>
          <a:fontRef idx="minor">
            <a:schemeClr val="dk1"/>
          </a:fontRef>
        </p:style>
        <p:txBody>
          <a:bodyPr tIns="0" rtlCol="0" anchor="t"/>
          <a:lstStyle/>
          <a:p>
            <a:pPr algn="ctr"/>
            <a:r>
              <a:rPr lang="en-US" b="1" dirty="0">
                <a:latin typeface="Arial" pitchFamily="34" charset="0"/>
                <a:cs typeface="Arial" pitchFamily="34" charset="0"/>
              </a:rPr>
              <a:t>Merged Test Report</a:t>
            </a:r>
          </a:p>
        </p:txBody>
      </p:sp>
      <p:sp>
        <p:nvSpPr>
          <p:cNvPr id="59" name="吹き出し: 四角形 58">
            <a:extLst>
              <a:ext uri="{FF2B5EF4-FFF2-40B4-BE49-F238E27FC236}">
                <a16:creationId xmlns:a16="http://schemas.microsoft.com/office/drawing/2014/main" id="{1DFFA45F-4A77-4DAB-A7A6-318120158F1E}"/>
              </a:ext>
            </a:extLst>
          </p:cNvPr>
          <p:cNvSpPr/>
          <p:nvPr/>
        </p:nvSpPr>
        <p:spPr>
          <a:xfrm>
            <a:off x="7846258" y="1963199"/>
            <a:ext cx="1634118" cy="818546"/>
          </a:xfrm>
          <a:prstGeom prst="wedgeRectCallout">
            <a:avLst>
              <a:gd name="adj1" fmla="val 49401"/>
              <a:gd name="adj2" fmla="val 40329"/>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r>
              <a:rPr lang="en-US" sz="1200" dirty="0">
                <a:latin typeface="Arial" pitchFamily="34" charset="0"/>
                <a:cs typeface="Arial" pitchFamily="34" charset="0"/>
              </a:rPr>
              <a:t>Generate merged integrated repot and coverage reports.</a:t>
            </a:r>
          </a:p>
        </p:txBody>
      </p:sp>
      <p:sp>
        <p:nvSpPr>
          <p:cNvPr id="60" name="吹き出し: 四角形 59">
            <a:extLst>
              <a:ext uri="{FF2B5EF4-FFF2-40B4-BE49-F238E27FC236}">
                <a16:creationId xmlns:a16="http://schemas.microsoft.com/office/drawing/2014/main" id="{D6FA8F93-6C66-792E-1179-96AF6452DB13}"/>
              </a:ext>
            </a:extLst>
          </p:cNvPr>
          <p:cNvSpPr/>
          <p:nvPr/>
        </p:nvSpPr>
        <p:spPr>
          <a:xfrm>
            <a:off x="5649111" y="2458498"/>
            <a:ext cx="1885345" cy="646492"/>
          </a:xfrm>
          <a:prstGeom prst="wedgeRectCallout">
            <a:avLst>
              <a:gd name="adj1" fmla="val 7147"/>
              <a:gd name="adj2" fmla="val 291008"/>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r>
              <a:rPr lang="en-US" sz="1200" dirty="0">
                <a:latin typeface="Arial" pitchFamily="34" charset="0"/>
                <a:cs typeface="Arial" pitchFamily="34" charset="0"/>
              </a:rPr>
              <a:t>Only test cases related to requirements and model changes are executed..</a:t>
            </a:r>
          </a:p>
        </p:txBody>
      </p:sp>
      <p:sp>
        <p:nvSpPr>
          <p:cNvPr id="61" name="テキスト ボックス 60">
            <a:extLst>
              <a:ext uri="{FF2B5EF4-FFF2-40B4-BE49-F238E27FC236}">
                <a16:creationId xmlns:a16="http://schemas.microsoft.com/office/drawing/2014/main" id="{272FF766-8D0E-037D-7F87-DA3404767105}"/>
              </a:ext>
            </a:extLst>
          </p:cNvPr>
          <p:cNvSpPr txBox="1"/>
          <p:nvPr/>
        </p:nvSpPr>
        <p:spPr>
          <a:xfrm>
            <a:off x="10580011" y="5379787"/>
            <a:ext cx="1376230" cy="261610"/>
          </a:xfrm>
          <a:prstGeom prst="rect">
            <a:avLst/>
          </a:prstGeom>
          <a:noFill/>
        </p:spPr>
        <p:txBody>
          <a:bodyPr wrap="square" rtlCol="0">
            <a:spAutoFit/>
          </a:bodyPr>
          <a:lstStyle/>
          <a:p>
            <a:pPr algn="ctr"/>
            <a:r>
              <a:rPr lang="en-US" sz="1100" dirty="0">
                <a:latin typeface="Meiryo UI" panose="020B0604030504040204" pitchFamily="50" charset="-128"/>
                <a:ea typeface="Meiryo UI" panose="020B0604030504040204" pitchFamily="50" charset="-128"/>
                <a:cs typeface="Arial" pitchFamily="34" charset="0"/>
              </a:rPr>
              <a:t>all last results</a:t>
            </a:r>
          </a:p>
        </p:txBody>
      </p:sp>
      <p:sp>
        <p:nvSpPr>
          <p:cNvPr id="63" name="テキスト ボックス 62">
            <a:extLst>
              <a:ext uri="{FF2B5EF4-FFF2-40B4-BE49-F238E27FC236}">
                <a16:creationId xmlns:a16="http://schemas.microsoft.com/office/drawing/2014/main" id="{7FACE382-A4D6-7D71-EF0D-D4A8C25EF2EE}"/>
              </a:ext>
            </a:extLst>
          </p:cNvPr>
          <p:cNvSpPr txBox="1"/>
          <p:nvPr/>
        </p:nvSpPr>
        <p:spPr>
          <a:xfrm>
            <a:off x="7852498" y="5247549"/>
            <a:ext cx="1376230" cy="261610"/>
          </a:xfrm>
          <a:prstGeom prst="rect">
            <a:avLst/>
          </a:prstGeom>
          <a:noFill/>
        </p:spPr>
        <p:txBody>
          <a:bodyPr wrap="square" rtlCol="0">
            <a:spAutoFit/>
          </a:bodyPr>
          <a:lstStyle/>
          <a:p>
            <a:pPr algn="ctr"/>
            <a:r>
              <a:rPr lang="en-US" sz="1100" dirty="0">
                <a:latin typeface="Meiryo UI" panose="020B0604030504040204" pitchFamily="50" charset="-128"/>
                <a:ea typeface="Meiryo UI" panose="020B0604030504040204" pitchFamily="50" charset="-128"/>
                <a:cs typeface="Arial" pitchFamily="34" charset="0"/>
              </a:rPr>
              <a:t>new result</a:t>
            </a:r>
          </a:p>
        </p:txBody>
      </p:sp>
      <p:sp>
        <p:nvSpPr>
          <p:cNvPr id="64" name="テキスト ボックス 63">
            <a:extLst>
              <a:ext uri="{FF2B5EF4-FFF2-40B4-BE49-F238E27FC236}">
                <a16:creationId xmlns:a16="http://schemas.microsoft.com/office/drawing/2014/main" id="{A94E02F5-5E96-8E39-EF94-F8B1B08A93FE}"/>
              </a:ext>
            </a:extLst>
          </p:cNvPr>
          <p:cNvSpPr txBox="1"/>
          <p:nvPr/>
        </p:nvSpPr>
        <p:spPr>
          <a:xfrm>
            <a:off x="319282" y="1224994"/>
            <a:ext cx="7169912" cy="307777"/>
          </a:xfrm>
          <a:prstGeom prst="rect">
            <a:avLst/>
          </a:prstGeom>
          <a:noFill/>
        </p:spPr>
        <p:txBody>
          <a:bodyPr wrap="none" rtlCol="0">
            <a:spAutoFit/>
          </a:bodyPr>
          <a:lstStyle/>
          <a:p>
            <a:r>
              <a:rPr lang="en-US" sz="1400" u="sng" dirty="0">
                <a:latin typeface="Meiryo UI" panose="020B0604030504040204" pitchFamily="50" charset="-128"/>
                <a:ea typeface="Meiryo UI" panose="020B0604030504040204" pitchFamily="50" charset="-128"/>
                <a:cs typeface="Arial" pitchFamily="34" charset="0"/>
              </a:rPr>
              <a:t>I am trying to create a incremental testing solution demo for R2021a customers</a:t>
            </a:r>
          </a:p>
        </p:txBody>
      </p:sp>
      <p:cxnSp>
        <p:nvCxnSpPr>
          <p:cNvPr id="4" name="直線矢印コネクタ 3">
            <a:extLst>
              <a:ext uri="{FF2B5EF4-FFF2-40B4-BE49-F238E27FC236}">
                <a16:creationId xmlns:a16="http://schemas.microsoft.com/office/drawing/2014/main" id="{EA5E3C42-FB3D-F909-0D8D-F596BB417D7A}"/>
              </a:ext>
            </a:extLst>
          </p:cNvPr>
          <p:cNvCxnSpPr>
            <a:cxnSpLocks/>
            <a:endCxn id="40" idx="1"/>
          </p:cNvCxnSpPr>
          <p:nvPr/>
        </p:nvCxnSpPr>
        <p:spPr>
          <a:xfrm flipV="1">
            <a:off x="1559496" y="4903663"/>
            <a:ext cx="2817569" cy="476124"/>
          </a:xfrm>
          <a:prstGeom prst="straightConnector1">
            <a:avLst/>
          </a:prstGeom>
          <a:ln w="952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爆発: 14 pt 12">
            <a:extLst>
              <a:ext uri="{FF2B5EF4-FFF2-40B4-BE49-F238E27FC236}">
                <a16:creationId xmlns:a16="http://schemas.microsoft.com/office/drawing/2014/main" id="{C8C660DB-FB08-8B42-66E5-F1DC0C653418}"/>
              </a:ext>
            </a:extLst>
          </p:cNvPr>
          <p:cNvSpPr/>
          <p:nvPr/>
        </p:nvSpPr>
        <p:spPr>
          <a:xfrm>
            <a:off x="791501" y="2729739"/>
            <a:ext cx="260963" cy="207229"/>
          </a:xfrm>
          <a:prstGeom prst="irregularSeal2">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14" name="爆発: 14 pt 13">
            <a:extLst>
              <a:ext uri="{FF2B5EF4-FFF2-40B4-BE49-F238E27FC236}">
                <a16:creationId xmlns:a16="http://schemas.microsoft.com/office/drawing/2014/main" id="{579ACA0F-4C0E-6965-D4F4-FF9E42EE5022}"/>
              </a:ext>
            </a:extLst>
          </p:cNvPr>
          <p:cNvSpPr/>
          <p:nvPr/>
        </p:nvSpPr>
        <p:spPr>
          <a:xfrm>
            <a:off x="1330520" y="5235860"/>
            <a:ext cx="260963" cy="207229"/>
          </a:xfrm>
          <a:prstGeom prst="irregularSeal2">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220904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239F2-18D8-0B2A-1C0E-2A2552C04726}"/>
              </a:ext>
            </a:extLst>
          </p:cNvPr>
          <p:cNvSpPr>
            <a:spLocks noGrp="1"/>
          </p:cNvSpPr>
          <p:nvPr>
            <p:ph type="title"/>
          </p:nvPr>
        </p:nvSpPr>
        <p:spPr/>
        <p:txBody>
          <a:bodyPr/>
          <a:lstStyle/>
          <a:p>
            <a:r>
              <a:rPr lang="en-US" altLang="ja-JP" dirty="0"/>
              <a:t>EXPO</a:t>
            </a:r>
            <a:r>
              <a:rPr lang="ja-JP" altLang="en-US" dirty="0"/>
              <a:t>デモに盛り込みたいこと</a:t>
            </a:r>
            <a:endParaRPr lang="en-US" dirty="0"/>
          </a:p>
        </p:txBody>
      </p:sp>
      <p:sp>
        <p:nvSpPr>
          <p:cNvPr id="5" name="コンテンツ プレースホルダー 4">
            <a:extLst>
              <a:ext uri="{FF2B5EF4-FFF2-40B4-BE49-F238E27FC236}">
                <a16:creationId xmlns:a16="http://schemas.microsoft.com/office/drawing/2014/main" id="{5131F3A0-01E7-B504-53F8-19D2636BC367}"/>
              </a:ext>
            </a:extLst>
          </p:cNvPr>
          <p:cNvSpPr>
            <a:spLocks noGrp="1"/>
          </p:cNvSpPr>
          <p:nvPr>
            <p:ph sz="half" idx="1"/>
          </p:nvPr>
        </p:nvSpPr>
        <p:spPr/>
        <p:txBody>
          <a:bodyPr/>
          <a:lstStyle/>
          <a:p>
            <a:r>
              <a:rPr lang="en-US" dirty="0"/>
              <a:t>R2021a</a:t>
            </a:r>
            <a:r>
              <a:rPr lang="ja-JP" altLang="en-US" dirty="0"/>
              <a:t>ベースでも可能</a:t>
            </a:r>
            <a:endParaRPr lang="en-US" altLang="ja-JP" dirty="0"/>
          </a:p>
          <a:p>
            <a:pPr lvl="1"/>
            <a:r>
              <a:rPr lang="ja-JP" altLang="en-US" dirty="0"/>
              <a:t>とはいえ要件テーブルも実は入れたい・・（別のコンテンツにおまかせ？）</a:t>
            </a:r>
            <a:endParaRPr lang="en-US" altLang="ja-JP" dirty="0"/>
          </a:p>
          <a:p>
            <a:r>
              <a:rPr lang="ja-JP" altLang="en-US" dirty="0"/>
              <a:t>トップダウンアプローチとボトムアップアプローチの組み合わせ</a:t>
            </a:r>
            <a:endParaRPr lang="en-US" altLang="ja-JP" dirty="0"/>
          </a:p>
          <a:p>
            <a:r>
              <a:rPr lang="ja-JP" altLang="en-US" dirty="0"/>
              <a:t>一気通貫の検証を行う</a:t>
            </a:r>
            <a:r>
              <a:rPr lang="en-US" altLang="ja-JP" dirty="0"/>
              <a:t>CI</a:t>
            </a:r>
            <a:r>
              <a:rPr lang="ja-JP" altLang="en-US" dirty="0"/>
              <a:t>環境との組み合わせ</a:t>
            </a:r>
            <a:endParaRPr lang="en-US" altLang="ja-JP" dirty="0"/>
          </a:p>
          <a:p>
            <a:pPr lvl="1"/>
            <a:r>
              <a:rPr lang="ja-JP" altLang="en-US" dirty="0"/>
              <a:t>ガイドラインチェック</a:t>
            </a:r>
            <a:endParaRPr lang="en-US" altLang="ja-JP" dirty="0"/>
          </a:p>
          <a:p>
            <a:pPr lvl="1"/>
            <a:r>
              <a:rPr lang="en-US" altLang="ja-JP" dirty="0"/>
              <a:t>MIL</a:t>
            </a:r>
            <a:r>
              <a:rPr lang="ja-JP" altLang="en-US" dirty="0"/>
              <a:t>テスト（差分のみ）</a:t>
            </a:r>
            <a:endParaRPr lang="en-US" altLang="ja-JP" dirty="0"/>
          </a:p>
          <a:p>
            <a:pPr lvl="1"/>
            <a:r>
              <a:rPr lang="ja-JP" altLang="en-US" dirty="0"/>
              <a:t>コード生成</a:t>
            </a:r>
            <a:endParaRPr lang="en-US" altLang="ja-JP" dirty="0"/>
          </a:p>
          <a:p>
            <a:pPr lvl="1"/>
            <a:r>
              <a:rPr lang="en-US" altLang="ja-JP" dirty="0"/>
              <a:t>※</a:t>
            </a:r>
            <a:r>
              <a:rPr lang="ja-JP" altLang="en-US" dirty="0"/>
              <a:t>あまり色々やりすぎると「差分テスト」の色が薄れる？</a:t>
            </a:r>
            <a:endParaRPr lang="en-US" altLang="ja-JP" dirty="0"/>
          </a:p>
          <a:p>
            <a:pPr lvl="1"/>
            <a:r>
              <a:rPr lang="en-US" altLang="ja-JP" dirty="0"/>
              <a:t>GitHub Actions</a:t>
            </a:r>
          </a:p>
          <a:p>
            <a:endParaRPr lang="en-US" altLang="ja-JP" dirty="0"/>
          </a:p>
        </p:txBody>
      </p:sp>
      <p:graphicFrame>
        <p:nvGraphicFramePr>
          <p:cNvPr id="7" name="コンテンツ プレースホルダー 6">
            <a:extLst>
              <a:ext uri="{FF2B5EF4-FFF2-40B4-BE49-F238E27FC236}">
                <a16:creationId xmlns:a16="http://schemas.microsoft.com/office/drawing/2014/main" id="{9294B233-010E-42C4-8FE5-69D8EFDFEC04}"/>
              </a:ext>
            </a:extLst>
          </p:cNvPr>
          <p:cNvGraphicFramePr>
            <a:graphicFrameLocks noGrp="1"/>
          </p:cNvGraphicFramePr>
          <p:nvPr>
            <p:ph sz="half" idx="2"/>
            <p:extLst>
              <p:ext uri="{D42A27DB-BD31-4B8C-83A1-F6EECF244321}">
                <p14:modId xmlns:p14="http://schemas.microsoft.com/office/powerpoint/2010/main" val="2629325178"/>
              </p:ext>
            </p:extLst>
          </p:nvPr>
        </p:nvGraphicFramePr>
        <p:xfrm>
          <a:off x="6197600" y="1600200"/>
          <a:ext cx="5181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68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C32F7-D8DF-FEEE-728C-B696035348C8}"/>
              </a:ext>
            </a:extLst>
          </p:cNvPr>
          <p:cNvSpPr>
            <a:spLocks noGrp="1"/>
          </p:cNvSpPr>
          <p:nvPr>
            <p:ph type="title"/>
          </p:nvPr>
        </p:nvSpPr>
        <p:spPr/>
        <p:txBody>
          <a:bodyPr/>
          <a:lstStyle/>
          <a:p>
            <a:r>
              <a:rPr lang="ja-JP" altLang="en-US" dirty="0"/>
              <a:t>メモ</a:t>
            </a:r>
            <a:endParaRPr lang="en-US" dirty="0"/>
          </a:p>
        </p:txBody>
      </p:sp>
      <p:sp>
        <p:nvSpPr>
          <p:cNvPr id="5" name="コンテンツ プレースホルダー 4">
            <a:extLst>
              <a:ext uri="{FF2B5EF4-FFF2-40B4-BE49-F238E27FC236}">
                <a16:creationId xmlns:a16="http://schemas.microsoft.com/office/drawing/2014/main" id="{8BDF8D2F-99E3-A1FA-BABF-DED2BA8E1781}"/>
              </a:ext>
            </a:extLst>
          </p:cNvPr>
          <p:cNvSpPr>
            <a:spLocks noGrp="1"/>
          </p:cNvSpPr>
          <p:nvPr>
            <p:ph idx="1"/>
          </p:nvPr>
        </p:nvSpPr>
        <p:spPr>
          <a:xfrm>
            <a:off x="609602" y="1124744"/>
            <a:ext cx="10769600" cy="5544616"/>
          </a:xfrm>
        </p:spPr>
        <p:txBody>
          <a:bodyPr/>
          <a:lstStyle/>
          <a:p>
            <a:r>
              <a:rPr lang="ja-JP" altLang="en-US" dirty="0"/>
              <a:t>やはり差分実行はローカルの</a:t>
            </a:r>
            <a:r>
              <a:rPr lang="en-US" altLang="ja-JP" dirty="0" err="1"/>
              <a:t>PreQualification</a:t>
            </a:r>
            <a:r>
              <a:rPr lang="ja-JP" altLang="en-US" dirty="0"/>
              <a:t>のみにする・・？</a:t>
            </a:r>
            <a:endParaRPr lang="en-US" altLang="ja-JP" dirty="0"/>
          </a:p>
          <a:p>
            <a:pPr lvl="1"/>
            <a:r>
              <a:rPr lang="en-US" altLang="ja-JP" dirty="0"/>
              <a:t>CI</a:t>
            </a:r>
            <a:r>
              <a:rPr lang="ja-JP" altLang="en-US" dirty="0"/>
              <a:t>では別に負荷多少変わってもいいやろ、という考え</a:t>
            </a:r>
            <a:endParaRPr lang="en-US" altLang="ja-JP" dirty="0"/>
          </a:p>
          <a:p>
            <a:pPr lvl="1"/>
            <a:r>
              <a:rPr lang="ja-JP" altLang="en-US" dirty="0"/>
              <a:t>サイドエフェクトの問題はどうせ検証必要だし・・</a:t>
            </a:r>
            <a:endParaRPr lang="en-US" altLang="ja-JP" dirty="0"/>
          </a:p>
          <a:p>
            <a:pPr lvl="1"/>
            <a:r>
              <a:rPr lang="ja-JP" altLang="en-US" dirty="0"/>
              <a:t>こうすると前回結果は結果フォルダに入れておけばいいので楽ちん</a:t>
            </a:r>
            <a:endParaRPr lang="en-US" altLang="ja-JP" dirty="0"/>
          </a:p>
          <a:p>
            <a:pPr lvl="1"/>
            <a:r>
              <a:rPr lang="ja-JP" altLang="en-US" dirty="0"/>
              <a:t>作成、テストも楽ちん</a:t>
            </a:r>
            <a:endParaRPr lang="en-US" altLang="ja-JP" dirty="0"/>
          </a:p>
          <a:p>
            <a:pPr lvl="1"/>
            <a:r>
              <a:rPr lang="en-US" altLang="ja-JP" dirty="0"/>
              <a:t>CI</a:t>
            </a:r>
            <a:r>
              <a:rPr lang="ja-JP" altLang="en-US" dirty="0"/>
              <a:t>版作りたかったら勉強して勝手にやってね（</a:t>
            </a:r>
            <a:r>
              <a:rPr lang="en-US" altLang="ja-JP" dirty="0"/>
              <a:t>MATLAB</a:t>
            </a:r>
            <a:r>
              <a:rPr lang="ja-JP" altLang="en-US" dirty="0"/>
              <a:t>外の要素大）</a:t>
            </a:r>
            <a:endParaRPr lang="en-US" altLang="ja-JP" dirty="0"/>
          </a:p>
          <a:p>
            <a:r>
              <a:rPr lang="ja-JP" altLang="en-US" dirty="0"/>
              <a:t>そうするとこんな感じか・・？</a:t>
            </a:r>
            <a:endParaRPr lang="en-US" altLang="ja-JP" dirty="0"/>
          </a:p>
          <a:p>
            <a:endParaRPr lang="en-US" dirty="0"/>
          </a:p>
          <a:p>
            <a:endParaRPr lang="en-US" dirty="0"/>
          </a:p>
          <a:p>
            <a:endParaRPr lang="en-US" dirty="0"/>
          </a:p>
          <a:p>
            <a:r>
              <a:rPr lang="ja-JP" altLang="en-US" dirty="0"/>
              <a:t>でもそうすると別に</a:t>
            </a:r>
            <a:r>
              <a:rPr lang="en-US" altLang="ja-JP" dirty="0"/>
              <a:t>CI</a:t>
            </a:r>
            <a:r>
              <a:rPr lang="ja-JP" altLang="en-US" dirty="0"/>
              <a:t>には目新しい要素がない？</a:t>
            </a:r>
            <a:endParaRPr lang="en-US" altLang="ja-JP" dirty="0"/>
          </a:p>
          <a:p>
            <a:pPr lvl="1"/>
            <a:r>
              <a:rPr lang="ja-JP" altLang="en-US" dirty="0"/>
              <a:t>今年度久しぶりに来る人もいるかもしれないので、ノーマルな</a:t>
            </a:r>
            <a:r>
              <a:rPr lang="en-US" altLang="ja-JP" dirty="0"/>
              <a:t>CI</a:t>
            </a:r>
            <a:r>
              <a:rPr lang="ja-JP" altLang="en-US" dirty="0"/>
              <a:t>でもいいか</a:t>
            </a:r>
            <a:endParaRPr lang="en-US" altLang="ja-JP" dirty="0"/>
          </a:p>
          <a:p>
            <a:pPr lvl="1"/>
            <a:endParaRPr lang="en-US" dirty="0"/>
          </a:p>
        </p:txBody>
      </p:sp>
      <p:graphicFrame>
        <p:nvGraphicFramePr>
          <p:cNvPr id="4" name="図表 3">
            <a:extLst>
              <a:ext uri="{FF2B5EF4-FFF2-40B4-BE49-F238E27FC236}">
                <a16:creationId xmlns:a16="http://schemas.microsoft.com/office/drawing/2014/main" id="{FA99F560-B773-3EC0-1B74-804F9B9C5D6A}"/>
              </a:ext>
            </a:extLst>
          </p:cNvPr>
          <p:cNvGraphicFramePr/>
          <p:nvPr>
            <p:extLst>
              <p:ext uri="{D42A27DB-BD31-4B8C-83A1-F6EECF244321}">
                <p14:modId xmlns:p14="http://schemas.microsoft.com/office/powerpoint/2010/main" val="3630547487"/>
              </p:ext>
            </p:extLst>
          </p:nvPr>
        </p:nvGraphicFramePr>
        <p:xfrm>
          <a:off x="609602" y="3933057"/>
          <a:ext cx="10769600" cy="1152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255393"/>
      </p:ext>
    </p:extLst>
  </p:cSld>
  <p:clrMapOvr>
    <a:masterClrMapping/>
  </p:clrMapOvr>
</p:sld>
</file>

<file path=ppt/theme/theme1.xml><?xml version="1.0" encoding="utf-8"?>
<a:theme xmlns:a="http://schemas.openxmlformats.org/drawingml/2006/main" name="MW_Public_widescreen">
  <a:themeElements>
    <a:clrScheme name="MW">
      <a:dk1>
        <a:srgbClr val="000000"/>
      </a:dk1>
      <a:lt1>
        <a:srgbClr val="FFFFFF"/>
      </a:lt1>
      <a:dk2>
        <a:srgbClr val="0076A8"/>
      </a:dk2>
      <a:lt2>
        <a:srgbClr val="ECF5F8"/>
      </a:lt2>
      <a:accent1>
        <a:srgbClr val="D78824"/>
      </a:accent1>
      <a:accent2>
        <a:srgbClr val="004B87"/>
      </a:accent2>
      <a:accent3>
        <a:srgbClr val="00A9E0"/>
      </a:accent3>
      <a:accent4>
        <a:srgbClr val="F2A900"/>
      </a:accent4>
      <a:accent5>
        <a:srgbClr val="B7302C"/>
      </a:accent5>
      <a:accent6>
        <a:srgbClr val="48A23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potx" id="{EBD618CB-6207-4B41-A246-675FC36CB0F4}" vid="{B5D48090-354F-4C60-BEB6-01236D8A8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3E32C3022BA344AE607CE1B766CD2B" ma:contentTypeVersion="12" ma:contentTypeDescription="Create a new document." ma:contentTypeScope="" ma:versionID="310e80eb87a9158f808c30fac8a708ed">
  <xsd:schema xmlns:xsd="http://www.w3.org/2001/XMLSchema" xmlns:xs="http://www.w3.org/2001/XMLSchema" xmlns:p="http://schemas.microsoft.com/office/2006/metadata/properties" xmlns:ns2="a70944c9-f5be-4b0f-89c7-00caf47c665c" xmlns:ns3="19f94994-4311-4823-a682-47492cb9e3e3" targetNamespace="http://schemas.microsoft.com/office/2006/metadata/properties" ma:root="true" ma:fieldsID="277299d70f32683baeb476bbf79986eb" ns2:_="" ns3:_="">
    <xsd:import namespace="a70944c9-f5be-4b0f-89c7-00caf47c665c"/>
    <xsd:import namespace="19f94994-4311-4823-a682-47492cb9e3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44c9-f5be-4b0f-89c7-00caf47c66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f94994-4311-4823-a682-47492cb9e3e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73B851B7-D313-4E85-A1E0-5976CFE11EC3}">
  <ds:schemaRefs>
    <ds:schemaRef ds:uri="19f94994-4311-4823-a682-47492cb9e3e3"/>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 ds:uri="a70944c9-f5be-4b0f-89c7-00caf47c665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D3982B3-6A4C-4AF2-AAEE-6B1FB46FFA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44c9-f5be-4b0f-89c7-00caf47c665c"/>
    <ds:schemaRef ds:uri="19f94994-4311-4823-a682-47492cb9e3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617</TotalTime>
  <Words>1368</Words>
  <Application>Microsoft Office PowerPoint</Application>
  <PresentationFormat>ワイド画面</PresentationFormat>
  <Paragraphs>184</Paragraphs>
  <Slides>11</Slides>
  <Notes>1</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 UI</vt:lpstr>
      <vt:lpstr>Arial</vt:lpstr>
      <vt:lpstr>Calibri</vt:lpstr>
      <vt:lpstr>Courier New</vt:lpstr>
      <vt:lpstr>Wingdings</vt:lpstr>
      <vt:lpstr>MW_Public_widescreen</vt:lpstr>
      <vt:lpstr>テストマネージャを用いた単体モデルの差分テストに関する検討</vt:lpstr>
      <vt:lpstr>今回の目的</vt:lpstr>
      <vt:lpstr>単体モデルの差分テストの現状</vt:lpstr>
      <vt:lpstr>単体モデルの差分テストのためのワークアラウンド検討@21a</vt:lpstr>
      <vt:lpstr>単体モデルの差分テストのためのワークアラウンド検討@21a</vt:lpstr>
      <vt:lpstr>想定しているサンプルのイメージ</vt:lpstr>
      <vt:lpstr>Incremental(differential) testing summary</vt:lpstr>
      <vt:lpstr>EXPOデモに盛り込みたいこと</vt:lpstr>
      <vt:lpstr>メモ</vt:lpstr>
      <vt:lpstr>その他「差分テスト」が必要そうなものって？</vt:lpstr>
      <vt:lpstr>結局どんな感じ？ CIを考慮したワークフロー　兼　近年の機能紹介</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Shintaro Hayashi</dc:creator>
  <cp:keywords>Version 22.0</cp:keywords>
  <dc:description/>
  <cp:lastModifiedBy>Shintaro Hayashi</cp:lastModifiedBy>
  <cp:revision>63</cp:revision>
  <dcterms:created xsi:type="dcterms:W3CDTF">2022-10-24T04:16:56Z</dcterms:created>
  <dcterms:modified xsi:type="dcterms:W3CDTF">2023-03-14T04:50:48Z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0x010100E23E32C3022BA344AE607CE1B766CD2B</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