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79" r:id="rId5"/>
    <p:sldId id="277" r:id="rId6"/>
    <p:sldId id="259" r:id="rId7"/>
    <p:sldId id="281" r:id="rId8"/>
    <p:sldId id="283" r:id="rId9"/>
    <p:sldId id="284" r:id="rId10"/>
    <p:sldId id="285" r:id="rId11"/>
    <p:sldId id="286" r:id="rId12"/>
    <p:sldId id="287" r:id="rId13"/>
    <p:sldId id="260" r:id="rId14"/>
    <p:sldId id="290" r:id="rId15"/>
    <p:sldId id="292" r:id="rId16"/>
    <p:sldId id="293" r:id="rId17"/>
    <p:sldId id="294" r:id="rId18"/>
    <p:sldId id="295" r:id="rId19"/>
    <p:sldId id="261" r:id="rId20"/>
    <p:sldId id="297" r:id="rId21"/>
    <p:sldId id="298" r:id="rId22"/>
    <p:sldId id="299" r:id="rId23"/>
    <p:sldId id="300" r:id="rId24"/>
    <p:sldId id="301" r:id="rId25"/>
    <p:sldId id="262" r:id="rId26"/>
    <p:sldId id="303" r:id="rId27"/>
    <p:sldId id="30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תרגיל 5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3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2 – </a:t>
            </a:r>
            <a:r>
              <a:rPr lang="en-US" dirty="0" smtClean="0"/>
              <a:t>STA</a:t>
            </a:r>
            <a:r>
              <a:rPr lang="he-IL" dirty="0" smtClean="0"/>
              <a:t> מנורמל</a:t>
            </a:r>
            <a:endParaRPr lang="he-IL" dirty="0"/>
          </a:p>
        </p:txBody>
      </p:sp>
      <p:pic>
        <p:nvPicPr>
          <p:cNvPr id="6146" name="Picture 2" descr="C:\my stuff\1. courses\Ronens course\Ex. 4\2-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1288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he-IL" sz="3600" dirty="0" smtClean="0"/>
              <a:t>נוירון 2 – קונבולוציה גירוי מ.-</a:t>
            </a:r>
            <a:r>
              <a:rPr lang="en-US" sz="3600" dirty="0" smtClean="0"/>
              <a:t>STA</a:t>
            </a:r>
            <a:r>
              <a:rPr lang="he-IL" sz="3600" dirty="0" smtClean="0"/>
              <a:t> וחישוב הפרש מקצב ירי אמיתי. נקבל פילטר לא לינארי (סיגמואיד)</a:t>
            </a:r>
            <a:endParaRPr lang="he-IL" sz="3600" dirty="0"/>
          </a:p>
        </p:txBody>
      </p:sp>
      <p:pic>
        <p:nvPicPr>
          <p:cNvPr id="7170" name="Picture 2" descr="C:\my stuff\1. courses\Ronens course\Ex. 4\2-N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73" y="1676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2 – ניקח את הגירוי הלא מחזורי ונעביר בפילטר הלא לינארי. נקבל קצב ירי מול מודל</a:t>
            </a:r>
            <a:endParaRPr lang="he-IL" dirty="0"/>
          </a:p>
        </p:txBody>
      </p:sp>
      <p:pic>
        <p:nvPicPr>
          <p:cNvPr id="8194" name="Picture 2" descr="C:\my stuff\1. courses\Ronens course\Ex. 4\2-com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07" y="168495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" y="228600"/>
            <a:ext cx="912227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my stuff\1. courses\Ronens course\Ex. 4\2-com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914400"/>
            <a:ext cx="10896600" cy="16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2 – נבנה מטריצת </a:t>
            </a:r>
            <a:r>
              <a:rPr lang="en-US" dirty="0" smtClean="0"/>
              <a:t>STC</a:t>
            </a:r>
            <a:endParaRPr lang="he-IL" dirty="0"/>
          </a:p>
        </p:txBody>
      </p:sp>
      <p:pic>
        <p:nvPicPr>
          <p:cNvPr id="9218" name="Picture 2" descr="C:\my stuff\1. courses\Ronens course\Ex. 4\2-STC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2 – נחשב ע"ע וו"ע של האחרון בלבד</a:t>
            </a:r>
            <a:endParaRPr lang="he-IL" dirty="0"/>
          </a:p>
        </p:txBody>
      </p:sp>
      <p:pic>
        <p:nvPicPr>
          <p:cNvPr id="10242" name="Picture 2" descr="C:\my stuff\1. courses\Ronens course\Ex. 4\2-STA-ST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423731" cy="331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my stuff\1. courses\Ronens course\Ex. 4\2-E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74786"/>
            <a:ext cx="4567767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3 – </a:t>
            </a:r>
            <a:r>
              <a:rPr lang="en-US" dirty="0" smtClean="0"/>
              <a:t>STA</a:t>
            </a:r>
            <a:r>
              <a:rPr lang="he-IL" dirty="0" smtClean="0"/>
              <a:t> מנורמל</a:t>
            </a:r>
            <a:endParaRPr lang="he-IL" dirty="0"/>
          </a:p>
        </p:txBody>
      </p:sp>
      <p:pic>
        <p:nvPicPr>
          <p:cNvPr id="11266" name="Picture 2" descr="C:\my stuff\1. courses\Ronens course\Ex. 4\3-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24848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7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he-IL" sz="3600" dirty="0" smtClean="0"/>
              <a:t>נוירון 3 – קונבולוציה גירוי מ.-</a:t>
            </a:r>
            <a:r>
              <a:rPr lang="en-US" sz="3600" dirty="0" smtClean="0"/>
              <a:t>STA</a:t>
            </a:r>
            <a:r>
              <a:rPr lang="he-IL" sz="3600" dirty="0" smtClean="0"/>
              <a:t> וחישוב הפרש מקצב ירי אמיתי. נקבל פילטר לא לינארי (סיגמואיד)</a:t>
            </a:r>
            <a:endParaRPr lang="he-IL" sz="3600" dirty="0"/>
          </a:p>
        </p:txBody>
      </p:sp>
      <p:pic>
        <p:nvPicPr>
          <p:cNvPr id="12290" name="Picture 2" descr="C:\my stuff\1. courses\Ronens course\Ex. 4\3-N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43808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3 – ניקח את הגירוי הלא מחזורי ונעביר בפילטר הלא לינארי. נקבל קצב ירי מול מודל</a:t>
            </a:r>
            <a:endParaRPr lang="he-IL" dirty="0"/>
          </a:p>
        </p:txBody>
      </p:sp>
      <p:pic>
        <p:nvPicPr>
          <p:cNvPr id="13314" name="Picture 2" descr="C:\my stuff\1. courses\Ronens course\Ex. 4\3-Com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"/>
            <a:ext cx="914777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my stuff\1. courses\Ronens course\Ex. 4\3-Com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1066800"/>
            <a:ext cx="10896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3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1 – </a:t>
            </a:r>
            <a:r>
              <a:rPr lang="en-US" dirty="0" smtClean="0"/>
              <a:t>STA</a:t>
            </a:r>
            <a:r>
              <a:rPr lang="he-IL" dirty="0" smtClean="0"/>
              <a:t> מנורמל</a:t>
            </a:r>
            <a:endParaRPr lang="he-IL" dirty="0"/>
          </a:p>
        </p:txBody>
      </p:sp>
      <p:pic>
        <p:nvPicPr>
          <p:cNvPr id="4" name="Picture 2" descr="C:\my stuff\1. courses\Ronens course\Ex. 4\1-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1150"/>
            <a:ext cx="58166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3 – נבנה מטריצת </a:t>
            </a:r>
            <a:r>
              <a:rPr lang="en-US" dirty="0" smtClean="0"/>
              <a:t>STC</a:t>
            </a:r>
            <a:endParaRPr lang="he-IL" dirty="0"/>
          </a:p>
        </p:txBody>
      </p:sp>
      <p:pic>
        <p:nvPicPr>
          <p:cNvPr id="14338" name="Picture 2" descr="C:\my stuff\1. courses\Ronens course\Ex. 4\3-STC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01" y="15240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3 – נחשב ע"ע וו"ע של האחרון בלבד</a:t>
            </a:r>
            <a:endParaRPr lang="he-IL" dirty="0"/>
          </a:p>
        </p:txBody>
      </p:sp>
      <p:pic>
        <p:nvPicPr>
          <p:cNvPr id="15362" name="Picture 2" descr="C:\my stuff\1. courses\Ronens course\Ex. 4\3-E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20467"/>
            <a:ext cx="4842934" cy="363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my stuff\1. courses\Ronens course\Ex. 4\3-STC-S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531" y="1752600"/>
            <a:ext cx="4775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0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4 – </a:t>
            </a:r>
            <a:r>
              <a:rPr lang="en-US" dirty="0" smtClean="0"/>
              <a:t>STA</a:t>
            </a:r>
            <a:r>
              <a:rPr lang="he-IL" dirty="0" smtClean="0"/>
              <a:t> מנורמל</a:t>
            </a:r>
            <a:endParaRPr lang="he-IL" dirty="0"/>
          </a:p>
        </p:txBody>
      </p:sp>
      <p:pic>
        <p:nvPicPr>
          <p:cNvPr id="16386" name="Picture 2" descr="C:\my stuff\1. courses\Ronens course\Ex. 4\4-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55725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he-IL" sz="3600" dirty="0" smtClean="0"/>
              <a:t>נוירון 4 – קונבולוציה גירוי מ.-</a:t>
            </a:r>
            <a:r>
              <a:rPr lang="en-US" sz="3600" dirty="0" smtClean="0"/>
              <a:t>STA</a:t>
            </a:r>
            <a:r>
              <a:rPr lang="he-IL" sz="3600" dirty="0" smtClean="0"/>
              <a:t> וחישוב הפרש מקצב ירי אמיתי. נקבל פילטר לא לינארי (סיגמואיד)</a:t>
            </a:r>
            <a:endParaRPr lang="he-IL" sz="3600" dirty="0"/>
          </a:p>
        </p:txBody>
      </p:sp>
      <p:pic>
        <p:nvPicPr>
          <p:cNvPr id="17410" name="Picture 2" descr="C:\my stuff\1. courses\Ronens course\Ex. 4\4-N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4 – ניקח את הגירוי הלא מחזורי ונעביר בפילטר הלא לינארי. נקבל קצב ירי מול מודל</a:t>
            </a:r>
            <a:endParaRPr lang="he-IL" dirty="0"/>
          </a:p>
        </p:txBody>
      </p:sp>
      <p:pic>
        <p:nvPicPr>
          <p:cNvPr id="18434" name="Picture 2" descr="C:\my stuff\1. courses\Ronens course\Ex. 4\4-Com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4800"/>
            <a:ext cx="9196891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my stuff\1. courses\Ronens course\Ex. 4\4-Com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838200"/>
            <a:ext cx="10896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4 – נבנה מטריצת </a:t>
            </a:r>
            <a:r>
              <a:rPr lang="en-US" dirty="0" smtClean="0"/>
              <a:t>STC</a:t>
            </a:r>
            <a:endParaRPr lang="he-IL" dirty="0"/>
          </a:p>
        </p:txBody>
      </p:sp>
      <p:pic>
        <p:nvPicPr>
          <p:cNvPr id="19459" name="Picture 3" descr="C:\my stuff\1. courses\Ronens course\Ex. 4\4-STC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4 – נחשב ע"ע וו"ע של האחרון בלבד</a:t>
            </a:r>
            <a:endParaRPr lang="he-IL" dirty="0"/>
          </a:p>
        </p:txBody>
      </p:sp>
      <p:pic>
        <p:nvPicPr>
          <p:cNvPr id="20482" name="Picture 2" descr="C:\my stuff\1. courses\Ronens course\Ex. 4\4-STC-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95" y="18288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my stuff\1. courses\Ronens course\Ex. 4\4-E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/>
            <a:r>
              <a:rPr lang="he-IL" sz="3600" dirty="0" smtClean="0"/>
              <a:t>נוירון 1 – קונבולוציה גירוי מ.-</a:t>
            </a:r>
            <a:r>
              <a:rPr lang="en-US" sz="3600" dirty="0" smtClean="0"/>
              <a:t>STA</a:t>
            </a:r>
            <a:r>
              <a:rPr lang="he-IL" sz="3600" dirty="0" smtClean="0"/>
              <a:t> וחישוב הפרש מקצב ירי אמיתי. נקבל פילטר לא לינארי (סיגמואיד)</a:t>
            </a:r>
            <a:endParaRPr lang="he-IL" sz="3600" dirty="0"/>
          </a:p>
        </p:txBody>
      </p:sp>
      <p:pic>
        <p:nvPicPr>
          <p:cNvPr id="4" name="Picture 2" descr="C:\my stuff\1. courses\Ronens course\Ex. 4\1-N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09800" y="2710684"/>
                <a:ext cx="3318088" cy="61587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/>
                        </a:rPr>
                        <m:t>סיגמואיד</m:t>
                      </m:r>
                      <m:r>
                        <a:rPr lang="he-I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e-IL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he-IL" b="0" i="1" smtClean="0">
                              <a:latin typeface="Cambria Math"/>
                            </a:rPr>
                            <m:t>1</m:t>
                          </m:r>
                          <m:r>
                            <a:rPr lang="he-IL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710684"/>
                <a:ext cx="3318088" cy="615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1 – ניקח את הגירוי הלא מחזורי ונעביר בפילטר הלא לינארי. נקבל קצב ירי מול מודל</a:t>
            </a:r>
            <a:endParaRPr lang="he-IL" dirty="0"/>
          </a:p>
        </p:txBody>
      </p:sp>
      <p:pic>
        <p:nvPicPr>
          <p:cNvPr id="4" name="Picture 2" descr="C:\my stuff\1. courses\Ronens course\Ex. 4\1-com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55" y="1676400"/>
            <a:ext cx="64008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4800"/>
            <a:ext cx="905074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3200" y="120134"/>
            <a:ext cx="2374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מפעם קודמת – רק לוודא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97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4800"/>
            <a:ext cx="905074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my stuff\1. courses\Ronens course\Ex. 4\1-com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152400"/>
            <a:ext cx="1051560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he-IL" dirty="0" smtClean="0"/>
              <a:t>נוירון 1 – דאונסמפלינג 5000:200 ל- </a:t>
            </a:r>
            <a:r>
              <a:rPr lang="en-US" dirty="0" smtClean="0"/>
              <a:t>STA</a:t>
            </a:r>
            <a:r>
              <a:rPr lang="he-IL" dirty="0" smtClean="0"/>
              <a:t> ונבנה מטריצת </a:t>
            </a:r>
            <a:r>
              <a:rPr lang="en-US" dirty="0" smtClean="0"/>
              <a:t>STC</a:t>
            </a:r>
            <a:endParaRPr lang="he-IL" dirty="0"/>
          </a:p>
        </p:txBody>
      </p:sp>
      <p:pic>
        <p:nvPicPr>
          <p:cNvPr id="4" name="Picture 2" descr="C:\my stuff\1. courses\Ronens course\Ex. 4\1-STC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4622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נוירון 1 – נבנה מטריצת </a:t>
            </a:r>
            <a:r>
              <a:rPr lang="en-US" dirty="0" smtClean="0"/>
              <a:t>STC</a:t>
            </a:r>
            <a:endParaRPr lang="he-IL" dirty="0"/>
          </a:p>
        </p:txBody>
      </p:sp>
      <p:pic>
        <p:nvPicPr>
          <p:cNvPr id="5" name="Picture 3" descr="C:\my stuff\1. courses\Ronens course\Ex. 4\1.1-STCM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426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0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נוירון 1 – נחשב ע"ע וו"ע של האחרון בלבד</a:t>
            </a:r>
            <a:endParaRPr lang="he-IL" dirty="0"/>
          </a:p>
        </p:txBody>
      </p:sp>
      <p:pic>
        <p:nvPicPr>
          <p:cNvPr id="4" name="Picture 2" descr="C:\my stuff\1. courses\Ronens course\Ex. 4\1-E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86868"/>
            <a:ext cx="4758675" cy="356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my stuff\1. courses\Ronens course\Ex. 4\1-STA-ST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905000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678614" y="2286000"/>
            <a:ext cx="3429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 6"/>
          <p:cNvSpPr/>
          <p:nvPr/>
        </p:nvSpPr>
        <p:spPr>
          <a:xfrm>
            <a:off x="3745735" y="1590667"/>
            <a:ext cx="4957590" cy="771533"/>
          </a:xfrm>
          <a:custGeom>
            <a:avLst/>
            <a:gdLst>
              <a:gd name="connsiteX0" fmla="*/ 4957590 w 4957590"/>
              <a:gd name="connsiteY0" fmla="*/ 771533 h 771533"/>
              <a:gd name="connsiteX1" fmla="*/ 1927952 w 4957590"/>
              <a:gd name="connsiteY1" fmla="*/ 11370 h 771533"/>
              <a:gd name="connsiteX2" fmla="*/ 0 w 4957590"/>
              <a:gd name="connsiteY2" fmla="*/ 385943 h 77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0" h="771533">
                <a:moveTo>
                  <a:pt x="4957590" y="771533"/>
                </a:moveTo>
                <a:cubicBezTo>
                  <a:pt x="3855903" y="423584"/>
                  <a:pt x="2754217" y="75635"/>
                  <a:pt x="1927952" y="11370"/>
                </a:cubicBezTo>
                <a:cubicBezTo>
                  <a:pt x="1101687" y="-52895"/>
                  <a:pt x="550843" y="166524"/>
                  <a:pt x="0" y="3859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8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269</Words>
  <Application>Microsoft Office PowerPoint</Application>
  <PresentationFormat>On-screen Show (4:3)</PresentationFormat>
  <Paragraphs>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תרגיל 5</vt:lpstr>
      <vt:lpstr>נוירון 1 – STA מנורמל</vt:lpstr>
      <vt:lpstr>נוירון 1 – קונבולוציה גירוי מ.-STA וחישוב הפרש מקצב ירי אמיתי. נקבל פילטר לא לינארי (סיגמואיד)</vt:lpstr>
      <vt:lpstr>נוירון 1 – ניקח את הגירוי הלא מחזורי ונעביר בפילטר הלא לינארי. נקבל קצב ירי מול מודל</vt:lpstr>
      <vt:lpstr>PowerPoint Presentation</vt:lpstr>
      <vt:lpstr>PowerPoint Presentation</vt:lpstr>
      <vt:lpstr>נוירון 1 – דאונסמפלינג 5000:200 ל- STA ונבנה מטריצת STC</vt:lpstr>
      <vt:lpstr>נוירון 1 – נבנה מטריצת STC</vt:lpstr>
      <vt:lpstr>נוירון 1 – נחשב ע"ע וו"ע של האחרון בלבד</vt:lpstr>
      <vt:lpstr>נוירון 2 – STA מנורמל</vt:lpstr>
      <vt:lpstr>נוירון 2 – קונבולוציה גירוי מ.-STA וחישוב הפרש מקצב ירי אמיתי. נקבל פילטר לא לינארי (סיגמואיד)</vt:lpstr>
      <vt:lpstr>נוירון 2 – ניקח את הגירוי הלא מחזורי ונעביר בפילטר הלא לינארי. נקבל קצב ירי מול מודל</vt:lpstr>
      <vt:lpstr>PowerPoint Presentation</vt:lpstr>
      <vt:lpstr>נוירון 2 – נבנה מטריצת STC</vt:lpstr>
      <vt:lpstr>נוירון 2 – נחשב ע"ע וו"ע של האחרון בלבד</vt:lpstr>
      <vt:lpstr>נוירון 3 – STA מנורמל</vt:lpstr>
      <vt:lpstr>נוירון 3 – קונבולוציה גירוי מ.-STA וחישוב הפרש מקצב ירי אמיתי. נקבל פילטר לא לינארי (סיגמואיד)</vt:lpstr>
      <vt:lpstr>נוירון 3 – ניקח את הגירוי הלא מחזורי ונעביר בפילטר הלא לינארי. נקבל קצב ירי מול מודל</vt:lpstr>
      <vt:lpstr>PowerPoint Presentation</vt:lpstr>
      <vt:lpstr>נוירון 3 – נבנה מטריצת STC</vt:lpstr>
      <vt:lpstr>נוירון 3 – נחשב ע"ע וו"ע של האחרון בלבד</vt:lpstr>
      <vt:lpstr>נוירון 4 – STA מנורמל</vt:lpstr>
      <vt:lpstr>נוירון 4 – קונבולוציה גירוי מ.-STA וחישוב הפרש מקצב ירי אמיתי. נקבל פילטר לא לינארי (סיגמואיד)</vt:lpstr>
      <vt:lpstr>נוירון 4 – ניקח את הגירוי הלא מחזורי ונעביר בפילטר הלא לינארי. נקבל קצב ירי מול מודל</vt:lpstr>
      <vt:lpstr>PowerPoint Presentation</vt:lpstr>
      <vt:lpstr>נוירון 4 – נבנה מטריצת STC</vt:lpstr>
      <vt:lpstr>נוירון 4 – נחשב ע"ע וו"ע של האחרון בלבד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5</dc:title>
  <dc:creator>Adam Reichenthal</dc:creator>
  <cp:lastModifiedBy>Adam Reich</cp:lastModifiedBy>
  <cp:revision>11</cp:revision>
  <dcterms:created xsi:type="dcterms:W3CDTF">2006-08-16T00:00:00Z</dcterms:created>
  <dcterms:modified xsi:type="dcterms:W3CDTF">2015-02-17T05:40:01Z</dcterms:modified>
</cp:coreProperties>
</file>