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57" r:id="rId3"/>
    <p:sldId id="258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1869" autoAdjust="0"/>
  </p:normalViewPr>
  <p:slideViewPr>
    <p:cSldViewPr>
      <p:cViewPr>
        <p:scale>
          <a:sx n="190" d="100"/>
          <a:sy n="190" d="100"/>
        </p:scale>
        <p:origin x="-174" y="-252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2/16/2015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2/16/2015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1645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99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9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21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6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64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2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94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14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1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1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2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2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07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7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9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Shay Ben-Sasson</a:t>
            </a:r>
          </a:p>
          <a:p>
            <a:r>
              <a:rPr lang="en-US" dirty="0" smtClean="0"/>
              <a:t>061203410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Assignment 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#3 – LN model – learning non rep - </a:t>
            </a:r>
            <a:r>
              <a:rPr lang="en-US" b="1" dirty="0" err="1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RvsRest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659111"/>
            <a:ext cx="10918948" cy="614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#3 – LN model – testing rep - generator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980728"/>
            <a:ext cx="9694812" cy="545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3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#3 – LN model – testing rep - </a:t>
            </a:r>
            <a:r>
              <a:rPr lang="en-US" b="1" dirty="0" err="1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RvsRest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052736"/>
            <a:ext cx="9622804" cy="541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2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#4 – STC eigenvalues –non-rep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980728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#4 – STC filter non-rep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836712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#4 – LN model using STC – testing rep - generator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836712"/>
            <a:ext cx="10270876" cy="57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2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#4 – LN model using STC – testing rep </a:t>
            </a:r>
            <a:r>
              <a:rPr lang="en-US" b="1" dirty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- </a:t>
            </a:r>
            <a:r>
              <a:rPr lang="en-US" b="1" dirty="0" err="1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RvsRest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836712"/>
            <a:ext cx="10198868" cy="57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2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#4 – LN model using STC – testing rep - generator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836712"/>
            <a:ext cx="10270876" cy="57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#4 – LN model using STC – testing rep </a:t>
            </a:r>
            <a:r>
              <a:rPr lang="en-US" b="1" dirty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- </a:t>
            </a:r>
            <a:r>
              <a:rPr lang="en-US" b="1" dirty="0" err="1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RvsRest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620307"/>
            <a:ext cx="11089232" cy="623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#1 – Raster -rep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8" y="764704"/>
            <a:ext cx="11238369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#1 – PSTH -rep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1" y="692696"/>
            <a:ext cx="11737304" cy="60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#2 – STA-rep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55" y="908720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2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#3 – LN model – learning non rep - generator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801982"/>
            <a:ext cx="9406780" cy="52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6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#3 – LN model – learning non rep - </a:t>
            </a:r>
            <a:r>
              <a:rPr lang="en-US" b="1" dirty="0" err="1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RvsRest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67" y="980728"/>
            <a:ext cx="9334772" cy="525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#3 – LN model – testing rep - generator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124744"/>
            <a:ext cx="8542684" cy="480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1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#3 – LN model – testing rep - </a:t>
            </a:r>
            <a:r>
              <a:rPr lang="en-US" b="1" dirty="0" err="1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RvsRest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980728"/>
            <a:ext cx="9334772" cy="525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4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#3 – LN model – learning non rep - generator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980728"/>
            <a:ext cx="9038740" cy="508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template" id="{699B46E6-0BF5-4F40-8108-3B66A2589EB2}" vid="{FB18B41F-6995-4495-BAC8-6848877324AF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553AA20-4B5D-49AF-879B-967C234CE5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0</TotalTime>
  <Words>201</Words>
  <Application>Microsoft Office PowerPoint</Application>
  <PresentationFormat>מותאם אישית</PresentationFormat>
  <Paragraphs>37</Paragraphs>
  <Slides>18</Slides>
  <Notes>17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5" baseType="lpstr">
      <vt:lpstr>Arial</vt:lpstr>
      <vt:lpstr>Baskerville Old Face</vt:lpstr>
      <vt:lpstr>Century Gothic</vt:lpstr>
      <vt:lpstr>Euphemia</vt:lpstr>
      <vt:lpstr>Gisha</vt:lpstr>
      <vt:lpstr>Palatino Linotype</vt:lpstr>
      <vt:lpstr>Hexagonal design template</vt:lpstr>
      <vt:lpstr>Assignment #4</vt:lpstr>
      <vt:lpstr>Q #1 – Raster -rep</vt:lpstr>
      <vt:lpstr>Q #1 – PSTH -rep</vt:lpstr>
      <vt:lpstr>Q #2 – STA-rep</vt:lpstr>
      <vt:lpstr>Q #3 – LN model – learning non rep - generator</vt:lpstr>
      <vt:lpstr>Q #3 – LN model – learning non rep - RvsRest</vt:lpstr>
      <vt:lpstr>Q #3 – LN model – testing rep - generator</vt:lpstr>
      <vt:lpstr>Q #3 – LN model – testing rep - RvsRest</vt:lpstr>
      <vt:lpstr>Q #3 – LN model – learning non rep - generator</vt:lpstr>
      <vt:lpstr>Q #3 – LN model – learning non rep - RvsRest</vt:lpstr>
      <vt:lpstr>Q #3 – LN model – testing rep - generator</vt:lpstr>
      <vt:lpstr>Q #3 – LN model – testing rep - RvsRest</vt:lpstr>
      <vt:lpstr>Q #4 – STC eigenvalues –non-rep</vt:lpstr>
      <vt:lpstr>Q #4 – STC filter non-rep</vt:lpstr>
      <vt:lpstr>Q #4 – LN model using STC – testing rep - generator</vt:lpstr>
      <vt:lpstr>Q #4 – LN model using STC – testing rep - RvsRest</vt:lpstr>
      <vt:lpstr>Q #4 – LN model using STC – testing rep - generator</vt:lpstr>
      <vt:lpstr>Q #4 – LN model using STC – testing rep - RvsRest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2014-11-25T06:19:07Z</dcterms:created>
  <dcterms:modified xsi:type="dcterms:W3CDTF">2015-02-16T13:23:01Z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TC034605199991</vt:lpwstr>
  </property>
</Properties>
</file>