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83" r:id="rId5"/>
    <p:sldId id="284" r:id="rId6"/>
    <p:sldId id="299" r:id="rId7"/>
    <p:sldId id="300" r:id="rId8"/>
    <p:sldId id="302" r:id="rId9"/>
    <p:sldId id="304" r:id="rId10"/>
    <p:sldId id="293" r:id="rId11"/>
    <p:sldId id="294" r:id="rId12"/>
    <p:sldId id="306" r:id="rId13"/>
    <p:sldId id="307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1869" autoAdjust="0"/>
  </p:normalViewPr>
  <p:slideViewPr>
    <p:cSldViewPr>
      <p:cViewPr varScale="1">
        <p:scale>
          <a:sx n="136" d="100"/>
          <a:sy n="136" d="100"/>
        </p:scale>
        <p:origin x="461" y="77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3/8/2015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3/8/2015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1645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2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1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8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0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1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1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2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Shay Ben-Sasson</a:t>
            </a:r>
          </a:p>
          <a:p>
            <a:r>
              <a:rPr lang="en-US" dirty="0" smtClean="0"/>
              <a:t>061203410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Assignment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#4 – STC filter non-rep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836712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Appendix: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#3 – LN model – learning non rep - </a:t>
            </a:r>
            <a:r>
              <a:rPr lang="en-US" b="1" dirty="0" err="1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RvsRest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2" y="666328"/>
            <a:ext cx="11377262" cy="63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Appendix:</a:t>
            </a:r>
            <a:r>
              <a:rPr lang="en-US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Q 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#3 – LN model – 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testing rep 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- </a:t>
            </a:r>
            <a:r>
              <a:rPr lang="en-US" b="1" dirty="0" err="1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RvsRest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2" y="666328"/>
            <a:ext cx="11377262" cy="63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2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#1 – Raster 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8" y="764704"/>
            <a:ext cx="11238369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#1 – PSTH 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1" y="692696"/>
            <a:ext cx="11737304" cy="60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#2 – 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STA-non-rep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55" y="908720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#2 – STA-rep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55" y="908720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3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 – LN model – learning non rep - generator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3" y="801982"/>
            <a:ext cx="9406778" cy="52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67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 – LN model – learning non rep - </a:t>
            </a:r>
            <a:r>
              <a:rPr lang="en-US" b="1" dirty="0" err="1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RvsRest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1" y="666328"/>
            <a:ext cx="11377264" cy="63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6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 – LN model – 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testing rep 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- </a:t>
            </a:r>
            <a:r>
              <a:rPr lang="en-US" b="1" dirty="0" err="1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RvsRest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2" y="666328"/>
            <a:ext cx="11377262" cy="63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5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#4 – STC eigenvalues –non-rep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980728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template" id="{699B46E6-0BF5-4F40-8108-3B66A2589EB2}" vid="{FB18B41F-6995-4495-BAC8-6848877324AF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53AA20-4B5D-49AF-879B-967C234CE5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0</TotalTime>
  <Words>118</Words>
  <Application>Microsoft Office PowerPoint</Application>
  <PresentationFormat>מותאם אישית</PresentationFormat>
  <Paragraphs>25</Paragraphs>
  <Slides>12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Arial</vt:lpstr>
      <vt:lpstr>Baskerville Old Face</vt:lpstr>
      <vt:lpstr>Century Gothic</vt:lpstr>
      <vt:lpstr>Euphemia</vt:lpstr>
      <vt:lpstr>Gisha</vt:lpstr>
      <vt:lpstr>Palatino Linotype</vt:lpstr>
      <vt:lpstr>Hexagonal design template</vt:lpstr>
      <vt:lpstr>Assignment #4</vt:lpstr>
      <vt:lpstr>Q #1 – Raster -rep</vt:lpstr>
      <vt:lpstr>Q #1 – PSTH -rep</vt:lpstr>
      <vt:lpstr>Q #2 – STA-non-rep</vt:lpstr>
      <vt:lpstr>Q #2 – STA-rep</vt:lpstr>
      <vt:lpstr>Q #3 – LN model – learning non rep - generator</vt:lpstr>
      <vt:lpstr>Q #3 – LN model – learning non rep - RvsRest</vt:lpstr>
      <vt:lpstr>Q #3 – LN model – testing rep - RvsRest</vt:lpstr>
      <vt:lpstr>Q #4 – STC eigenvalues –non-rep</vt:lpstr>
      <vt:lpstr>Q #4 – STC filter non-rep</vt:lpstr>
      <vt:lpstr>Appendix: Q #3 – LN model – learning non rep - RvsRest</vt:lpstr>
      <vt:lpstr>Appendix: Q #3 – LN model – testing rep - RvsRest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2014-11-25T06:19:07Z</dcterms:created>
  <dcterms:modified xsi:type="dcterms:W3CDTF">2015-03-08T17:44:51Z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TC034605199991</vt:lpwstr>
  </property>
</Properties>
</file>