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83" r:id="rId5"/>
    <p:sldId id="284" r:id="rId6"/>
    <p:sldId id="299" r:id="rId7"/>
    <p:sldId id="300" r:id="rId8"/>
    <p:sldId id="302" r:id="rId9"/>
    <p:sldId id="304" r:id="rId10"/>
    <p:sldId id="293" r:id="rId11"/>
    <p:sldId id="294" r:id="rId12"/>
    <p:sldId id="306" r:id="rId13"/>
    <p:sldId id="30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1869" autoAdjust="0"/>
  </p:normalViewPr>
  <p:slideViewPr>
    <p:cSldViewPr>
      <p:cViewPr varScale="1">
        <p:scale>
          <a:sx n="130" d="100"/>
          <a:sy n="130" d="100"/>
        </p:scale>
        <p:origin x="115" y="18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717B0-C655-4AFB-AB99-80C6D00D07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he-IL"/>
        </a:p>
      </dgm:t>
    </dgm:pt>
    <dgm:pt modelId="{549C63BD-8A19-4807-8A18-943150862D83}">
      <dgm:prSet/>
      <dgm:spPr/>
      <dgm:t>
        <a:bodyPr/>
        <a:lstStyle/>
        <a:p>
          <a:pPr rtl="0"/>
          <a:r>
            <a:rPr lang="en-US" b="1" u="none" dirty="0" smtClean="0"/>
            <a:t>Best Fit</a:t>
          </a:r>
          <a:endParaRPr lang="he-IL" u="none" dirty="0"/>
        </a:p>
      </dgm:t>
    </dgm:pt>
    <dgm:pt modelId="{82155A46-9499-4CBA-9849-E2F7D05E6987}" type="parTrans" cxnId="{8E57695E-EA85-46C5-86E7-864BA47C7A02}">
      <dgm:prSet/>
      <dgm:spPr/>
      <dgm:t>
        <a:bodyPr/>
        <a:lstStyle/>
        <a:p>
          <a:pPr rtl="1"/>
          <a:endParaRPr lang="he-IL"/>
        </a:p>
      </dgm:t>
    </dgm:pt>
    <dgm:pt modelId="{1895FCB1-C5C9-4BF7-B07E-7C71FB74324D}" type="sibTrans" cxnId="{8E57695E-EA85-46C5-86E7-864BA47C7A02}">
      <dgm:prSet/>
      <dgm:spPr/>
      <dgm:t>
        <a:bodyPr/>
        <a:lstStyle/>
        <a:p>
          <a:pPr rtl="1"/>
          <a:endParaRPr lang="he-IL"/>
        </a:p>
      </dgm:t>
    </dgm:pt>
    <dgm:pt modelId="{A5F98198-560A-421A-90BC-A3FC2C0C6A14}" type="pres">
      <dgm:prSet presAssocID="{961717B0-C655-4AFB-AB99-80C6D00D07CD}" presName="linear" presStyleCnt="0">
        <dgm:presLayoutVars>
          <dgm:animLvl val="lvl"/>
          <dgm:resizeHandles val="exact"/>
        </dgm:presLayoutVars>
      </dgm:prSet>
      <dgm:spPr/>
    </dgm:pt>
    <dgm:pt modelId="{48496B6B-521A-4017-8016-9FCECC8FFBAB}" type="pres">
      <dgm:prSet presAssocID="{549C63BD-8A19-4807-8A18-943150862D83}" presName="parentText" presStyleLbl="node1" presStyleIdx="0" presStyleCnt="1" custAng="19294163" custLinFactNeighborX="-2903" custLinFactNeighborY="4179">
        <dgm:presLayoutVars>
          <dgm:chMax val="0"/>
          <dgm:bulletEnabled val="1"/>
        </dgm:presLayoutVars>
      </dgm:prSet>
      <dgm:spPr/>
    </dgm:pt>
  </dgm:ptLst>
  <dgm:cxnLst>
    <dgm:cxn modelId="{F5DDE9BC-58A7-48C6-9765-20A1445FBDF2}" type="presOf" srcId="{549C63BD-8A19-4807-8A18-943150862D83}" destId="{48496B6B-521A-4017-8016-9FCECC8FFBAB}" srcOrd="0" destOrd="0" presId="urn:microsoft.com/office/officeart/2005/8/layout/vList2"/>
    <dgm:cxn modelId="{462A2B36-320E-4F06-BDCF-AE8CFBAAEEEA}" type="presOf" srcId="{961717B0-C655-4AFB-AB99-80C6D00D07CD}" destId="{A5F98198-560A-421A-90BC-A3FC2C0C6A14}" srcOrd="0" destOrd="0" presId="urn:microsoft.com/office/officeart/2005/8/layout/vList2"/>
    <dgm:cxn modelId="{8E57695E-EA85-46C5-86E7-864BA47C7A02}" srcId="{961717B0-C655-4AFB-AB99-80C6D00D07CD}" destId="{549C63BD-8A19-4807-8A18-943150862D83}" srcOrd="0" destOrd="0" parTransId="{82155A46-9499-4CBA-9849-E2F7D05E6987}" sibTransId="{1895FCB1-C5C9-4BF7-B07E-7C71FB74324D}"/>
    <dgm:cxn modelId="{7ABF8C76-392B-4D4D-B9B2-D0B557FFD010}" type="presParOf" srcId="{A5F98198-560A-421A-90BC-A3FC2C0C6A14}" destId="{48496B6B-521A-4017-8016-9FCECC8FFB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96B6B-521A-4017-8016-9FCECC8FFBAB}">
      <dsp:nvSpPr>
        <dsp:cNvPr id="0" name=""/>
        <dsp:cNvSpPr/>
      </dsp:nvSpPr>
      <dsp:spPr>
        <a:xfrm rot="19294163">
          <a:off x="0" y="19545"/>
          <a:ext cx="883575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none" kern="1200" dirty="0" smtClean="0"/>
            <a:t>Best Fit</a:t>
          </a:r>
          <a:endParaRPr lang="he-IL" sz="1400" u="none" kern="1200" dirty="0"/>
        </a:p>
      </dsp:txBody>
      <dsp:txXfrm>
        <a:off x="17591" y="37136"/>
        <a:ext cx="848393" cy="325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64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1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Ben-Sasson</a:t>
            </a:r>
          </a:p>
          <a:p>
            <a:r>
              <a:rPr lang="en-US" dirty="0" smtClean="0"/>
              <a:t>061203410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Assignment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STC filter 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836712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Appendix A:</a:t>
            </a:r>
            <a:r>
              <a:rPr lang="en-US" sz="2800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Q #3 – LN model – learning non rep - </a:t>
            </a:r>
            <a:r>
              <a:rPr lang="en-US" sz="2800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sz="2800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2" y="666328"/>
            <a:ext cx="11377262" cy="6399710"/>
          </a:xfrm>
          <a:prstGeom prst="rect">
            <a:avLst/>
          </a:prstGeom>
        </p:spPr>
      </p:pic>
      <p:graphicFrame>
        <p:nvGraphicFramePr>
          <p:cNvPr id="4" name="דיאגרמה 3"/>
          <p:cNvGraphicFramePr/>
          <p:nvPr>
            <p:extLst>
              <p:ext uri="{D42A27DB-BD31-4B8C-83A1-F6EECF244321}">
                <p14:modId xmlns:p14="http://schemas.microsoft.com/office/powerpoint/2010/main" val="361490197"/>
              </p:ext>
            </p:extLst>
          </p:nvPr>
        </p:nvGraphicFramePr>
        <p:xfrm>
          <a:off x="549796" y="1052736"/>
          <a:ext cx="88357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1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Appendix A: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b="1" dirty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</a:t>
            </a:r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#3 – LN model – testing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2" y="666328"/>
            <a:ext cx="11377262" cy="6399709"/>
          </a:xfrm>
          <a:prstGeom prst="rect">
            <a:avLst/>
          </a:prstGeom>
        </p:spPr>
      </p:pic>
      <p:grpSp>
        <p:nvGrpSpPr>
          <p:cNvPr id="4" name="קבוצה 3"/>
          <p:cNvGrpSpPr/>
          <p:nvPr/>
        </p:nvGrpSpPr>
        <p:grpSpPr>
          <a:xfrm>
            <a:off x="477788" y="1152476"/>
            <a:ext cx="883575" cy="360360"/>
            <a:chOff x="0" y="19545"/>
            <a:chExt cx="883575" cy="360360"/>
          </a:xfrm>
        </p:grpSpPr>
        <p:sp>
          <p:nvSpPr>
            <p:cNvPr id="5" name="מלבן מעוגל 4"/>
            <p:cNvSpPr/>
            <p:nvPr/>
          </p:nvSpPr>
          <p:spPr>
            <a:xfrm rot="19294163">
              <a:off x="0" y="19545"/>
              <a:ext cx="883575" cy="360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מלבן 5"/>
            <p:cNvSpPr/>
            <p:nvPr/>
          </p:nvSpPr>
          <p:spPr>
            <a:xfrm rot="19294163">
              <a:off x="17591" y="37136"/>
              <a:ext cx="848393" cy="325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Best Fit</a:t>
              </a:r>
              <a:endParaRPr lang="he-I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7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 – Raster 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" y="764704"/>
            <a:ext cx="1123836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#1 – PSTH 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92696"/>
            <a:ext cx="11737304" cy="60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 – STA-non-rep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5" y="908720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#2 – STA-rep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5" y="908720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generator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3" y="801982"/>
            <a:ext cx="9406778" cy="52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learning non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1" y="666328"/>
            <a:ext cx="11377264" cy="63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#3 – LN model – testing rep - </a:t>
            </a:r>
            <a:r>
              <a:rPr lang="en-US" b="1" dirty="0" err="1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RvsRest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2" y="666328"/>
            <a:ext cx="11377262" cy="63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8053" y="0"/>
            <a:ext cx="9601200" cy="666328"/>
          </a:xfrm>
        </p:spPr>
        <p:txBody>
          <a:bodyPr/>
          <a:lstStyle/>
          <a:p>
            <a:r>
              <a:rPr lang="en-US" b="1" dirty="0" smtClean="0">
                <a:solidFill>
                  <a:srgbClr val="E7D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 #4 – STC eigenvalues –non-rep</a:t>
            </a:r>
            <a:endParaRPr lang="en-US" b="1" dirty="0">
              <a:solidFill>
                <a:srgbClr val="E7D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980728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124</Words>
  <Application>Microsoft Office PowerPoint</Application>
  <PresentationFormat>מותאם אישית</PresentationFormat>
  <Paragraphs>27</Paragraphs>
  <Slides>12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Century Gothic</vt:lpstr>
      <vt:lpstr>Euphemia</vt:lpstr>
      <vt:lpstr>Gisha</vt:lpstr>
      <vt:lpstr>Palatino Linotype</vt:lpstr>
      <vt:lpstr>Hexagonal design template</vt:lpstr>
      <vt:lpstr>Assignment #4</vt:lpstr>
      <vt:lpstr>Q #1 – Raster -rep</vt:lpstr>
      <vt:lpstr>Q #1 – PSTH -rep</vt:lpstr>
      <vt:lpstr>Q #2 – STA-non-rep</vt:lpstr>
      <vt:lpstr>Q #2 – STA-rep</vt:lpstr>
      <vt:lpstr>Q #3 – LN model – learning non rep - generator</vt:lpstr>
      <vt:lpstr>Q #3 – LN model – learning non rep - RvsRest</vt:lpstr>
      <vt:lpstr>Q #3 – LN model – testing rep - RvsRest</vt:lpstr>
      <vt:lpstr>Q #4 – STC eigenvalues –non-rep</vt:lpstr>
      <vt:lpstr>Q #4 – STC filter non-rep</vt:lpstr>
      <vt:lpstr>Appendix A: Q #3 – LN model – learning non rep - RvsRest</vt:lpstr>
      <vt:lpstr>Appendix A: Q #3 – LN model – testing rep - RvsRest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2014-11-25T06:19:07Z</dcterms:created>
  <dcterms:modified xsi:type="dcterms:W3CDTF">2015-03-09T12:40:08Z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