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1869" autoAdjust="0"/>
  </p:normalViewPr>
  <p:slideViewPr>
    <p:cSldViewPr>
      <p:cViewPr varScale="1">
        <p:scale>
          <a:sx n="86" d="100"/>
          <a:sy n="86" d="100"/>
        </p:scale>
        <p:origin x="246" y="90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Shay Ben-Sasson</a:t>
            </a:r>
          </a:p>
          <a:p>
            <a:r>
              <a:rPr lang="en-US" dirty="0" smtClean="0"/>
              <a:t>061203410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692696"/>
            <a:ext cx="11070471" cy="5747348"/>
          </a:xfrm>
        </p:spPr>
      </p:pic>
    </p:spTree>
    <p:extLst>
      <p:ext uri="{BB962C8B-B14F-4D97-AF65-F5344CB8AC3E}">
        <p14:creationId xmlns:p14="http://schemas.microsoft.com/office/powerpoint/2010/main" val="176139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692696"/>
            <a:ext cx="11070471" cy="5747347"/>
          </a:xfrm>
        </p:spPr>
      </p:pic>
    </p:spTree>
    <p:extLst>
      <p:ext uri="{BB962C8B-B14F-4D97-AF65-F5344CB8AC3E}">
        <p14:creationId xmlns:p14="http://schemas.microsoft.com/office/powerpoint/2010/main" val="378891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788667"/>
            <a:ext cx="11070471" cy="5555405"/>
          </a:xfrm>
        </p:spPr>
      </p:pic>
      <p:sp>
        <p:nvSpPr>
          <p:cNvPr id="2" name="TextBox 1"/>
          <p:cNvSpPr txBox="1"/>
          <p:nvPr/>
        </p:nvSpPr>
        <p:spPr>
          <a:xfrm>
            <a:off x="3790156" y="260648"/>
            <a:ext cx="4464496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REP, 500ms STA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92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788667"/>
            <a:ext cx="11070470" cy="5555405"/>
          </a:xfrm>
        </p:spPr>
      </p:pic>
      <p:sp>
        <p:nvSpPr>
          <p:cNvPr id="5" name="TextBox 4"/>
          <p:cNvSpPr txBox="1"/>
          <p:nvPr/>
        </p:nvSpPr>
        <p:spPr>
          <a:xfrm>
            <a:off x="3790156" y="260648"/>
            <a:ext cx="4464496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Non-REP, 500ms STA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59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template" id="{699B46E6-0BF5-4F40-8108-3B66A2589EB2}" vid="{FB18B41F-6995-4495-BAC8-6848877324A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53AA20-4B5D-49AF-879B-967C234CE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15</Words>
  <Application>Microsoft Office PowerPoint</Application>
  <PresentationFormat>Custom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Euphemia</vt:lpstr>
      <vt:lpstr>Palatino Linotype</vt:lpstr>
      <vt:lpstr>Hexagonal design template</vt:lpstr>
      <vt:lpstr>Assignment #4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2014-11-25T06:19:07Z</dcterms:created>
  <dcterms:modified xsi:type="dcterms:W3CDTF">2015-01-07T13:28:30Z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TC034605199991</vt:lpwstr>
  </property>
</Properties>
</file>