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83" r:id="rId5"/>
    <p:sldId id="270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1869" autoAdjust="0"/>
  </p:normalViewPr>
  <p:slideViewPr>
    <p:cSldViewPr>
      <p:cViewPr varScale="1">
        <p:scale>
          <a:sx n="86" d="100"/>
          <a:sy n="86" d="100"/>
        </p:scale>
        <p:origin x="246" y="90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12/23/2014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12/23/2014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r" rtl="1"/>
            <a:r>
              <a:rPr lang="he-IL" sz="1000" b="0" dirty="0" smtClean="0"/>
              <a:t>בחושך</a:t>
            </a:r>
            <a:r>
              <a:rPr lang="he-IL" sz="1000" dirty="0" smtClean="0"/>
              <a:t> תעלות הנתרן והסידן של </a:t>
            </a:r>
            <a:r>
              <a:rPr lang="he-IL" sz="1000" dirty="0" err="1" smtClean="0"/>
              <a:t>הפוטורצפטרים</a:t>
            </a:r>
            <a:r>
              <a:rPr lang="he-IL" sz="1000" dirty="0" smtClean="0"/>
              <a:t> פתוחות, התא נמצא במצב של דה-פולריזציה ומשחרר </a:t>
            </a:r>
            <a:r>
              <a:rPr lang="he-IL" sz="1000" dirty="0" err="1" smtClean="0"/>
              <a:t>גלוטמאט</a:t>
            </a:r>
            <a:r>
              <a:rPr lang="he-IL" sz="1000" dirty="0" smtClean="0"/>
              <a:t>.</a:t>
            </a:r>
            <a:endParaRPr lang="en-US" sz="1000" dirty="0" smtClean="0"/>
          </a:p>
          <a:p>
            <a:pPr algn="r" rtl="1"/>
            <a:r>
              <a:rPr lang="he-IL" sz="1000" dirty="0" smtClean="0"/>
              <a:t>אור גורם לפירוק </a:t>
            </a:r>
            <a:r>
              <a:rPr lang="he-IL" sz="1000" dirty="0" err="1" smtClean="0"/>
              <a:t>הפוטופיגמנט</a:t>
            </a:r>
            <a:r>
              <a:rPr lang="he-IL" sz="1000" dirty="0" smtClean="0"/>
              <a:t>, וכך לסגירת תעלות הנתרן -&gt; היפר-פולריזציה ושחרור </a:t>
            </a:r>
            <a:r>
              <a:rPr lang="he-IL" sz="1000" dirty="0" err="1" smtClean="0"/>
              <a:t>הגולטמאט</a:t>
            </a:r>
            <a:r>
              <a:rPr lang="he-IL" sz="1000" dirty="0" smtClean="0"/>
              <a:t> קטן.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Shay Ben-Sasson</a:t>
            </a:r>
          </a:p>
          <a:p>
            <a:r>
              <a:rPr lang="en-US" dirty="0" smtClean="0"/>
              <a:t>061203410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 smtClean="0"/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12"/>
              <p:cNvSpPr>
                <a:spLocks noGrp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E7D0A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skerville Old Face" panose="02020602080505020303" pitchFamily="18" charset="0"/>
                  </a:rPr>
                  <a:t>Q #3 – sliding Gaussian window=11,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E7D0A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13" name="Tit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  <a:blipFill rotWithShape="0">
                <a:blip r:embed="rId2"/>
                <a:stretch>
                  <a:fillRect l="-2032" t="-11009" b="-4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6" y="806318"/>
            <a:ext cx="10058398" cy="5794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116632"/>
            <a:ext cx="2415599" cy="18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9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12"/>
              <p:cNvSpPr>
                <a:spLocks noGrp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E7D0A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skerville Old Face" panose="02020602080505020303" pitchFamily="18" charset="0"/>
                  </a:rPr>
                  <a:t>Q #3 – sliding Gaussian window=11,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E7D0A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13" name="Tit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  <a:blipFill rotWithShape="0">
                <a:blip r:embed="rId2"/>
                <a:stretch>
                  <a:fillRect l="-2032" t="-11009" b="-4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6" y="806318"/>
            <a:ext cx="10058398" cy="5794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116632"/>
            <a:ext cx="2415599" cy="180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8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12"/>
              <p:cNvSpPr>
                <a:spLocks noGrp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E7D0A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skerville Old Face" panose="02020602080505020303" pitchFamily="18" charset="0"/>
                  </a:rPr>
                  <a:t>Q #3 – sliding Gaussian window=11,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b="1" dirty="0">
                  <a:solidFill>
                    <a:srgbClr val="E7D0A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13" name="Tit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  <a:blipFill rotWithShape="0">
                <a:blip r:embed="rId2"/>
                <a:stretch>
                  <a:fillRect l="-2032" t="-11009" b="-4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6" y="806318"/>
            <a:ext cx="10058397" cy="5794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582" y="346142"/>
            <a:ext cx="2553837" cy="14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12"/>
              <p:cNvSpPr>
                <a:spLocks noGrp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E7D0A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skerville Old Face" panose="02020602080505020303" pitchFamily="18" charset="0"/>
                  </a:rPr>
                  <a:t>Q #3 – sliding Gaussian window=21,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E7D0A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13" name="Tit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  <a:blipFill rotWithShape="0">
                <a:blip r:embed="rId2"/>
                <a:stretch>
                  <a:fillRect l="-2032" t="-11009" b="-4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6" y="806318"/>
            <a:ext cx="10058398" cy="5794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116632"/>
            <a:ext cx="2415599" cy="18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8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12"/>
              <p:cNvSpPr>
                <a:spLocks noGrp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E7D0A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skerville Old Face" panose="02020602080505020303" pitchFamily="18" charset="0"/>
                  </a:rPr>
                  <a:t>Q #3 – sliding Gaussian window=21,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E7D0A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13" name="Tit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  <a:blipFill rotWithShape="0">
                <a:blip r:embed="rId2"/>
                <a:stretch>
                  <a:fillRect l="-2032" t="-11009" b="-4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6" y="806318"/>
            <a:ext cx="10058398" cy="5794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116632"/>
            <a:ext cx="2415599" cy="180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9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12"/>
              <p:cNvSpPr>
                <a:spLocks noGrp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E7D0A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skerville Old Face" panose="02020602080505020303" pitchFamily="18" charset="0"/>
                  </a:rPr>
                  <a:t>Q #3 – sliding Gaussian window=21,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b="1" dirty="0">
                  <a:solidFill>
                    <a:srgbClr val="E7D0A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13" name="Tit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  <a:blipFill rotWithShape="0">
                <a:blip r:embed="rId2"/>
                <a:stretch>
                  <a:fillRect l="-2032" t="-11009" b="-4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6" y="806318"/>
            <a:ext cx="10058397" cy="5794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1" y="116632"/>
            <a:ext cx="2415597" cy="180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5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1 - Raster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764704"/>
            <a:ext cx="10058400" cy="56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1 - PSTH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836712"/>
            <a:ext cx="10058400" cy="56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2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#3 – sliding window=5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696871"/>
            <a:ext cx="10058400" cy="57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2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#3 – sliding window=11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764704"/>
            <a:ext cx="10058400" cy="57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5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#3 – sliding window=21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836712"/>
            <a:ext cx="10058400" cy="57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5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12"/>
              <p:cNvSpPr>
                <a:spLocks noGrp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E7D0A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skerville Old Face" panose="02020602080505020303" pitchFamily="18" charset="0"/>
                  </a:rPr>
                  <a:t>Q #3 – sliding Gaussian window=5,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E7D0A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13" name="Tit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  <a:blipFill rotWithShape="0">
                <a:blip r:embed="rId2"/>
                <a:stretch>
                  <a:fillRect l="-2032" t="-11009" b="-4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5" y="806318"/>
            <a:ext cx="10058400" cy="5794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116632"/>
            <a:ext cx="2415600" cy="18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4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12"/>
              <p:cNvSpPr>
                <a:spLocks noGrp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E7D0A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skerville Old Face" panose="02020602080505020303" pitchFamily="18" charset="0"/>
                  </a:rPr>
                  <a:t>Q #3 – sliding Gaussian window=5,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E7D0A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13" name="Tit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  <a:blipFill rotWithShape="0">
                <a:blip r:embed="rId2"/>
                <a:stretch>
                  <a:fillRect l="-2032" t="-11009" b="-4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6" y="806318"/>
            <a:ext cx="10058398" cy="5794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116632"/>
            <a:ext cx="2415599" cy="18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9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12"/>
              <p:cNvSpPr>
                <a:spLocks noGrp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E7D0A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skerville Old Face" panose="02020602080505020303" pitchFamily="18" charset="0"/>
                  </a:rPr>
                  <a:t>Q #3 – sliding Gaussian window=5,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E7D0A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b="1" dirty="0">
                  <a:solidFill>
                    <a:srgbClr val="E7D0A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13" name="Tit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48053" y="0"/>
                <a:ext cx="9601200" cy="666328"/>
              </a:xfrm>
              <a:blipFill rotWithShape="0">
                <a:blip r:embed="rId2"/>
                <a:stretch>
                  <a:fillRect l="-2032" t="-11009" b="-4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6" y="806318"/>
            <a:ext cx="10058398" cy="5794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116632"/>
            <a:ext cx="2415599" cy="180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8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template" id="{699B46E6-0BF5-4F40-8108-3B66A2589EB2}" vid="{FB18B41F-6995-4495-BAC8-6848877324AF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53AA20-4B5D-49AF-879B-967C234CE5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0</TotalTime>
  <Words>165</Words>
  <Application>Microsoft Office PowerPoint</Application>
  <PresentationFormat>Custom</PresentationFormat>
  <Paragraphs>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Baskerville Old Face</vt:lpstr>
      <vt:lpstr>Cambria Math</vt:lpstr>
      <vt:lpstr>Century Gothic</vt:lpstr>
      <vt:lpstr>Euphemia</vt:lpstr>
      <vt:lpstr>Gisha</vt:lpstr>
      <vt:lpstr>Palatino Linotype</vt:lpstr>
      <vt:lpstr>Hexagonal design template</vt:lpstr>
      <vt:lpstr>Assignment #3</vt:lpstr>
      <vt:lpstr>Q #1 - Raster</vt:lpstr>
      <vt:lpstr>Q #1 - PSTH</vt:lpstr>
      <vt:lpstr>Q #3 – sliding window=5</vt:lpstr>
      <vt:lpstr>Q #3 – sliding window=11</vt:lpstr>
      <vt:lpstr>Q #3 – sliding window=21</vt:lpstr>
      <vt:lpstr>Q #3 – sliding Gaussian window=5, σ=1</vt:lpstr>
      <vt:lpstr>Q #3 – sliding Gaussian window=5, σ=5</vt:lpstr>
      <vt:lpstr>Q #3 – sliding Gaussian window=5, σ=10</vt:lpstr>
      <vt:lpstr>Q #3 – sliding Gaussian window=11, σ=1</vt:lpstr>
      <vt:lpstr>Q #3 – sliding Gaussian window=11, σ=5</vt:lpstr>
      <vt:lpstr>Q #3 – sliding Gaussian window=11, σ=10</vt:lpstr>
      <vt:lpstr>Q #3 – sliding Gaussian window=21, σ=1</vt:lpstr>
      <vt:lpstr>Q #3 – sliding Gaussian window=21, σ=5</vt:lpstr>
      <vt:lpstr>Q #3 – sliding Gaussian window=21, σ=10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2014-11-25T06:19:07Z</dcterms:created>
  <dcterms:modified xsi:type="dcterms:W3CDTF">2014-12-23T10:44:33Z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TC034605199991</vt:lpwstr>
  </property>
</Properties>
</file>