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59" r:id="rId7"/>
    <p:sldId id="266" r:id="rId8"/>
    <p:sldId id="267" r:id="rId9"/>
    <p:sldId id="268" r:id="rId10"/>
    <p:sldId id="271" r:id="rId11"/>
    <p:sldId id="270" r:id="rId12"/>
    <p:sldId id="265"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0E7FC2-0B23-499C-8733-41C9779F0253}" v="1" dt="2020-08-26T17:01:34.43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4291" autoAdjust="0"/>
  </p:normalViewPr>
  <p:slideViewPr>
    <p:cSldViewPr snapToGrid="0" showGuides="1">
      <p:cViewPr varScale="1">
        <p:scale>
          <a:sx n="86" d="100"/>
          <a:sy n="86" d="100"/>
        </p:scale>
        <p:origin x="293" y="5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 Ben Yehuda" userId="25faade0c5ca4c2e" providerId="LiveId" clId="{DB0E7FC2-0B23-499C-8733-41C9779F0253}"/>
    <pc:docChg chg="custSel mod addSld delSld modSld sldOrd">
      <pc:chgData name="Shay Ben Yehuda" userId="25faade0c5ca4c2e" providerId="LiveId" clId="{DB0E7FC2-0B23-499C-8733-41C9779F0253}" dt="2020-08-26T17:03:13.768" v="103" actId="478"/>
      <pc:docMkLst>
        <pc:docMk/>
      </pc:docMkLst>
      <pc:sldChg chg="addSp delSp modSp mod">
        <pc:chgData name="Shay Ben Yehuda" userId="25faade0c5ca4c2e" providerId="LiveId" clId="{DB0E7FC2-0B23-499C-8733-41C9779F0253}" dt="2020-08-26T17:03:13.768" v="103" actId="478"/>
        <pc:sldMkLst>
          <pc:docMk/>
          <pc:sldMk cId="2314201511" sldId="265"/>
        </pc:sldMkLst>
        <pc:spChg chg="del">
          <ac:chgData name="Shay Ben Yehuda" userId="25faade0c5ca4c2e" providerId="LiveId" clId="{DB0E7FC2-0B23-499C-8733-41C9779F0253}" dt="2020-08-26T17:02:41.066" v="94" actId="478"/>
          <ac:spMkLst>
            <pc:docMk/>
            <pc:sldMk cId="2314201511" sldId="265"/>
            <ac:spMk id="3" creationId="{83BBFE92-CA4F-4673-B4D5-7FFF88E819E8}"/>
          </ac:spMkLst>
        </pc:spChg>
        <pc:spChg chg="add del mod">
          <ac:chgData name="Shay Ben Yehuda" userId="25faade0c5ca4c2e" providerId="LiveId" clId="{DB0E7FC2-0B23-499C-8733-41C9779F0253}" dt="2020-08-26T17:02:45.500" v="95" actId="478"/>
          <ac:spMkLst>
            <pc:docMk/>
            <pc:sldMk cId="2314201511" sldId="265"/>
            <ac:spMk id="5" creationId="{35E78A71-3228-4943-8D51-E6F1F69B4411}"/>
          </ac:spMkLst>
        </pc:spChg>
        <pc:spChg chg="del">
          <ac:chgData name="Shay Ben Yehuda" userId="25faade0c5ca4c2e" providerId="LiveId" clId="{DB0E7FC2-0B23-499C-8733-41C9779F0253}" dt="2020-08-26T17:03:08.850" v="101" actId="478"/>
          <ac:spMkLst>
            <pc:docMk/>
            <pc:sldMk cId="2314201511" sldId="265"/>
            <ac:spMk id="6" creationId="{E976F3E4-0E67-4891-8B94-6441620D8B71}"/>
          </ac:spMkLst>
        </pc:spChg>
        <pc:spChg chg="del">
          <ac:chgData name="Shay Ben Yehuda" userId="25faade0c5ca4c2e" providerId="LiveId" clId="{DB0E7FC2-0B23-499C-8733-41C9779F0253}" dt="2020-08-26T17:02:48.990" v="96" actId="478"/>
          <ac:spMkLst>
            <pc:docMk/>
            <pc:sldMk cId="2314201511" sldId="265"/>
            <ac:spMk id="7" creationId="{422606DA-F5C0-4FBD-930A-04C47E7F7751}"/>
          </ac:spMkLst>
        </pc:spChg>
        <pc:spChg chg="del">
          <ac:chgData name="Shay Ben Yehuda" userId="25faade0c5ca4c2e" providerId="LiveId" clId="{DB0E7FC2-0B23-499C-8733-41C9779F0253}" dt="2020-08-26T17:02:59.281" v="97" actId="478"/>
          <ac:spMkLst>
            <pc:docMk/>
            <pc:sldMk cId="2314201511" sldId="265"/>
            <ac:spMk id="8" creationId="{1E9D6192-3994-44C6-93B4-D248EEE931D9}"/>
          </ac:spMkLst>
        </pc:spChg>
        <pc:spChg chg="del">
          <ac:chgData name="Shay Ben Yehuda" userId="25faade0c5ca4c2e" providerId="LiveId" clId="{DB0E7FC2-0B23-499C-8733-41C9779F0253}" dt="2020-08-26T17:03:04.050" v="99" actId="478"/>
          <ac:spMkLst>
            <pc:docMk/>
            <pc:sldMk cId="2314201511" sldId="265"/>
            <ac:spMk id="9" creationId="{AE673424-1521-4ECB-BC19-D062786A9ED3}"/>
          </ac:spMkLst>
        </pc:spChg>
        <pc:spChg chg="add del mod">
          <ac:chgData name="Shay Ben Yehuda" userId="25faade0c5ca4c2e" providerId="LiveId" clId="{DB0E7FC2-0B23-499C-8733-41C9779F0253}" dt="2020-08-26T17:03:13.768" v="103" actId="478"/>
          <ac:spMkLst>
            <pc:docMk/>
            <pc:sldMk cId="2314201511" sldId="265"/>
            <ac:spMk id="11" creationId="{F05A3884-3B96-4CFA-9FC4-AB61E68BFC00}"/>
          </ac:spMkLst>
        </pc:spChg>
        <pc:spChg chg="add del mod">
          <ac:chgData name="Shay Ben Yehuda" userId="25faade0c5ca4c2e" providerId="LiveId" clId="{DB0E7FC2-0B23-499C-8733-41C9779F0253}" dt="2020-08-26T17:03:01.183" v="98" actId="478"/>
          <ac:spMkLst>
            <pc:docMk/>
            <pc:sldMk cId="2314201511" sldId="265"/>
            <ac:spMk id="13" creationId="{BB42F91C-C1A7-41E9-BB6D-05DF529934EF}"/>
          </ac:spMkLst>
        </pc:spChg>
        <pc:spChg chg="add del mod">
          <ac:chgData name="Shay Ben Yehuda" userId="25faade0c5ca4c2e" providerId="LiveId" clId="{DB0E7FC2-0B23-499C-8733-41C9779F0253}" dt="2020-08-26T17:03:06.460" v="100" actId="478"/>
          <ac:spMkLst>
            <pc:docMk/>
            <pc:sldMk cId="2314201511" sldId="265"/>
            <ac:spMk id="15" creationId="{8FBF26A6-7ADE-469C-A927-975536016C9F}"/>
          </ac:spMkLst>
        </pc:spChg>
        <pc:spChg chg="add del mod">
          <ac:chgData name="Shay Ben Yehuda" userId="25faade0c5ca4c2e" providerId="LiveId" clId="{DB0E7FC2-0B23-499C-8733-41C9779F0253}" dt="2020-08-26T17:03:11.085" v="102" actId="478"/>
          <ac:spMkLst>
            <pc:docMk/>
            <pc:sldMk cId="2314201511" sldId="265"/>
            <ac:spMk id="17" creationId="{F4311EE0-9C0A-4F43-A19B-1A7978ECF6C8}"/>
          </ac:spMkLst>
        </pc:spChg>
      </pc:sldChg>
      <pc:sldChg chg="modSp mod">
        <pc:chgData name="Shay Ben Yehuda" userId="25faade0c5ca4c2e" providerId="LiveId" clId="{DB0E7FC2-0B23-499C-8733-41C9779F0253}" dt="2020-08-26T16:59:37.436" v="47" actId="20577"/>
        <pc:sldMkLst>
          <pc:docMk/>
          <pc:sldMk cId="4283894049" sldId="268"/>
        </pc:sldMkLst>
        <pc:spChg chg="mod">
          <ac:chgData name="Shay Ben Yehuda" userId="25faade0c5ca4c2e" providerId="LiveId" clId="{DB0E7FC2-0B23-499C-8733-41C9779F0253}" dt="2020-08-26T16:59:30.165" v="36" actId="403"/>
          <ac:spMkLst>
            <pc:docMk/>
            <pc:sldMk cId="4283894049" sldId="268"/>
            <ac:spMk id="4" creationId="{A88F02AC-2ACE-4B6E-9181-99EBB08906BB}"/>
          </ac:spMkLst>
        </pc:spChg>
        <pc:spChg chg="mod">
          <ac:chgData name="Shay Ben Yehuda" userId="25faade0c5ca4c2e" providerId="LiveId" clId="{DB0E7FC2-0B23-499C-8733-41C9779F0253}" dt="2020-08-26T16:59:37.436" v="47" actId="20577"/>
          <ac:spMkLst>
            <pc:docMk/>
            <pc:sldMk cId="4283894049" sldId="268"/>
            <ac:spMk id="5" creationId="{0C01CE71-FC76-4B08-B6CF-991940C3CF1D}"/>
          </ac:spMkLst>
        </pc:spChg>
      </pc:sldChg>
      <pc:sldChg chg="addSp delSp modSp del mod modClrScheme chgLayout">
        <pc:chgData name="Shay Ben Yehuda" userId="25faade0c5ca4c2e" providerId="LiveId" clId="{DB0E7FC2-0B23-499C-8733-41C9779F0253}" dt="2020-08-26T17:01:08.040" v="61" actId="47"/>
        <pc:sldMkLst>
          <pc:docMk/>
          <pc:sldMk cId="617316785" sldId="269"/>
        </pc:sldMkLst>
        <pc:spChg chg="mod">
          <ac:chgData name="Shay Ben Yehuda" userId="25faade0c5ca4c2e" providerId="LiveId" clId="{DB0E7FC2-0B23-499C-8733-41C9779F0253}" dt="2020-08-26T17:00:29.798" v="60" actId="26606"/>
          <ac:spMkLst>
            <pc:docMk/>
            <pc:sldMk cId="617316785" sldId="269"/>
            <ac:spMk id="2" creationId="{638DCF8F-466A-4FC0-91DF-33EF070ED3F1}"/>
          </ac:spMkLst>
        </pc:spChg>
        <pc:spChg chg="del">
          <ac:chgData name="Shay Ben Yehuda" userId="25faade0c5ca4c2e" providerId="LiveId" clId="{DB0E7FC2-0B23-499C-8733-41C9779F0253}" dt="2020-08-26T17:00:09.522" v="56" actId="478"/>
          <ac:spMkLst>
            <pc:docMk/>
            <pc:sldMk cId="617316785" sldId="269"/>
            <ac:spMk id="4" creationId="{7E209D92-7413-44EE-BC90-ECE50DA3158D}"/>
          </ac:spMkLst>
        </pc:spChg>
        <pc:spChg chg="mod ord">
          <ac:chgData name="Shay Ben Yehuda" userId="25faade0c5ca4c2e" providerId="LiveId" clId="{DB0E7FC2-0B23-499C-8733-41C9779F0253}" dt="2020-08-26T17:00:29.798" v="60" actId="26606"/>
          <ac:spMkLst>
            <pc:docMk/>
            <pc:sldMk cId="617316785" sldId="269"/>
            <ac:spMk id="5" creationId="{20B93806-769F-4C20-A684-CA4CB5BB858C}"/>
          </ac:spMkLst>
        </pc:spChg>
        <pc:spChg chg="add del mod">
          <ac:chgData name="Shay Ben Yehuda" userId="25faade0c5ca4c2e" providerId="LiveId" clId="{DB0E7FC2-0B23-499C-8733-41C9779F0253}" dt="2020-08-26T17:00:13.161" v="57" actId="478"/>
          <ac:spMkLst>
            <pc:docMk/>
            <pc:sldMk cId="617316785" sldId="269"/>
            <ac:spMk id="6" creationId="{E9ECC48C-1FFD-49A2-AD21-64007BF21EBB}"/>
          </ac:spMkLst>
        </pc:spChg>
        <pc:picChg chg="add mod">
          <ac:chgData name="Shay Ben Yehuda" userId="25faade0c5ca4c2e" providerId="LiveId" clId="{DB0E7FC2-0B23-499C-8733-41C9779F0253}" dt="2020-08-26T17:00:29.798" v="60" actId="26606"/>
          <ac:picMkLst>
            <pc:docMk/>
            <pc:sldMk cId="617316785" sldId="269"/>
            <ac:picMk id="7" creationId="{9EC301D7-B89B-4AC8-8302-96C6478E4EBB}"/>
          </ac:picMkLst>
        </pc:picChg>
        <pc:picChg chg="mod ord">
          <ac:chgData name="Shay Ben Yehuda" userId="25faade0c5ca4c2e" providerId="LiveId" clId="{DB0E7FC2-0B23-499C-8733-41C9779F0253}" dt="2020-08-26T17:00:29.798" v="60" actId="26606"/>
          <ac:picMkLst>
            <pc:docMk/>
            <pc:sldMk cId="617316785" sldId="269"/>
            <ac:picMk id="14" creationId="{BD519751-E686-4F24-9C8F-C439D8581B8C}"/>
          </ac:picMkLst>
        </pc:picChg>
      </pc:sldChg>
      <pc:sldChg chg="modSp mod ord">
        <pc:chgData name="Shay Ben Yehuda" userId="25faade0c5ca4c2e" providerId="LiveId" clId="{DB0E7FC2-0B23-499C-8733-41C9779F0253}" dt="2020-08-26T17:02:34.778" v="93" actId="1076"/>
        <pc:sldMkLst>
          <pc:docMk/>
          <pc:sldMk cId="296960328" sldId="270"/>
        </pc:sldMkLst>
        <pc:spChg chg="mod">
          <ac:chgData name="Shay Ben Yehuda" userId="25faade0c5ca4c2e" providerId="LiveId" clId="{DB0E7FC2-0B23-499C-8733-41C9779F0253}" dt="2020-08-26T17:02:34.778" v="93" actId="1076"/>
          <ac:spMkLst>
            <pc:docMk/>
            <pc:sldMk cId="296960328" sldId="270"/>
            <ac:spMk id="4" creationId="{A88F02AC-2ACE-4B6E-9181-99EBB08906BB}"/>
          </ac:spMkLst>
        </pc:spChg>
        <pc:spChg chg="mod">
          <ac:chgData name="Shay Ben Yehuda" userId="25faade0c5ca4c2e" providerId="LiveId" clId="{DB0E7FC2-0B23-499C-8733-41C9779F0253}" dt="2020-08-26T17:02:28.426" v="90" actId="20577"/>
          <ac:spMkLst>
            <pc:docMk/>
            <pc:sldMk cId="296960328" sldId="270"/>
            <ac:spMk id="5" creationId="{0C01CE71-FC76-4B08-B6CF-991940C3CF1D}"/>
          </ac:spMkLst>
        </pc:spChg>
      </pc:sldChg>
      <pc:sldChg chg="del ord">
        <pc:chgData name="Shay Ben Yehuda" userId="25faade0c5ca4c2e" providerId="LiveId" clId="{DB0E7FC2-0B23-499C-8733-41C9779F0253}" dt="2020-08-26T17:01:15.293" v="66" actId="47"/>
        <pc:sldMkLst>
          <pc:docMk/>
          <pc:sldMk cId="407607976" sldId="271"/>
        </pc:sldMkLst>
      </pc:sldChg>
      <pc:sldChg chg="addSp delSp modSp add mod">
        <pc:chgData name="Shay Ben Yehuda" userId="25faade0c5ca4c2e" providerId="LiveId" clId="{DB0E7FC2-0B23-499C-8733-41C9779F0253}" dt="2020-08-26T17:02:04.447" v="80" actId="20577"/>
        <pc:sldMkLst>
          <pc:docMk/>
          <pc:sldMk cId="987735093" sldId="271"/>
        </pc:sldMkLst>
        <pc:spChg chg="del">
          <ac:chgData name="Shay Ben Yehuda" userId="25faade0c5ca4c2e" providerId="LiveId" clId="{DB0E7FC2-0B23-499C-8733-41C9779F0253}" dt="2020-08-26T17:01:37.868" v="68" actId="478"/>
          <ac:spMkLst>
            <pc:docMk/>
            <pc:sldMk cId="987735093" sldId="271"/>
            <ac:spMk id="4" creationId="{7E209D92-7413-44EE-BC90-ECE50DA3158D}"/>
          </ac:spMkLst>
        </pc:spChg>
        <pc:spChg chg="mod">
          <ac:chgData name="Shay Ben Yehuda" userId="25faade0c5ca4c2e" providerId="LiveId" clId="{DB0E7FC2-0B23-499C-8733-41C9779F0253}" dt="2020-08-26T17:02:04.447" v="80" actId="20577"/>
          <ac:spMkLst>
            <pc:docMk/>
            <pc:sldMk cId="987735093" sldId="271"/>
            <ac:spMk id="5" creationId="{20B93806-769F-4C20-A684-CA4CB5BB858C}"/>
          </ac:spMkLst>
        </pc:spChg>
        <pc:spChg chg="add del mod">
          <ac:chgData name="Shay Ben Yehuda" userId="25faade0c5ca4c2e" providerId="LiveId" clId="{DB0E7FC2-0B23-499C-8733-41C9779F0253}" dt="2020-08-26T17:01:43.133" v="70" actId="478"/>
          <ac:spMkLst>
            <pc:docMk/>
            <pc:sldMk cId="987735093" sldId="271"/>
            <ac:spMk id="6" creationId="{742EFDF8-2395-4D37-821C-B16334A9074E}"/>
          </ac:spMkLst>
        </pc:spChg>
        <pc:picChg chg="add mod">
          <ac:chgData name="Shay Ben Yehuda" userId="25faade0c5ca4c2e" providerId="LiveId" clId="{DB0E7FC2-0B23-499C-8733-41C9779F0253}" dt="2020-08-26T17:01:53.927" v="72" actId="1076"/>
          <ac:picMkLst>
            <pc:docMk/>
            <pc:sldMk cId="987735093" sldId="271"/>
            <ac:picMk id="7" creationId="{9B81C7B2-C754-4256-A04E-B1B5CACD8C0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26.08.2020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26.08.2020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1"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sz="5400" dirty="0"/>
              <a:t>Capstone Project - The Battle of Neighborhoods </a:t>
            </a:r>
            <a:endParaRPr lang="ru-RU" sz="5400"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August</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2020</a:t>
            </a:r>
            <a:endParaRPr lang="ru-RU" dirty="0"/>
          </a:p>
        </p:txBody>
      </p:sp>
      <p:sp>
        <p:nvSpPr>
          <p:cNvPr id="7" name="Text Placeholder 6">
            <a:extLst>
              <a:ext uri="{FF2B5EF4-FFF2-40B4-BE49-F238E27FC236}">
                <a16:creationId xmlns:a16="http://schemas.microsoft.com/office/drawing/2014/main" id="{0CDE9BFB-E5A3-4D13-B833-E8121DCF307E}"/>
              </a:ext>
            </a:extLst>
          </p:cNvPr>
          <p:cNvSpPr>
            <a:spLocks noGrp="1"/>
          </p:cNvSpPr>
          <p:nvPr>
            <p:ph type="body" sz="quarter" idx="13"/>
          </p:nvPr>
        </p:nvSpPr>
        <p:spPr/>
        <p:txBody>
          <a:bodyPr/>
          <a:lstStyle/>
          <a:p>
            <a:r>
              <a:rPr lang="en-US" dirty="0"/>
              <a:t>Scarborough, Toronto</a:t>
            </a:r>
            <a:endParaRPr lang="he-IL"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pPr algn="l" rtl="0">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About the project</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algn="l" rtl="0">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The goal of this project is to help people explore better facilities around them. This will help people make a smart and effective decision in choosing a great neighborhood from several other neighborhoods in Scarborough, Toronto.</a:t>
            </a:r>
          </a:p>
          <a:p>
            <a:pPr algn="l" rtl="0">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Many people migrate to Canada and need a lot of research on good housing prices and venues in Scarborough.</a:t>
            </a:r>
          </a:p>
          <a:p>
            <a:pPr algn="l" rtl="0">
              <a:lnSpc>
                <a:spcPct val="107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The goal of this project is to create an analysis of features for people migrating to Scarborough and find the best neighborhood for them. </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The Problem</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p:txBody>
          <a:bodyPr/>
          <a:lstStyle/>
          <a:p>
            <a:pPr algn="l" rtl="0"/>
            <a:r>
              <a:rPr lang="en-US" sz="1800" dirty="0">
                <a:effectLst/>
                <a:latin typeface="Calibri" panose="020F0502020204030204" pitchFamily="34" charset="0"/>
                <a:ea typeface="Calibri" panose="020F0502020204030204" pitchFamily="34" charset="0"/>
                <a:cs typeface="Arial" panose="020B0604020202020204" pitchFamily="34" charset="0"/>
              </a:rPr>
              <a:t>The main goal of this project is to help people who want to migrate to Scarborough to learn about the neighborhoods in the borough and find the most suitable one for them (considering the venues and house prices).</a:t>
            </a:r>
          </a:p>
          <a:p>
            <a:pPr algn="l" rtl="0"/>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pPr algn="l" rtl="0">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About the location</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algn="l" rtl="0">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Scarborough  is an administrative division of Toronto, Ontario, Canada. Situated atop the Scarborough Bluffs, it occupies the eastern part of the city. Scarborough is contained within the borders of Victoria Park Avenue on the west, Steeles Avenue to the north, Rouge River and the city of Pickering to the east, and Lake Ontario to the south. It borders Old Toronto, East York and North York in the west and the city of Markham in the north. Scarborough was named after the English town of Scarborough, North Yorkshire</a:t>
            </a:r>
            <a:r>
              <a:rPr lang="he-IL" sz="1600" dirty="0">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144531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The Data</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6" y="2256071"/>
            <a:ext cx="4421857" cy="2588637"/>
          </a:xfrm>
        </p:spPr>
        <p:txBody>
          <a:bodyPr>
            <a:noAutofit/>
          </a:bodyPr>
          <a:lstStyle/>
          <a:p>
            <a:pPr algn="l" rtl="0">
              <a:lnSpc>
                <a:spcPct val="107000"/>
              </a:lnSpc>
              <a:spcAft>
                <a:spcPts val="800"/>
              </a:spcAft>
            </a:pPr>
            <a:r>
              <a:rPr lang="en-US" sz="1350" dirty="0">
                <a:effectLst/>
                <a:latin typeface="Calibri" panose="020F0502020204030204" pitchFamily="34" charset="0"/>
                <a:ea typeface="Calibri" panose="020F0502020204030204" pitchFamily="34" charset="0"/>
                <a:cs typeface="Arial" panose="020B0604020202020204" pitchFamily="34" charset="0"/>
              </a:rPr>
              <a:t>We will use the data set we retrieved from Wikipedia in week 3. The data set contains latitude and longitude, and zip codes.</a:t>
            </a:r>
          </a:p>
          <a:p>
            <a:pPr algn="l" rtl="0">
              <a:lnSpc>
                <a:spcPct val="107000"/>
              </a:lnSpc>
              <a:spcAft>
                <a:spcPts val="800"/>
              </a:spcAft>
            </a:pPr>
            <a:r>
              <a:rPr lang="en-US" sz="1350" dirty="0">
                <a:effectLst/>
                <a:latin typeface="Calibri" panose="020F0502020204030204" pitchFamily="34" charset="0"/>
                <a:ea typeface="Calibri" panose="020F0502020204030204" pitchFamily="34" charset="0"/>
                <a:cs typeface="Arial" panose="020B0604020202020204" pitchFamily="34" charset="0"/>
              </a:rPr>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l" rtl="0">
              <a:lnSpc>
                <a:spcPct val="107000"/>
              </a:lnSpc>
              <a:spcAft>
                <a:spcPts val="800"/>
              </a:spcAft>
            </a:pPr>
            <a:r>
              <a:rPr lang="en-US" sz="1350" dirty="0">
                <a:effectLst/>
                <a:latin typeface="Calibri" panose="020F0502020204030204" pitchFamily="34" charset="0"/>
                <a:ea typeface="Calibri" panose="020F0502020204030204" pitchFamily="34" charset="0"/>
                <a:cs typeface="Arial" panose="020B0604020202020204" pitchFamily="34" charset="0"/>
              </a:rPr>
              <a:t>After finding the list of neighborhoods, we then connect to the Foursquare API to gather information about venues inside each neighborhood. For each neighborhood, we have chosen the radius to be 100 meter.</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62938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pPr algn="l" rtl="0">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Methodology</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2302170"/>
            <a:ext cx="4421856" cy="2588637"/>
          </a:xfrm>
        </p:spPr>
        <p:txBody>
          <a:bodyPr>
            <a:noAutofit/>
          </a:bodyPr>
          <a:lstStyle/>
          <a:p>
            <a:pPr algn="l" rtl="0">
              <a:lnSpc>
                <a:spcPct val="107000"/>
              </a:lnSpc>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To compare the similarities of the neighborhoods, we need to segment them, and group them into clusters. </a:t>
            </a:r>
          </a:p>
          <a:p>
            <a:pPr algn="l" rtl="0">
              <a:lnSpc>
                <a:spcPct val="107000"/>
              </a:lnSpc>
              <a:spcAft>
                <a:spcPts val="800"/>
              </a:spcAft>
            </a:pPr>
            <a:r>
              <a:rPr lang="en-US" sz="1200" u="sng" dirty="0">
                <a:effectLst/>
                <a:latin typeface="Calibri" panose="020F0502020204030204" pitchFamily="34" charset="0"/>
                <a:ea typeface="Calibri" panose="020F0502020204030204" pitchFamily="34" charset="0"/>
                <a:cs typeface="Arial" panose="020B0604020202020204" pitchFamily="34" charset="0"/>
              </a:rPr>
              <a:t>Clustering Approach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l" rtl="0">
              <a:lnSpc>
                <a:spcPct val="107000"/>
              </a:lnSpc>
              <a:spcAft>
                <a:spcPts val="800"/>
              </a:spcAft>
            </a:pPr>
            <a:r>
              <a:rPr lang="en-US" sz="1200" u="sng" dirty="0">
                <a:effectLst/>
                <a:latin typeface="Calibri" panose="020F0502020204030204" pitchFamily="34" charset="0"/>
                <a:ea typeface="Calibri" panose="020F0502020204030204" pitchFamily="34" charset="0"/>
                <a:cs typeface="Arial" panose="020B0604020202020204" pitchFamily="34" charset="0"/>
              </a:rPr>
              <a:t>Foursquare API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This project would use Four-square API as its prime data gathering source as it has a database of millions of places, especially their places API which provides the ability to perform location search, location sharing and details about a business.</a:t>
            </a:r>
          </a:p>
          <a:p>
            <a:pPr algn="l" rtl="0">
              <a:lnSpc>
                <a:spcPct val="107000"/>
              </a:lnSpc>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pPr algn="l" rtl="0">
              <a:lnSpc>
                <a:spcPct val="107000"/>
              </a:lnSpc>
              <a:spcAft>
                <a:spcPts val="800"/>
              </a:spcAft>
            </a:pPr>
            <a:endParaRPr lang="en-US" sz="105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42838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The Clusters</a:t>
            </a:r>
            <a:endParaRPr lang="ru-RU"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7" name="Picture 6">
            <a:extLst>
              <a:ext uri="{FF2B5EF4-FFF2-40B4-BE49-F238E27FC236}">
                <a16:creationId xmlns:a16="http://schemas.microsoft.com/office/drawing/2014/main" id="{9B81C7B2-C754-4256-A04E-B1B5CACD8C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2727" y="2304944"/>
            <a:ext cx="5273040" cy="3154680"/>
          </a:xfrm>
          <a:prstGeom prst="rect">
            <a:avLst/>
          </a:prstGeom>
          <a:noFill/>
          <a:ln>
            <a:noFill/>
          </a:ln>
        </p:spPr>
      </p:pic>
    </p:spTree>
    <p:extLst>
      <p:ext uri="{BB962C8B-B14F-4D97-AF65-F5344CB8AC3E}">
        <p14:creationId xmlns:p14="http://schemas.microsoft.com/office/powerpoint/2010/main" val="98773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pPr algn="l" rtl="0">
              <a:lnSpc>
                <a:spcPct val="107000"/>
              </a:lnSpc>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Conclusion</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11888" y="2453980"/>
            <a:ext cx="4421856" cy="2588637"/>
          </a:xfrm>
        </p:spPr>
        <p:txBody>
          <a:bodyPr>
            <a:noAutofit/>
          </a:bodyPr>
          <a:lstStyle/>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Considering the results, I think anyone who intends to move to Scarborough should think about what venues interest him and are important to him. He will then be able to check by proximity to attractions and by average price in the area, thus making it easier for him to focus his search for an apartment.</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Everyone will make their own weighting of location and amount of money that he is willing to invest in the house.</a:t>
            </a:r>
          </a:p>
          <a:p>
            <a:pPr algn="l" rtl="0">
              <a:lnSpc>
                <a:spcPct val="107000"/>
              </a:lnSpc>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29696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2314201511"/>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2</TotalTime>
  <Words>669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Lucida Grande</vt:lpstr>
      <vt:lpstr>Verdana</vt:lpstr>
      <vt:lpstr>Wingdings</vt:lpstr>
      <vt:lpstr>Office Theme</vt:lpstr>
      <vt:lpstr>Capstone Project - The Battle of Neighborhoods </vt:lpstr>
      <vt:lpstr>About the project</vt:lpstr>
      <vt:lpstr>The Problem</vt:lpstr>
      <vt:lpstr>About the location</vt:lpstr>
      <vt:lpstr>The Data</vt:lpstr>
      <vt:lpstr>Methodology</vt:lpstr>
      <vt:lpstr>The Clusters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Shay Ben Yehuda</dc:creator>
  <cp:lastModifiedBy>Shay Ben Yehuda</cp:lastModifiedBy>
  <cp:revision>1</cp:revision>
  <dcterms:created xsi:type="dcterms:W3CDTF">2020-08-26T17:00:29Z</dcterms:created>
  <dcterms:modified xsi:type="dcterms:W3CDTF">2020-08-26T17:03:16Z</dcterms:modified>
</cp:coreProperties>
</file>