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3B55-823C-4D31-B4B0-FB875F3E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5DDB7-69B5-4F9C-8005-0A5C42CAE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187E2-FD35-4D59-897A-BB78411D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7CD63-593C-49F3-8581-7D92276F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9001-0154-459C-B35F-1A346CCC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77DA-CF5F-403B-B69E-E36A09E0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83650-5969-4988-9246-DD53C4E7E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D5620-C9D7-477B-B13E-B42BB8F4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AF5C3-9AC1-4498-A623-F3A0A768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0C60-ECF9-4E7F-8F9E-D7142D77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0349B-3A05-43CC-8E88-45A74B27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532C8-4630-4A18-AF34-241306BFD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BF13-D619-424A-9D62-28BBE997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815C-74D3-47B6-B99F-53DBC271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D667-BADB-4CAD-BFB5-78A5D492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8728-1773-4A4F-8FF2-18281865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6334-DC56-4B1B-88D6-A9E834DE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3837-01E1-4CD6-B346-C33B5138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F716-BE49-486F-B0BD-B50DFE37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5529-6B01-460B-8017-9976F3CD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4485-8847-4ACE-A1E7-4E62B35E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093B1-FB4D-490A-9E47-7116EDF2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4A5B-B595-4349-827C-770EB192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851E-09A3-4F87-919B-97D2735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1640-7EAA-489D-AF15-C76F47AF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3C60-E52E-4E0C-89E7-A31D93FC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ED2D-35EA-4712-AD46-B646879B6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8D31C-20C1-4396-9181-22413AD2C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81E6C-A734-45F6-83A4-0D11F2A0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A22D-7A4E-4202-9EC5-7567C582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4F159-9698-4938-A2CD-53B5A6F2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BFA8-F526-4C84-BE67-C59EA472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D14A-D8E1-4269-8694-6D65331E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921DE-8333-4952-87A1-627A1B4D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BA8F8-994A-43B4-A926-19E3D99DC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BB6C0-3FC7-4577-B6BD-E6FCDE5AB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613A9-E4ED-4652-97A4-9E7BCB05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040BD-F50B-4829-9391-DA92C2DB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85CFD-2E2D-48E8-A7E3-8526072E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1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C9D6-7AA3-4C08-BB11-C4AC0D13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62AC-0797-41AF-9DE8-9CEC9C8A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0D6C9-6CC4-4C26-8679-972D57C3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8E9FA-4E95-4312-9AB6-4C4A14E3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0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F7E5E-F610-42FC-ADB2-8527CA40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AD02B-86DE-49B1-8052-8900E16F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6B95A-92B1-4FE9-AA92-CC4E4B66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DF78-82AC-4D10-ABF2-6CCD16A8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842B-1923-4E94-B60E-B814EEB5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462BC-AF4C-4DDA-BC10-96286F01E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67E82-D680-407E-9286-A7455ACC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C653-43B2-408F-97FB-E6E4424D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221D2-9041-4EC0-9D43-3543A4FC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3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4639-AD5A-41BB-B4A1-583E59A5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D29E8-E22A-406E-B9B3-C32991C7D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AB068-698F-42D0-9F01-015BD7570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3D4C2-DEDF-45A4-B9F9-DEF92C09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A78B4-B874-40D4-8821-3F5561EA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1F136-9147-4A2C-8813-85775862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9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7EA08-29EC-488B-BC0C-2DA6FCCD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7847C-7783-4C71-8A8F-9AE906B9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8512-6BC9-4F13-918C-7AB5C536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6301-BDA0-4B13-A845-11140B08F55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53A2-7742-4EAF-B1D9-E02B027FB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A719-391C-4DCF-B14B-4506331EB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D8B6-D07D-4AE2-9875-1ABEA9EFC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13F-D6BC-43A0-B128-98D0D7E34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69405-EC88-4A5B-A955-9CEEB393C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87126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13F-D6BC-43A0-B128-98D0D7E34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447" y="204185"/>
            <a:ext cx="9144000" cy="861135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Chapter 2 Lab: Introduction to R</a:t>
            </a:r>
            <a:br>
              <a:rPr lang="en-US" sz="2700" dirty="0"/>
            </a:br>
            <a:r>
              <a:rPr lang="en-US" sz="2700" dirty="0"/>
              <a:t>Basic Commands</a:t>
            </a:r>
            <a:br>
              <a:rPr lang="en-US" dirty="0"/>
            </a:b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EF623-E139-4749-B9DB-599B934E4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4" y="779865"/>
            <a:ext cx="10928412" cy="587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13F-D6BC-43A0-B128-98D0D7E34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447" y="204185"/>
            <a:ext cx="9144000" cy="86113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513A5-4349-44A5-9F24-4D5ED2CF086D}"/>
              </a:ext>
            </a:extLst>
          </p:cNvPr>
          <p:cNvSpPr txBox="1"/>
          <p:nvPr/>
        </p:nvSpPr>
        <p:spPr>
          <a:xfrm>
            <a:off x="4995169" y="488272"/>
            <a:ext cx="220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79948-DEFB-4786-9E1F-3E742423F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0" y="947443"/>
            <a:ext cx="10798299" cy="57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2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13F-D6BC-43A0-B128-98D0D7E34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447" y="204185"/>
            <a:ext cx="9144000" cy="861135"/>
          </a:xfrm>
        </p:spPr>
        <p:txBody>
          <a:bodyPr>
            <a:normAutofit/>
          </a:bodyPr>
          <a:lstStyle/>
          <a:p>
            <a:r>
              <a:rPr lang="en-US" sz="3100" dirty="0"/>
              <a:t>Graphics</a:t>
            </a:r>
            <a:br>
              <a:rPr lang="en-US" dirty="0"/>
            </a:b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8E2EF-6986-43D8-B327-30E5DA66B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974753"/>
            <a:ext cx="10734675" cy="567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5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13F-D6BC-43A0-B128-98D0D7E34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447" y="204185"/>
            <a:ext cx="9144000" cy="861135"/>
          </a:xfrm>
        </p:spPr>
        <p:txBody>
          <a:bodyPr>
            <a:normAutofit/>
          </a:bodyPr>
          <a:lstStyle/>
          <a:p>
            <a:r>
              <a:rPr lang="en-US" sz="3100" dirty="0"/>
              <a:t>Indexing Data</a:t>
            </a:r>
            <a:br>
              <a:rPr lang="en-US" dirty="0"/>
            </a:b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3D33D-0E1F-4A1A-9864-C6B5DB529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" y="877324"/>
            <a:ext cx="11061576" cy="56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D13F-D6BC-43A0-B128-98D0D7E34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381" y="106532"/>
            <a:ext cx="9200225" cy="949910"/>
          </a:xfrm>
        </p:spPr>
        <p:txBody>
          <a:bodyPr>
            <a:normAutofit/>
          </a:bodyPr>
          <a:lstStyle/>
          <a:p>
            <a:r>
              <a:rPr lang="en-US" sz="2800" dirty="0"/>
              <a:t>Additional Graphical and Numerical Summaries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37878-17B2-43E7-82B4-13D96F00E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27" y="852256"/>
            <a:ext cx="10517022" cy="56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6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Data Science </vt:lpstr>
      <vt:lpstr>Chapter 2 Lab: Introduction to R Basic Commands </vt:lpstr>
      <vt:lpstr> </vt:lpstr>
      <vt:lpstr>Graphics </vt:lpstr>
      <vt:lpstr>Indexing Data </vt:lpstr>
      <vt:lpstr>Additional Graphical and Numerical Summaries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 </dc:title>
  <dc:creator>Md Tanvir Ashraf</dc:creator>
  <cp:lastModifiedBy>Md Tanvir Ashraf</cp:lastModifiedBy>
  <cp:revision>2</cp:revision>
  <dcterms:created xsi:type="dcterms:W3CDTF">2020-01-03T05:43:58Z</dcterms:created>
  <dcterms:modified xsi:type="dcterms:W3CDTF">2020-01-03T05:55:12Z</dcterms:modified>
</cp:coreProperties>
</file>