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7" r:id="rId4"/>
    <p:sldId id="260" r:id="rId5"/>
    <p:sldId id="266" r:id="rId6"/>
    <p:sldId id="268" r:id="rId7"/>
    <p:sldId id="270" r:id="rId8"/>
    <p:sldId id="259" r:id="rId9"/>
    <p:sldId id="274" r:id="rId10"/>
    <p:sldId id="261" r:id="rId11"/>
    <p:sldId id="262" r:id="rId12"/>
    <p:sldId id="271" r:id="rId13"/>
    <p:sldId id="264" r:id="rId14"/>
    <p:sldId id="275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7"/>
  </p:normalViewPr>
  <p:slideViewPr>
    <p:cSldViewPr snapToGrid="0">
      <p:cViewPr varScale="1">
        <p:scale>
          <a:sx n="89" d="100"/>
          <a:sy n="89" d="100"/>
        </p:scale>
        <p:origin x="10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10227-3DBD-ED4F-880D-EDE5F0492BA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A2CC-0372-2E4C-BE58-FCD0C3EB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00D5-15E0-468F-933D-5A7986F6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B63CE-1B26-728E-896F-D2D325B9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B0DF-87F5-711D-E6CD-4512D3C6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F8D8-4533-00F1-3E96-209F387E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4940-A03D-703A-7CD3-C070A74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B31-76FB-487B-5D7B-8E96596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12A6-0596-6581-C2B2-4DC314ED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1D2F-E7EF-D275-3978-F6D0FFA3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53F4-77D8-3F69-FE68-F764ECD5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6C88-62B3-E499-4F05-F6B6DCD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DBA04-FD4B-CCF4-8C68-ADD71BD30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80FB-7E15-E912-8C6B-6412B301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BCD2-4B6E-0B82-35BD-AEECD840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9F94-2E98-7E69-E0AA-103B50D4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7956-7039-086E-6D14-ACCEEDAB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E256-8DE8-98D2-2F6A-C58B9FAD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EEF5-D220-EBE8-574E-C997D04E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555-F2FC-3D20-4BBD-5F2AC97F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AC85-7236-19A3-8C3B-0CA883ED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FA76-52CA-0228-507E-65751E17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4166-D07A-C7F6-3EC3-27E7F523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5A8E-D7AB-9371-B2DA-5B9984BA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E762-8285-3C96-53D9-BB8ABA33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24B9-8DB2-3518-8867-366319E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27EE-5940-1CA9-D1A3-3365F4A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275C-B02B-F5C8-6796-4099996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13E2-FC90-4352-A2C6-02E09A159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4967B-F557-79A0-EAC5-1A5B24200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6FAE-BD79-BA90-A30F-4589B649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109C-8F51-FEDC-EE89-9F151EFE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6402-BCA7-CA2F-3F18-7C4779E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666D-80A9-CB14-4796-79365DF0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B6F7F-D9C6-BECA-F53B-CA862237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26499-87E8-18B4-D7A1-A77417A6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3F519-EBD0-346B-227B-72ED0D9FA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86593-68C6-82A3-9051-6420852F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BEA7-E85A-276F-4791-D32FE9FE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BDBD-A978-B3D6-F247-A9E2B07E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5DEBD-748D-0520-9234-6F3C760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0993-00C0-8D2D-15FA-DEB7B195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6582F-75D9-E6F2-68B7-23FA56A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BB096-D5C6-6479-D45B-280846CC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5610A-9276-E4AE-EFC7-70BFE55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87F98-CCC8-6DEE-7B4F-A7E729BF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0D62-4196-89E7-44F8-7C214C0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CDED-5842-E73D-10C7-4703DB78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50C1-6E82-5DE2-A804-2A102CE8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15FA-A491-240A-CD55-3CF681AD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D0310-BC2D-45EB-53F6-E6A7B8C3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E590-1DDB-7ABE-920D-BC5AF3E3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78CE6-38CA-7BF2-8A8B-BB70014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C6D6-BC79-EF26-CEFE-F31260F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C433-BE98-428D-AA2A-E83EE01A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80966-0A4A-6BA2-1024-2A820CF3F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F0FC-7586-344A-4A14-7B602BAA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4A72-209E-6E60-727E-85EBFDB8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F4AF-FF85-7B62-7E9A-CBBDD5D8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C4CA-CE5B-2068-4189-19A0F40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6390-5E9C-4EA5-316D-4E4C5204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DF74-C79C-9E5C-993A-F9E4CC6E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6B4C-B605-B5B5-0713-3A08B490A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BA897-989B-8A44-8990-3F3D3570036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EBCE-4D4D-F42E-193D-A291EC466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F7A1-567D-F926-8C6C-A1BF51ED7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6ED98-F9F2-D97A-6690-33AB87F4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Reconstructing Peripheral Inputs from Captured USB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13463-297A-3C99-FF78-B7782AD38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ECEN 522R</a:t>
            </a:r>
            <a:endParaRPr lang="en-US"/>
          </a:p>
          <a:p>
            <a:pPr algn="l"/>
            <a:r>
              <a:rPr lang="en-US" dirty="0"/>
              <a:t>Sebastian Hayes &amp; Jordan Williams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0D4BA-605F-079E-D301-2CFD0CB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A20F-EE5B-E79A-AE65-15FC2DBA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13EE4C-7CC6-ACF2-9EB5-C39637DC2FAD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21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1e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0f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30</a:t>
            </a:r>
            <a:r>
              <a:rPr lang="en-US" sz="1400" dirty="0"/>
              <a:t>0000000000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9A5BC-624A-2218-206D-5D7BBEED63B0}"/>
              </a:ext>
            </a:extLst>
          </p:cNvPr>
          <p:cNvSpPr txBox="1">
            <a:spLocks/>
          </p:cNvSpPr>
          <p:nvPr/>
        </p:nvSpPr>
        <p:spPr>
          <a:xfrm>
            <a:off x="4320398" y="1805197"/>
            <a:ext cx="444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95B241-5EDF-0C88-AC4B-EDCED100EEB4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102366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A8C28-65DA-E6AB-FE7C-8E7E6968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BB41F-9B52-4B92-0D35-54F83B5F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CCF6-F9CF-65E8-EA44-E256DC3C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1d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2a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D1B095-A35C-BB94-CF52-09854F944BB2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1e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0f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30</a:t>
            </a:r>
            <a:r>
              <a:rPr lang="en-US" sz="1600" dirty="0"/>
              <a:t>0000000000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A0765-C6BC-AC6A-50DA-484C10B3B2E1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51695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69E10-CC50-AAB4-7C4E-B2E53565B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F7B36D-CCBF-B2B8-F596-1B459E9A8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0AF21-3380-F62C-F939-E8B9C67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Razor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Keyboard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61B92B-6B8B-8647-C446-978B3A74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813D834-B1E9-2965-1F7E-6DBA5984A97F}"/>
              </a:ext>
            </a:extLst>
          </p:cNvPr>
          <p:cNvSpPr/>
          <p:nvPr/>
        </p:nvSpPr>
        <p:spPr>
          <a:xfrm>
            <a:off x="7509164" y="895927"/>
            <a:ext cx="1653309" cy="4719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3F9D4C-3995-938E-8C56-46F76C528F05}"/>
              </a:ext>
            </a:extLst>
          </p:cNvPr>
          <p:cNvSpPr txBox="1">
            <a:spLocks/>
          </p:cNvSpPr>
          <p:nvPr/>
        </p:nvSpPr>
        <p:spPr>
          <a:xfrm>
            <a:off x="5018809" y="1412488"/>
            <a:ext cx="6634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0100</a:t>
            </a:r>
            <a:r>
              <a:rPr lang="en-US" b="1" dirty="0"/>
              <a:t>1c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18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06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17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09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022f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0200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021a</a:t>
            </a:r>
            <a:r>
              <a:rPr lang="en-US" dirty="0"/>
              <a:t>00000000000000000000000000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5885FF-FF2A-A61A-180F-0A065289927F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Keyboard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Byte[1]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15384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E5850-4B57-32FE-57DD-223B709A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BFE8-2843-370F-ED6D-93F146FC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02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00ff01</a:t>
            </a:r>
            <a:r>
              <a:rPr lang="en-US" sz="2000"/>
              <a:t>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9FC857-778D-CC6F-869F-5B9523C90321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Byte[0] – Mouse click</a:t>
            </a:r>
          </a:p>
          <a:p>
            <a:r>
              <a:rPr lang="en-US" sz="2000" dirty="0"/>
              <a:t>Byte[1] – X</a:t>
            </a:r>
          </a:p>
          <a:p>
            <a:r>
              <a:rPr lang="en-US" sz="2000" dirty="0"/>
              <a:t>Byte[2] - Y</a:t>
            </a:r>
          </a:p>
        </p:txBody>
      </p:sp>
    </p:spTree>
    <p:extLst>
      <p:ext uri="{BB962C8B-B14F-4D97-AF65-F5344CB8AC3E}">
        <p14:creationId xmlns:p14="http://schemas.microsoft.com/office/powerpoint/2010/main" val="1011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3A70-F2D9-D993-0D7C-AD4C0C30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mouse_hunt_p1_solve">
            <a:hlinkClick r:id="" action="ppaction://media"/>
            <a:extLst>
              <a:ext uri="{FF2B5EF4-FFF2-40B4-BE49-F238E27FC236}">
                <a16:creationId xmlns:a16="http://schemas.microsoft.com/office/drawing/2014/main" id="{76C62E9B-21A9-A5BF-E539-33AB5266014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18910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FFE99-7845-F5B7-FB4E-E6E1D605B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8DF3B-8486-9463-A218-339FA696D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B4ADC-BD83-1692-E5C4-C6ED4AC0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Razor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261F-967C-596F-B2DD-683065BD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dirty="0"/>
              <a:t>00000000fbfffdff</a:t>
            </a:r>
          </a:p>
          <a:p>
            <a:r>
              <a:rPr lang="en-US" sz="2000" b="1" dirty="0"/>
              <a:t>00000000f3fff7ff</a:t>
            </a:r>
          </a:p>
          <a:p>
            <a:r>
              <a:rPr lang="en-US" sz="2000" b="1" dirty="0"/>
              <a:t>00000000f0fff4ff</a:t>
            </a:r>
          </a:p>
          <a:p>
            <a:r>
              <a:rPr lang="en-US" sz="2000" b="1" dirty="0"/>
              <a:t>00000000eefff2ff</a:t>
            </a:r>
          </a:p>
          <a:p>
            <a:r>
              <a:rPr lang="en-US" sz="2000" b="1" dirty="0"/>
              <a:t>00000000edfff3ff</a:t>
            </a:r>
          </a:p>
          <a:p>
            <a:r>
              <a:rPr lang="en-US" sz="2000" b="1" dirty="0"/>
              <a:t>00000000eefff6ff</a:t>
            </a:r>
          </a:p>
          <a:p>
            <a:r>
              <a:rPr lang="en-US" sz="2000" b="1" dirty="0"/>
              <a:t>00000000f0fff9ff</a:t>
            </a:r>
          </a:p>
          <a:p>
            <a:r>
              <a:rPr lang="en-US" sz="2000" b="1" dirty="0"/>
              <a:t>00000000effffbff</a:t>
            </a:r>
          </a:p>
          <a:p>
            <a:r>
              <a:rPr lang="en-US" sz="2000" b="1" dirty="0"/>
              <a:t>00000000f2fffeff</a:t>
            </a:r>
          </a:p>
          <a:p>
            <a:r>
              <a:rPr lang="en-US" sz="2000" b="1" dirty="0"/>
              <a:t>00000000f0ffffff</a:t>
            </a:r>
          </a:p>
          <a:p>
            <a:r>
              <a:rPr lang="en-US" sz="2000" b="1" dirty="0"/>
              <a:t>00000000f6ff0000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A73854-55AE-ACCD-7BCB-53B17DF11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17952B-90A0-56D1-3853-937DD0F87BB4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Byte[5] – </a:t>
            </a:r>
          </a:p>
          <a:p>
            <a:r>
              <a:rPr lang="en-US" sz="2000" dirty="0"/>
              <a:t>Byte[6] – </a:t>
            </a:r>
          </a:p>
          <a:p>
            <a:r>
              <a:rPr lang="en-US" sz="2000" dirty="0"/>
              <a:t>Byte[7] –</a:t>
            </a:r>
          </a:p>
          <a:p>
            <a:r>
              <a:rPr lang="en-US" sz="2000" dirty="0"/>
              <a:t>Byte[8] -  </a:t>
            </a:r>
          </a:p>
        </p:txBody>
      </p:sp>
    </p:spTree>
    <p:extLst>
      <p:ext uri="{BB962C8B-B14F-4D97-AF65-F5344CB8AC3E}">
        <p14:creationId xmlns:p14="http://schemas.microsoft.com/office/powerpoint/2010/main" val="197124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C020-327D-7568-84B4-B02BCD43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F72687-EA50-5D16-B892-5C943B95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person's face with text overlay&#10;&#10;Description automatically generated">
            <a:extLst>
              <a:ext uri="{FF2B5EF4-FFF2-40B4-BE49-F238E27FC236}">
                <a16:creationId xmlns:a16="http://schemas.microsoft.com/office/drawing/2014/main" id="{66A0B3DF-CFA4-424D-E0B2-F02C8550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590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F1A-BDD2-36EA-C4CB-913A2147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Interface Devices (HID)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2184-00BB-B841-5B5A-F3028511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HIDs include keyboards, mice, game controllers,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 data represents the interaction between these devices and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protocols ensure seamless communication and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the movement of input data from devices to the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9A427-8F1F-08BE-EE77-98137D783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FF58-E842-B1CD-FED5-610E4704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HID Descriptors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01C95124-E009-7117-444C-C561CE1F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9797" y="640080"/>
            <a:ext cx="65636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820F-5510-0B9D-8444-1BE14767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Device Descriptor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ACCAAD-C864-5F44-A13A-87AC6FDF8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63940"/>
            <a:ext cx="10905066" cy="3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2F0A4-B96A-775A-E577-EF099CD3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5B292-2A60-E7C5-9CF6-387C08FB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9" name="Content Placeholder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500E94B-182C-AB5F-2C07-87F71EC7D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23046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D4CD9-A888-D9BA-9E39-5134F07A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811F7-67F5-FC59-9064-0A9CA424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C359F9-D2AC-92E7-828D-CEEAC835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80" y="1720947"/>
            <a:ext cx="66831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3BA9C-B5C6-E5DD-32C5-BA5F33113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37832-DCA6-7DE4-F72C-32B0FCF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Data</a:t>
            </a:r>
          </a:p>
        </p:txBody>
      </p:sp>
      <p:pic>
        <p:nvPicPr>
          <p:cNvPr id="17" name="Picture 1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88D38A7-D84B-3CE4-DAD1-9F8D78B2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25" y="1675227"/>
            <a:ext cx="91071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F4893-6947-DD3D-6E49-6D14D766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Capturing Traffic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DB2F-E577-BB7E-1B4A-CAA0EE88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Monitor USB device communication for debugging, security audits, or reverse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Hak5 Key Croc: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covert keystroke logger for capturing USB keyboard traffic.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Operates transparently, logging data without disrupting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Ideal for quick, hardware-based USB traffic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Wireshark: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powerful network protocol analyzer for capturing USB packets on supported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Provides detailed insights into USB protocol layers and data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Requires proper setup for USB interface monitoring.</a:t>
            </a:r>
          </a:p>
        </p:txBody>
      </p:sp>
      <p:pic>
        <p:nvPicPr>
          <p:cNvPr id="5" name="Picture 4" descr="A green poster with a cartoon crocodile holding a cell phone&#10;&#10;Description automatically generated">
            <a:extLst>
              <a:ext uri="{FF2B5EF4-FFF2-40B4-BE49-F238E27FC236}">
                <a16:creationId xmlns:a16="http://schemas.microsoft.com/office/drawing/2014/main" id="{4D89CA2F-42E6-B1A1-A97C-8F2456B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4696" y="2137621"/>
            <a:ext cx="2828042" cy="41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8B3BC-0BA5-BE30-CACF-22D1FD5C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Hex Conversions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of text with numbers&#10;&#10;Description automatically generated with medium confidence">
            <a:extLst>
              <a:ext uri="{FF2B5EF4-FFF2-40B4-BE49-F238E27FC236}">
                <a16:creationId xmlns:a16="http://schemas.microsoft.com/office/drawing/2014/main" id="{6ECB1D90-91B6-2803-1775-70416E87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33" y="2642616"/>
            <a:ext cx="4939430" cy="360578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31D5DA-DC63-9979-694E-CC3D5476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50670"/>
            <a:ext cx="5614416" cy="29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336</Words>
  <Application>Microsoft Office PowerPoint</Application>
  <PresentationFormat>Widescreen</PresentationFormat>
  <Paragraphs>121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Reconstructing Peripheral Inputs from Captured USB Traffic</vt:lpstr>
      <vt:lpstr>Human Interface Devices (HID) Data</vt:lpstr>
      <vt:lpstr>HID Descriptors</vt:lpstr>
      <vt:lpstr>HID Device Descriptor</vt:lpstr>
      <vt:lpstr>HID Formatting</vt:lpstr>
      <vt:lpstr>HID Formatting</vt:lpstr>
      <vt:lpstr>HID Data</vt:lpstr>
      <vt:lpstr>Capturing Traffic</vt:lpstr>
      <vt:lpstr>Hex Conversions</vt:lpstr>
      <vt:lpstr>Dell Keyboard</vt:lpstr>
      <vt:lpstr>Mac Keyboard</vt:lpstr>
      <vt:lpstr>Razor Keyboard</vt:lpstr>
      <vt:lpstr>Dell Mouse</vt:lpstr>
      <vt:lpstr>PowerPoint Presentation</vt:lpstr>
      <vt:lpstr>Razor Mouse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Jordan Williams</cp:lastModifiedBy>
  <cp:revision>7</cp:revision>
  <dcterms:created xsi:type="dcterms:W3CDTF">2024-12-06T21:31:26Z</dcterms:created>
  <dcterms:modified xsi:type="dcterms:W3CDTF">2024-12-09T17:53:43Z</dcterms:modified>
</cp:coreProperties>
</file>