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6E86D-7869-4D53-A731-CE50F198BA9A}" v="1" dt="2021-12-28T10:37:3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 Hatan" userId="7febd00faed0e042" providerId="LiveId" clId="{E5C6E86D-7869-4D53-A731-CE50F198BA9A}"/>
    <pc:docChg chg="addSld modSld">
      <pc:chgData name="Shay Hatan" userId="7febd00faed0e042" providerId="LiveId" clId="{E5C6E86D-7869-4D53-A731-CE50F198BA9A}" dt="2021-12-28T10:37:33.858" v="1"/>
      <pc:docMkLst>
        <pc:docMk/>
      </pc:docMkLst>
      <pc:sldChg chg="new">
        <pc:chgData name="Shay Hatan" userId="7febd00faed0e042" providerId="LiveId" clId="{E5C6E86D-7869-4D53-A731-CE50F198BA9A}" dt="2021-12-28T10:37:32.258" v="0" actId="680"/>
        <pc:sldMkLst>
          <pc:docMk/>
          <pc:sldMk cId="3121977805" sldId="256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1321093824" sldId="411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1114931891" sldId="412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474270884" sldId="413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4182853257" sldId="414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523039744" sldId="415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947916659" sldId="416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3228624293" sldId="417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3614189032" sldId="418"/>
        </pc:sldMkLst>
      </pc:sldChg>
      <pc:sldChg chg="add">
        <pc:chgData name="Shay Hatan" userId="7febd00faed0e042" providerId="LiveId" clId="{E5C6E86D-7869-4D53-A731-CE50F198BA9A}" dt="2021-12-28T10:37:33.858" v="1"/>
        <pc:sldMkLst>
          <pc:docMk/>
          <pc:sldMk cId="82573011" sldId="4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E42E99-9453-43EF-88D2-E2C4CFE57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C33EFAC-FDEE-4F2B-A86F-45111AE6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01C792-C0B6-4436-BEC3-32415C95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84F5A8-FB46-4E79-AD07-75A65DC7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E7DD22-94F6-4AC3-85E7-2F41BF5C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219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15DAB3-0004-493F-9308-BD8C0238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A20DB3B-4F6A-4A6A-B163-6053FE1C3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E12BFD-63E1-44D8-B120-06DF3E75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7CDFAE-5D12-44B7-84BD-B36BEEA4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61A9AF-7342-4A23-8462-30F53EA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97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1122482-DA00-4212-99E6-429A1C6F0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CC4276-8BCB-40D3-B32D-0078E23F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380DF2-0821-4D77-9439-3C78E9F0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0FFE7A7-F374-41E3-ADC1-5CCB5A0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F32210-AB16-48EE-9EFF-90C19370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98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C6FA24-6754-4A0D-B70B-CC122ABF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0DDAA5-41B0-46C2-8124-0FE897C6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7AF596-96AB-4B37-8782-3CAF0A43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719249-2588-40A7-ABE0-A98D94FD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22D197-8424-423C-AA82-7184168A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03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6415C7-88B8-4519-B6A0-6E3A4807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2411D0-D29B-4A94-B8AA-D995BEC6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4AB3A-DB9D-4CD9-A8E8-2DDDC17E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39971F-619B-41FD-BAB3-8A36E40C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2EE8ED-B2A3-4315-96B7-54F2A172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22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652C04-8BF8-4A25-ADA3-D7EACCD0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644D9B-F285-40D3-9A99-C66EE7A2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E5E51D-3474-45E5-972D-0C4BD2524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B953326-3AA3-40BE-8CF7-FC4E8946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32F4B7-FF32-427E-9D30-13B1841F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08CEA1-926F-4F1E-A816-3CDA4A58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9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B87E9D-3040-42F1-B37C-D364CDF5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D0CF72-D4C7-463D-BA9C-F8676624A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2D0A9A1-605C-45DB-8C8D-430744C9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A10B308-7EF4-495B-90AF-DDFD4633B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4AA097E-B984-4EEC-AB6A-C2B136D67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D37A65B-7199-43B8-9269-D91CC747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28FCC69-3A01-46AA-8024-AA07A0AE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2F04801-23E0-4CA6-A93C-72FF5A9A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63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7A1A90-0A03-40D7-8D70-415729D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E137D4E-AF22-4457-9BFB-5E9F8788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0E641E-EE0A-4E9F-AE05-34A159D3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0EDC71-D0B8-45CB-802C-84363655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51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C348B40-303D-4F75-99FD-185D8F0E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AA06A87-FD15-4F6B-BCC1-4FA1DFED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769F0F4-9C81-402A-AC1E-F785B708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639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759AC8-34A7-4664-AD87-60BC1FCD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622E63-0F4B-417D-B0B6-4A17BB4E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D2A010-EEBD-4479-A2A9-BBDE83FE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39D546-B74B-46AE-8C76-C9951630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947641-BC89-4449-9222-4D3F6986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6B4A8D-FE3E-4977-9A85-317A49C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5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DB486-9D55-48BC-B075-0AB6411F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EEFD52C-8E28-4D4B-A0B0-2D696374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F7EF16-089B-49A9-8702-4FE82CF3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CF38C6-9294-4181-B80C-418CE84E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409F42-5633-4F72-B801-1CC37B73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3DD51A-FC3B-4A9E-A84D-F23E98E6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93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B4BA605-3AB4-4B38-A606-CFB0920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C282E50-858F-4A5F-B9F6-7F337735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A3199E-B9E4-4F7F-9C6E-3DB3D976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1454-9123-48CD-96A2-DD3EA2977A06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8FD0B-268C-4EB7-A0B3-E6E6F5CC1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F8CD57-8678-4BBF-851D-DB81905E4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F181-23E0-437C-AAC8-9751B0165B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8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D9D880-5469-48E8-A27E-92D9872A7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0BE1DA7-12CD-45AB-8438-CE2B329AE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97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to consider maybe the slowest sorting algorithm possible?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indeed inefficient -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classical computers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try to solve the same problem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quantum computers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then it is the fastest approach possible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because of quantum entanglement we can „search” for every possible permutations simultaneously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186944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3210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bogo sort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also known as shotgun sort or permutation sort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algorithm keeps generating permutations of the input until it finds the sorted order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particularly inefficient sorting method – 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N!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permutations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items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the running time complexity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O(N!)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factorial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variants: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1.) DETERMINISTIC ALGORITHM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algorithm enumerates all possible permutations until it finds the sorted order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2.) RANDOMIZED ALGORITHM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algorithm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randomly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permutates the input until it finds the sorted order – still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O(N!)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7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A09E2-829A-4C7C-ABE4-00CD6E64B4BA}"/>
              </a:ext>
            </a:extLst>
          </p:cNvPr>
          <p:cNvSpPr/>
          <p:nvPr/>
        </p:nvSpPr>
        <p:spPr>
          <a:xfrm>
            <a:off x="3125828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E880B-DDF4-4995-986F-384021CCBE2F}"/>
              </a:ext>
            </a:extLst>
          </p:cNvPr>
          <p:cNvSpPr/>
          <p:nvPr/>
        </p:nvSpPr>
        <p:spPr>
          <a:xfrm>
            <a:off x="4228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4BBEF-EB5F-49E5-BFAD-539BFE9E9A34}"/>
              </a:ext>
            </a:extLst>
          </p:cNvPr>
          <p:cNvSpPr/>
          <p:nvPr/>
        </p:nvSpPr>
        <p:spPr>
          <a:xfrm>
            <a:off x="5330450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EE174-DBDD-4523-B43D-575F8E5261AE}"/>
              </a:ext>
            </a:extLst>
          </p:cNvPr>
          <p:cNvSpPr/>
          <p:nvPr/>
        </p:nvSpPr>
        <p:spPr>
          <a:xfrm>
            <a:off x="643276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91160-9F1D-46CD-A003-F49A09E27947}"/>
              </a:ext>
            </a:extLst>
          </p:cNvPr>
          <p:cNvSpPr/>
          <p:nvPr/>
        </p:nvSpPr>
        <p:spPr>
          <a:xfrm>
            <a:off x="75261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A09E2-829A-4C7C-ABE4-00CD6E64B4BA}"/>
              </a:ext>
            </a:extLst>
          </p:cNvPr>
          <p:cNvSpPr/>
          <p:nvPr/>
        </p:nvSpPr>
        <p:spPr>
          <a:xfrm>
            <a:off x="3125828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E880B-DDF4-4995-986F-384021CCBE2F}"/>
              </a:ext>
            </a:extLst>
          </p:cNvPr>
          <p:cNvSpPr/>
          <p:nvPr/>
        </p:nvSpPr>
        <p:spPr>
          <a:xfrm>
            <a:off x="4228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4BBEF-EB5F-49E5-BFAD-539BFE9E9A34}"/>
              </a:ext>
            </a:extLst>
          </p:cNvPr>
          <p:cNvSpPr/>
          <p:nvPr/>
        </p:nvSpPr>
        <p:spPr>
          <a:xfrm>
            <a:off x="5330450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EE174-DBDD-4523-B43D-575F8E5261AE}"/>
              </a:ext>
            </a:extLst>
          </p:cNvPr>
          <p:cNvSpPr/>
          <p:nvPr/>
        </p:nvSpPr>
        <p:spPr>
          <a:xfrm>
            <a:off x="643276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91160-9F1D-46CD-A003-F49A09E27947}"/>
              </a:ext>
            </a:extLst>
          </p:cNvPr>
          <p:cNvSpPr/>
          <p:nvPr/>
        </p:nvSpPr>
        <p:spPr>
          <a:xfrm>
            <a:off x="75261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3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A09E2-829A-4C7C-ABE4-00CD6E64B4BA}"/>
              </a:ext>
            </a:extLst>
          </p:cNvPr>
          <p:cNvSpPr/>
          <p:nvPr/>
        </p:nvSpPr>
        <p:spPr>
          <a:xfrm>
            <a:off x="3125828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E880B-DDF4-4995-986F-384021CCBE2F}"/>
              </a:ext>
            </a:extLst>
          </p:cNvPr>
          <p:cNvSpPr/>
          <p:nvPr/>
        </p:nvSpPr>
        <p:spPr>
          <a:xfrm>
            <a:off x="4228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4BBEF-EB5F-49E5-BFAD-539BFE9E9A34}"/>
              </a:ext>
            </a:extLst>
          </p:cNvPr>
          <p:cNvSpPr/>
          <p:nvPr/>
        </p:nvSpPr>
        <p:spPr>
          <a:xfrm>
            <a:off x="5330450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EE174-DBDD-4523-B43D-575F8E5261AE}"/>
              </a:ext>
            </a:extLst>
          </p:cNvPr>
          <p:cNvSpPr/>
          <p:nvPr/>
        </p:nvSpPr>
        <p:spPr>
          <a:xfrm>
            <a:off x="643276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91160-9F1D-46CD-A003-F49A09E27947}"/>
              </a:ext>
            </a:extLst>
          </p:cNvPr>
          <p:cNvSpPr/>
          <p:nvPr/>
        </p:nvSpPr>
        <p:spPr>
          <a:xfrm>
            <a:off x="75261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1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A09E2-829A-4C7C-ABE4-00CD6E64B4BA}"/>
              </a:ext>
            </a:extLst>
          </p:cNvPr>
          <p:cNvSpPr/>
          <p:nvPr/>
        </p:nvSpPr>
        <p:spPr>
          <a:xfrm>
            <a:off x="3125828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E880B-DDF4-4995-986F-384021CCBE2F}"/>
              </a:ext>
            </a:extLst>
          </p:cNvPr>
          <p:cNvSpPr/>
          <p:nvPr/>
        </p:nvSpPr>
        <p:spPr>
          <a:xfrm>
            <a:off x="4228139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4BBEF-EB5F-49E5-BFAD-539BFE9E9A34}"/>
              </a:ext>
            </a:extLst>
          </p:cNvPr>
          <p:cNvSpPr/>
          <p:nvPr/>
        </p:nvSpPr>
        <p:spPr>
          <a:xfrm>
            <a:off x="5330450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EE174-DBDD-4523-B43D-575F8E5261AE}"/>
              </a:ext>
            </a:extLst>
          </p:cNvPr>
          <p:cNvSpPr/>
          <p:nvPr/>
        </p:nvSpPr>
        <p:spPr>
          <a:xfrm>
            <a:off x="6432761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91160-9F1D-46CD-A003-F49A09E27947}"/>
              </a:ext>
            </a:extLst>
          </p:cNvPr>
          <p:cNvSpPr/>
          <p:nvPr/>
        </p:nvSpPr>
        <p:spPr>
          <a:xfrm>
            <a:off x="7526195" y="2962922"/>
            <a:ext cx="932156" cy="932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2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Bogo Sort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A09E2-829A-4C7C-ABE4-00CD6E64B4BA}"/>
              </a:ext>
            </a:extLst>
          </p:cNvPr>
          <p:cNvSpPr/>
          <p:nvPr/>
        </p:nvSpPr>
        <p:spPr>
          <a:xfrm>
            <a:off x="3125828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E880B-DDF4-4995-986F-384021CCBE2F}"/>
              </a:ext>
            </a:extLst>
          </p:cNvPr>
          <p:cNvSpPr/>
          <p:nvPr/>
        </p:nvSpPr>
        <p:spPr>
          <a:xfrm>
            <a:off x="4228139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4BBEF-EB5F-49E5-BFAD-539BFE9E9A34}"/>
              </a:ext>
            </a:extLst>
          </p:cNvPr>
          <p:cNvSpPr/>
          <p:nvPr/>
        </p:nvSpPr>
        <p:spPr>
          <a:xfrm>
            <a:off x="5330450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EE174-DBDD-4523-B43D-575F8E5261AE}"/>
              </a:ext>
            </a:extLst>
          </p:cNvPr>
          <p:cNvSpPr/>
          <p:nvPr/>
        </p:nvSpPr>
        <p:spPr>
          <a:xfrm>
            <a:off x="6432761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91160-9F1D-46CD-A003-F49A09E27947}"/>
              </a:ext>
            </a:extLst>
          </p:cNvPr>
          <p:cNvSpPr/>
          <p:nvPr/>
        </p:nvSpPr>
        <p:spPr>
          <a:xfrm>
            <a:off x="7526195" y="2962922"/>
            <a:ext cx="932156" cy="93215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890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מסך רחב</PresentationFormat>
  <Paragraphs>71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Bogo Sort Algorithm (Algorithms and Data Structures)</vt:lpstr>
      <vt:lpstr>Bogo Sort Algorithm</vt:lpstr>
      <vt:lpstr>Bogo Sort Algorithm</vt:lpstr>
      <vt:lpstr>Bogo Sort Algorithm</vt:lpstr>
      <vt:lpstr>Bogo Sort Algorithm</vt:lpstr>
      <vt:lpstr>Bogo Sort Algorithm</vt:lpstr>
      <vt:lpstr>Bogo Sort Algorithm</vt:lpstr>
      <vt:lpstr>Bogo Sort Algorithm</vt:lpstr>
      <vt:lpstr>Bogo Sort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Shay Hatan</dc:creator>
  <cp:lastModifiedBy>Shay Hatan</cp:lastModifiedBy>
  <cp:revision>1</cp:revision>
  <dcterms:created xsi:type="dcterms:W3CDTF">2021-12-28T10:36:46Z</dcterms:created>
  <dcterms:modified xsi:type="dcterms:W3CDTF">2021-12-28T10:37:35Z</dcterms:modified>
</cp:coreProperties>
</file>