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313" r:id="rId2"/>
    <p:sldId id="314" r:id="rId3"/>
    <p:sldId id="315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5" r:id="rId22"/>
    <p:sldId id="334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8" r:id="rId55"/>
    <p:sldId id="367" r:id="rId56"/>
    <p:sldId id="369" r:id="rId57"/>
    <p:sldId id="370" r:id="rId58"/>
    <p:sldId id="371" r:id="rId59"/>
    <p:sldId id="372" r:id="rId60"/>
    <p:sldId id="373" r:id="rId61"/>
    <p:sldId id="374" r:id="rId62"/>
    <p:sldId id="376" r:id="rId63"/>
    <p:sldId id="375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385" r:id="rId73"/>
    <p:sldId id="386" r:id="rId74"/>
    <p:sldId id="387" r:id="rId75"/>
    <p:sldId id="388" r:id="rId76"/>
    <p:sldId id="389" r:id="rId77"/>
    <p:sldId id="390" r:id="rId78"/>
    <p:sldId id="391" r:id="rId79"/>
    <p:sldId id="392" r:id="rId80"/>
    <p:sldId id="393" r:id="rId81"/>
    <p:sldId id="394" r:id="rId82"/>
    <p:sldId id="395" r:id="rId83"/>
    <p:sldId id="396" r:id="rId84"/>
    <p:sldId id="397" r:id="rId85"/>
    <p:sldId id="398" r:id="rId86"/>
    <p:sldId id="399" r:id="rId87"/>
    <p:sldId id="400" r:id="rId88"/>
    <p:sldId id="401" r:id="rId89"/>
    <p:sldId id="402" r:id="rId90"/>
    <p:sldId id="403" r:id="rId91"/>
    <p:sldId id="404" r:id="rId92"/>
    <p:sldId id="405" r:id="rId93"/>
    <p:sldId id="406" r:id="rId94"/>
    <p:sldId id="407" r:id="rId95"/>
    <p:sldId id="408" r:id="rId96"/>
    <p:sldId id="409" r:id="rId97"/>
    <p:sldId id="410" r:id="rId9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7262ED-2AA1-4364-BFF6-3544828735E1}" v="2" dt="2021-12-28T10:41:11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9" d="100"/>
          <a:sy n="69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y Hatan" userId="7febd00faed0e042" providerId="LiveId" clId="{867262ED-2AA1-4364-BFF6-3544828735E1}"/>
    <pc:docChg chg="addSld modSld">
      <pc:chgData name="Shay Hatan" userId="7febd00faed0e042" providerId="LiveId" clId="{867262ED-2AA1-4364-BFF6-3544828735E1}" dt="2021-12-28T10:41:11.410" v="1"/>
      <pc:docMkLst>
        <pc:docMk/>
      </pc:docMkLst>
      <pc:sldChg chg="add">
        <pc:chgData name="Shay Hatan" userId="7febd00faed0e042" providerId="LiveId" clId="{867262ED-2AA1-4364-BFF6-3544828735E1}" dt="2021-12-28T10:40:48.012" v="0"/>
        <pc:sldMkLst>
          <pc:docMk/>
          <pc:sldMk cId="1514563071" sldId="313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2496374471" sldId="314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551284000" sldId="315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2614905146" sldId="317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841852654" sldId="318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2840129842" sldId="319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1175538608" sldId="320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2719614896" sldId="321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153759182" sldId="322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3303118683" sldId="323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808698218" sldId="324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1397746995" sldId="325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657452843" sldId="326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1388448225" sldId="327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60781526" sldId="328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1774888258" sldId="329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4133267954" sldId="330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1303752077" sldId="331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4041931584" sldId="332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1737920452" sldId="333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3418287280" sldId="334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2288790758" sldId="335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1695488632" sldId="336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589979674" sldId="337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783967955" sldId="338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4031042173" sldId="339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3008278372" sldId="340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3178860759" sldId="341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195369507" sldId="342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4270507873" sldId="343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3734099476" sldId="344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334279414" sldId="345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2436539985" sldId="346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2460836883" sldId="347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2652029220" sldId="348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759111286" sldId="349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218084598" sldId="350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3841214983" sldId="351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2976711702" sldId="352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3200339984" sldId="353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2085936290" sldId="354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4091042737" sldId="355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1733124840" sldId="356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394693607" sldId="357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3105921419" sldId="358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1087513284" sldId="359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4011379354" sldId="360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2276922162" sldId="361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2732768791" sldId="362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3182775573" sldId="363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3389365734" sldId="364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765009723" sldId="365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179222280" sldId="366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760065000" sldId="367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3950579992" sldId="368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3858785622" sldId="369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1923803385" sldId="370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3854272182" sldId="371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3913410777" sldId="372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484698978" sldId="373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2381192618" sldId="374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1782610580" sldId="375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2275596224" sldId="376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3895596953" sldId="377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3734230970" sldId="378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4264341035" sldId="379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1473021880" sldId="380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1220390007" sldId="381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3599938068" sldId="382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1708533092" sldId="383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205528403" sldId="384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462790153" sldId="385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903913210" sldId="386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107943832" sldId="387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4027792296" sldId="388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448511529" sldId="389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2214264894" sldId="390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4094838213" sldId="391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3757463913" sldId="392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1532556020" sldId="393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2441122869" sldId="394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106411849" sldId="395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1868212410" sldId="396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2778667451" sldId="397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2457634492" sldId="398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4051843137" sldId="399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2592946353" sldId="400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2069606426" sldId="401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2687361409" sldId="402"/>
        </pc:sldMkLst>
      </pc:sldChg>
      <pc:sldChg chg="add">
        <pc:chgData name="Shay Hatan" userId="7febd00faed0e042" providerId="LiveId" clId="{867262ED-2AA1-4364-BFF6-3544828735E1}" dt="2021-12-28T10:40:48.012" v="0"/>
        <pc:sldMkLst>
          <pc:docMk/>
          <pc:sldMk cId="2301655046" sldId="403"/>
        </pc:sldMkLst>
      </pc:sldChg>
      <pc:sldChg chg="add">
        <pc:chgData name="Shay Hatan" userId="7febd00faed0e042" providerId="LiveId" clId="{867262ED-2AA1-4364-BFF6-3544828735E1}" dt="2021-12-28T10:41:11.410" v="1"/>
        <pc:sldMkLst>
          <pc:docMk/>
          <pc:sldMk cId="1997413286" sldId="404"/>
        </pc:sldMkLst>
      </pc:sldChg>
      <pc:sldChg chg="add">
        <pc:chgData name="Shay Hatan" userId="7febd00faed0e042" providerId="LiveId" clId="{867262ED-2AA1-4364-BFF6-3544828735E1}" dt="2021-12-28T10:41:11.410" v="1"/>
        <pc:sldMkLst>
          <pc:docMk/>
          <pc:sldMk cId="393911354" sldId="405"/>
        </pc:sldMkLst>
      </pc:sldChg>
      <pc:sldChg chg="add">
        <pc:chgData name="Shay Hatan" userId="7febd00faed0e042" providerId="LiveId" clId="{867262ED-2AA1-4364-BFF6-3544828735E1}" dt="2021-12-28T10:41:11.410" v="1"/>
        <pc:sldMkLst>
          <pc:docMk/>
          <pc:sldMk cId="2413886043" sldId="406"/>
        </pc:sldMkLst>
      </pc:sldChg>
      <pc:sldChg chg="add">
        <pc:chgData name="Shay Hatan" userId="7febd00faed0e042" providerId="LiveId" clId="{867262ED-2AA1-4364-BFF6-3544828735E1}" dt="2021-12-28T10:41:11.410" v="1"/>
        <pc:sldMkLst>
          <pc:docMk/>
          <pc:sldMk cId="1084296910" sldId="407"/>
        </pc:sldMkLst>
      </pc:sldChg>
      <pc:sldChg chg="add">
        <pc:chgData name="Shay Hatan" userId="7febd00faed0e042" providerId="LiveId" clId="{867262ED-2AA1-4364-BFF6-3544828735E1}" dt="2021-12-28T10:41:11.410" v="1"/>
        <pc:sldMkLst>
          <pc:docMk/>
          <pc:sldMk cId="3734948653" sldId="408"/>
        </pc:sldMkLst>
      </pc:sldChg>
      <pc:sldChg chg="add">
        <pc:chgData name="Shay Hatan" userId="7febd00faed0e042" providerId="LiveId" clId="{867262ED-2AA1-4364-BFF6-3544828735E1}" dt="2021-12-28T10:41:11.410" v="1"/>
        <pc:sldMkLst>
          <pc:docMk/>
          <pc:sldMk cId="4289531284" sldId="409"/>
        </pc:sldMkLst>
      </pc:sldChg>
      <pc:sldChg chg="add">
        <pc:chgData name="Shay Hatan" userId="7febd00faed0e042" providerId="LiveId" clId="{867262ED-2AA1-4364-BFF6-3544828735E1}" dt="2021-12-28T10:41:11.410" v="1"/>
        <pc:sldMkLst>
          <pc:docMk/>
          <pc:sldMk cId="75255728" sldId="41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C0DC1D-7E0B-44AC-B40C-6AFB0F7D0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C62CC3-4D5A-4CC3-BDA6-D9C3874C3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604883D-516B-4CA4-9827-F0B18F05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02B2-7339-40FA-B812-F06D28DE49F4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56F9898-0CFC-4F31-8A76-1EA09CE5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B9FB441-31A2-4760-9D90-D71027D3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970F-A40B-45E0-9638-D951967662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87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3F0C0E-9594-4309-8345-8A63D75C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FF31A3C-A520-477B-8380-803BABD87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68C815-0ED8-4AAD-B477-733BEFCC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02B2-7339-40FA-B812-F06D28DE49F4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B215F99-17A4-4F1A-9E3B-B6972BD4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05ACC4-5299-4CE8-8C54-00AED26C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970F-A40B-45E0-9638-D951967662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163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B81A44F-D3AC-459C-BB6A-F27E05E4B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36614DE-7352-4AF0-8773-74378C3CE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9775A69-B0EA-45CE-8E20-F697B9C3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02B2-7339-40FA-B812-F06D28DE49F4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5FFB512-30B2-431A-9125-1D60D1F3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7EF37D-8598-41DF-8CC6-FFB769FD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970F-A40B-45E0-9638-D951967662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700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230763-0815-4734-80A8-B9794239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A09B084-5DD3-49DD-93B0-A5E13E076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690B91E-6066-449A-A63F-87A424A3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02B2-7339-40FA-B812-F06D28DE49F4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39B4FE-ECE4-4D99-962E-F8A188B3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C43140-2972-4DF2-98BD-0602DEBC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970F-A40B-45E0-9638-D951967662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550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2DCC89-2806-4DDB-9A1D-AB0E9CC0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7CD9065-614D-4AC0-B878-637747A30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C208B5-174A-4B6B-B4E0-5425D3D1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02B2-7339-40FA-B812-F06D28DE49F4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60366ED-2E88-44E7-9F8F-B47DBF8E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F1AEF9F-330E-4767-ABFE-83CD88C8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970F-A40B-45E0-9638-D951967662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71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39E6B2-6E90-4BB7-A7F8-CCFDD07B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662D94-376F-47CC-8615-EA2111980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EE8671E-4288-4B41-96D8-8B67CD291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9E3D187-C134-4308-9F42-A098F41C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02B2-7339-40FA-B812-F06D28DE49F4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9DAFDFA-3A0A-4F06-B205-F669499F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5073A96-662D-4561-898B-2649B525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970F-A40B-45E0-9638-D951967662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096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A50826-9001-418E-AF3E-BD4FC9CD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9BBA17C-F09C-4694-A005-28103CB69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645775A-4D5A-44FB-AE0E-60A198DA6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E62F3F8-73DD-4FD8-9764-B21FFCC33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EDAE889-8873-4E3E-A78C-98D00B8B9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51B6930-BC79-489C-9410-D1B90A37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02B2-7339-40FA-B812-F06D28DE49F4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B81A09C-2277-47CD-86E3-A50CC4C0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82A22EC-9BA9-4096-9BF7-23858AD8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970F-A40B-45E0-9638-D951967662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500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0B80F1-C040-4313-9FBF-275DA485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724D9FA-975E-4E72-B6A2-D5C75502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02B2-7339-40FA-B812-F06D28DE49F4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707D60B-B290-46B8-8607-3F51D60E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0CE8BE3-5379-4EDB-94D5-8A4C2360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970F-A40B-45E0-9638-D951967662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213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D3A0283-FFF0-4CDA-96F5-8E9DDDD8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02B2-7339-40FA-B812-F06D28DE49F4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E2A0208-957B-4795-A9AA-4D2E1391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237052D-87B9-458A-BB5C-F4FBA360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970F-A40B-45E0-9638-D951967662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41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A22693-A4B9-459E-AD67-4DA0E14D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9858927-D5D8-45CC-9FD4-9B262A13B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98CCB4E-1B2C-4767-996E-B707A724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9CDA461-BFBF-4B98-9B4D-1C252719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02B2-7339-40FA-B812-F06D28DE49F4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463449E-E86E-4920-B1D4-DA77B621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A813D5E-6E45-4F95-8BEF-0D98D07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970F-A40B-45E0-9638-D951967662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084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8385FA-BA3B-4690-96F7-5AAB5A0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ABFAFF5-80D7-4D08-95A2-C647D34D7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A6D9458-9855-49F6-9BD4-293053A03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C604597-0AE5-4790-A57F-38EDDFA9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02B2-7339-40FA-B812-F06D28DE49F4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EAB09A6-636C-4C2F-B1D3-DAE6B55B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91D9603-124B-49B3-B331-9C1D78C7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970F-A40B-45E0-9638-D951967662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963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A23CDAF-C3F0-4869-B0A3-640E6212C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8F14D87-54DC-4664-AB7E-2C636ADF0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BB88DD7-8225-458C-A527-74A7427C7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502B2-7339-40FA-B812-F06D28DE49F4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BBB27BD-2371-428F-83C2-1D8EFAC39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A2F987-19FE-4DED-8CB7-739577452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3970F-A40B-45E0-9638-D951967662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14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51456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1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69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46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5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48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1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88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67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52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93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bubble sort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epeated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steps through the list to be sorted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compares each pair of adjacent items and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swaps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them if they are in the wrong order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is too slow and impractical for most problems even when compared to insertion 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ubble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sort has worst-case and average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-case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complexity both 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it is not a practical sorting algorithm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not efficient in the case of a reverse-ordered collection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well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74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920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90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287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88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979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67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42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278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60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6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computer graphics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bubble sort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popular for its capability to detect a very small error (like swap of just two elements) in almost-sorted arrays and fix it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these cases bubble sort may run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complexity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used in a polygon filling algorithm where bounding lines are sorted by their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coordinate at a specific scan line (a line parallel to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axis) and with incrementing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their order changes (two elements are swapped) only at intersections of two lines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bubble sort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stable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sorting algorithm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84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507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99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79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39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836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29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111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84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214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1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905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339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936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042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248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9214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13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379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922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6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852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7755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3657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097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22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5799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650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856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8033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2721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41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298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989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1926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5962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105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5969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309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3410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021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3900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3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386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330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84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7901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132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38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922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5115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648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382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46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6148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5560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1228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118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124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674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6344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8431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463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064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36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FF7C8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91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550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4132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13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8604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9691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9486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3128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Bubble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7602D-B252-49FB-8E25-75ECB92931DD}"/>
              </a:ext>
            </a:extLst>
          </p:cNvPr>
          <p:cNvSpPr/>
          <p:nvPr/>
        </p:nvSpPr>
        <p:spPr>
          <a:xfrm>
            <a:off x="6569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671EE-8353-4412-BC38-83E9AD49AA24}"/>
              </a:ext>
            </a:extLst>
          </p:cNvPr>
          <p:cNvSpPr/>
          <p:nvPr/>
        </p:nvSpPr>
        <p:spPr>
          <a:xfrm>
            <a:off x="17592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F264F-D0C9-4783-B017-A55704E2BE3B}"/>
              </a:ext>
            </a:extLst>
          </p:cNvPr>
          <p:cNvSpPr/>
          <p:nvPr/>
        </p:nvSpPr>
        <p:spPr>
          <a:xfrm>
            <a:off x="28615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A1A34-EEBC-4854-85B8-CDDC0748D1FE}"/>
              </a:ext>
            </a:extLst>
          </p:cNvPr>
          <p:cNvSpPr/>
          <p:nvPr/>
        </p:nvSpPr>
        <p:spPr>
          <a:xfrm>
            <a:off x="3963881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3A3AE-779E-47B1-B830-1EF52E49F81C}"/>
              </a:ext>
            </a:extLst>
          </p:cNvPr>
          <p:cNvSpPr/>
          <p:nvPr/>
        </p:nvSpPr>
        <p:spPr>
          <a:xfrm>
            <a:off x="5057315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FE1BE-A526-4E24-96B6-4F1C7A5737F3}"/>
              </a:ext>
            </a:extLst>
          </p:cNvPr>
          <p:cNvSpPr/>
          <p:nvPr/>
        </p:nvSpPr>
        <p:spPr>
          <a:xfrm>
            <a:off x="6159626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329B5-FE3D-4623-B5C6-D32049D792A9}"/>
              </a:ext>
            </a:extLst>
          </p:cNvPr>
          <p:cNvSpPr/>
          <p:nvPr/>
        </p:nvSpPr>
        <p:spPr>
          <a:xfrm>
            <a:off x="7261937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7F330-8578-41A4-A8C3-AE18B0AD61C7}"/>
              </a:ext>
            </a:extLst>
          </p:cNvPr>
          <p:cNvSpPr/>
          <p:nvPr/>
        </p:nvSpPr>
        <p:spPr>
          <a:xfrm>
            <a:off x="8364248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1A968-5DD7-4FF1-9F7A-0A833EEE339A}"/>
              </a:ext>
            </a:extLst>
          </p:cNvPr>
          <p:cNvSpPr/>
          <p:nvPr/>
        </p:nvSpPr>
        <p:spPr>
          <a:xfrm>
            <a:off x="9466559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226C9-BE64-4CBF-8512-E9CDFFAA0DDB}"/>
              </a:ext>
            </a:extLst>
          </p:cNvPr>
          <p:cNvSpPr/>
          <p:nvPr/>
        </p:nvSpPr>
        <p:spPr>
          <a:xfrm>
            <a:off x="10568870" y="2831977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56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5572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1518</Words>
  <Application>Microsoft Office PowerPoint</Application>
  <PresentationFormat>מסך רחב</PresentationFormat>
  <Paragraphs>1061</Paragraphs>
  <Slides>97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97</vt:i4>
      </vt:variant>
    </vt:vector>
  </HeadingPairs>
  <TitlesOfParts>
    <vt:vector size="101" baseType="lpstr">
      <vt:lpstr>Arial</vt:lpstr>
      <vt:lpstr>Calibri</vt:lpstr>
      <vt:lpstr>Calibri Light</vt:lpstr>
      <vt:lpstr>ערכת נושא Office</vt:lpstr>
      <vt:lpstr>Bubble Sort Algorithm (Algorithms and Data Structures)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 Algorithm (Algorithms and Data Structures)</dc:title>
  <dc:creator>Shay Hatan</dc:creator>
  <cp:lastModifiedBy>Shay Hatan</cp:lastModifiedBy>
  <cp:revision>1</cp:revision>
  <dcterms:created xsi:type="dcterms:W3CDTF">2021-12-28T10:40:44Z</dcterms:created>
  <dcterms:modified xsi:type="dcterms:W3CDTF">2021-12-28T10:41:11Z</dcterms:modified>
</cp:coreProperties>
</file>