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826" r:id="rId2"/>
    <p:sldId id="827" r:id="rId3"/>
    <p:sldId id="828" r:id="rId4"/>
    <p:sldId id="829" r:id="rId5"/>
    <p:sldId id="830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59" r:id="rId24"/>
    <p:sldId id="1060" r:id="rId25"/>
    <p:sldId id="1061" r:id="rId26"/>
    <p:sldId id="1062" r:id="rId27"/>
    <p:sldId id="1063" r:id="rId28"/>
    <p:sldId id="1064" r:id="rId29"/>
    <p:sldId id="1065" r:id="rId30"/>
    <p:sldId id="1066" r:id="rId31"/>
    <p:sldId id="1067" r:id="rId32"/>
    <p:sldId id="1068" r:id="rId33"/>
    <p:sldId id="1069" r:id="rId34"/>
    <p:sldId id="1070" r:id="rId35"/>
    <p:sldId id="1071" r:id="rId36"/>
    <p:sldId id="1072" r:id="rId37"/>
    <p:sldId id="1073" r:id="rId38"/>
    <p:sldId id="1074" r:id="rId39"/>
    <p:sldId id="1075" r:id="rId40"/>
    <p:sldId id="1076" r:id="rId41"/>
    <p:sldId id="1078" r:id="rId42"/>
    <p:sldId id="1077" r:id="rId43"/>
    <p:sldId id="1079" r:id="rId44"/>
    <p:sldId id="1080" r:id="rId45"/>
    <p:sldId id="1081" r:id="rId46"/>
    <p:sldId id="1082" r:id="rId47"/>
    <p:sldId id="1083" r:id="rId48"/>
    <p:sldId id="1084" r:id="rId49"/>
    <p:sldId id="1085" r:id="rId50"/>
    <p:sldId id="1086" r:id="rId51"/>
    <p:sldId id="1087" r:id="rId52"/>
    <p:sldId id="1088" r:id="rId53"/>
    <p:sldId id="1089" r:id="rId54"/>
    <p:sldId id="1090" r:id="rId55"/>
    <p:sldId id="1091" r:id="rId56"/>
    <p:sldId id="1092" r:id="rId57"/>
    <p:sldId id="1093" r:id="rId58"/>
    <p:sldId id="1094" r:id="rId59"/>
    <p:sldId id="1095" r:id="rId60"/>
    <p:sldId id="1096" r:id="rId61"/>
    <p:sldId id="1097" r:id="rId62"/>
    <p:sldId id="1098" r:id="rId63"/>
    <p:sldId id="1099" r:id="rId64"/>
    <p:sldId id="1100" r:id="rId65"/>
    <p:sldId id="1101" r:id="rId66"/>
    <p:sldId id="1102" r:id="rId67"/>
    <p:sldId id="1103" r:id="rId68"/>
    <p:sldId id="1104" r:id="rId69"/>
    <p:sldId id="1105" r:id="rId70"/>
    <p:sldId id="1106" r:id="rId71"/>
    <p:sldId id="1107" r:id="rId72"/>
    <p:sldId id="1108" r:id="rId73"/>
    <p:sldId id="1109" r:id="rId74"/>
    <p:sldId id="1110" r:id="rId75"/>
    <p:sldId id="1111" r:id="rId7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8A128-5279-4844-801B-3935EC116A9B}" v="1" dt="2021-12-29T07:21:2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B7D8A128-5279-4844-801B-3935EC116A9B}"/>
    <pc:docChg chg="addSld modSld">
      <pc:chgData name="Shay Hatan" userId="7febd00faed0e042" providerId="LiveId" clId="{B7D8A128-5279-4844-801B-3935EC116A9B}" dt="2021-12-29T07:21:29.218" v="0"/>
      <pc:docMkLst>
        <pc:docMk/>
      </pc:docMkLst>
      <pc:sldChg chg="add">
        <pc:chgData name="Shay Hatan" userId="7febd00faed0e042" providerId="LiveId" clId="{B7D8A128-5279-4844-801B-3935EC116A9B}" dt="2021-12-29T07:21:29.218" v="0"/>
        <pc:sldMkLst>
          <pc:docMk/>
          <pc:sldMk cId="1894001705" sldId="82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969480397" sldId="82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913849765" sldId="82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294641349" sldId="82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074368906" sldId="83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632452696" sldId="104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225672830" sldId="104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959596721" sldId="104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348654817" sldId="104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331603533" sldId="104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041391956" sldId="104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499740638" sldId="104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65120573" sldId="104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609875847" sldId="105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848528314" sldId="105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197135309" sldId="105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151853997" sldId="105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909180280" sldId="105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517574047" sldId="105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201088849" sldId="105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108528857" sldId="105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577209726" sldId="105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849080654" sldId="105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223205296" sldId="106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782462741" sldId="106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81061825" sldId="106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807912837" sldId="106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599331419" sldId="106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64592355" sldId="106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645655860" sldId="106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702334887" sldId="106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22434022" sldId="106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166631012" sldId="106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335876176" sldId="107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053495635" sldId="107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165249185" sldId="107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194021729" sldId="107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088644376" sldId="107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253691597" sldId="107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559372877" sldId="107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656288488" sldId="107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82978882" sldId="107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105249876" sldId="107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463415933" sldId="108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912697181" sldId="108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64702824" sldId="108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196885590" sldId="108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462344110" sldId="108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002460148" sldId="108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149195370" sldId="108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895261702" sldId="108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482163924" sldId="108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4022945276" sldId="108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990559138" sldId="109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402434199" sldId="109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673168123" sldId="109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363947064" sldId="109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098456668" sldId="109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001431024" sldId="109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594974005" sldId="109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80267689" sldId="109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002876255" sldId="109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56652543" sldId="109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162502712" sldId="110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893509478" sldId="1101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165923595" sldId="1102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550004897" sldId="1103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140037805" sldId="1104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035600401" sldId="1105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571322621" sldId="1106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697737366" sldId="1107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937924243" sldId="1108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3779360322" sldId="1109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1379800417" sldId="1110"/>
        </pc:sldMkLst>
      </pc:sldChg>
      <pc:sldChg chg="add">
        <pc:chgData name="Shay Hatan" userId="7febd00faed0e042" providerId="LiveId" clId="{B7D8A128-5279-4844-801B-3935EC116A9B}" dt="2021-12-29T07:21:29.218" v="0"/>
        <pc:sldMkLst>
          <pc:docMk/>
          <pc:sldMk cId="2924441387" sldId="11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80DC6D-9063-4331-A47B-D4F788E5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44D992-9D05-4F92-9A0E-4D3EAC0D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005BE7-F79B-4244-9755-1426B640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DEBE55-2D69-4D2C-B39F-233BA657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FEC1A8-98A0-4319-96C7-E254B65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5F7A6F-95A8-4ABD-8DA3-B2B7C273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DC8C64-3534-49A8-B53B-3B226E61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F816BA-5667-44DE-8DB8-8BA49392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2816AE-4A50-4C70-B572-C983B043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7CC008-2C49-4EC3-A782-7923239E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9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B98344E-69D5-4619-8060-D60D3E8E0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BF2228-26E6-44CD-B7FC-E334A771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B98A8B-BE8F-47E0-B53E-74B1363E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F83974-B632-452C-BACE-B6827F95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F6BDDB-D759-46A1-A52D-10ABAF65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1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56D9A6-1229-4F8F-9F3D-B197F398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C908A1-8E3C-4AD4-B230-7BF870C9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9AB07D-CCF9-42F5-B8B0-FE4A1E27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2A3990-B1D1-40B2-A422-A49542E5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6249C0-DD44-4820-9F97-3F64FE52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6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B5BAF6-7EA8-441D-BB3B-A70EF858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C50875-5C73-4BE7-967C-09DEB0CA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6D7EA6-A335-42AC-B5C7-5CF66D5A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84B975-821B-4B1E-A959-7E06E23D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92D32D-7876-435C-B774-AF4D4C21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3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C89040-60BA-4E8D-A5C0-749E1CF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E8D40D-CBE1-48A7-9243-A127EE24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C240DE7-723D-4786-A1C6-84420F7B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D7ABA7-EE53-47F5-9128-598A9E7D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3AE8C6-1E0E-493D-A059-BA506E2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0CECFE-AB07-4C0F-A5AE-F58B7F7B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1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E396-0B30-4F61-BFCC-00457CFB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0E491C-EE3A-45F4-A2FC-E5702F89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1BD7D4-2EF1-46BF-82B2-1DE17651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257C5AD-A824-4AD8-8DA8-D7FD370B6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5B00E4D-8574-43A0-8687-57202014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7DEBFA-615A-4930-AF5F-AB1106C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1DF8848-4D27-4643-A91F-79FD3CC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54F01B9-10EB-4CB7-AA6B-676DF08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6A691-07F4-440A-8F9B-EAE87A11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B6C1BCE-F541-440A-A4AB-FD89894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2E73D2-9309-4025-8FE5-547C3F81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AD59B84-A9F3-4CFC-BA50-D219DCDB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93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5B123D-FBA3-4D75-80BA-18771ED8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2684BAC-0C64-40F1-AB30-9E750BB2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DDE756-B8A7-47B2-8B4B-14A36B1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3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F3972D-E17E-48B6-9FA6-6030ADE3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343845-A12C-4878-8F02-D6133926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64CB1F-A435-48F4-B36E-2253C9226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62F263-414D-4160-9451-C44A1858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AD3003-CB82-44F5-8982-0FCA10FD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CF2C75-018F-48FC-8182-AD75288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0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6660C2-0A31-4D47-8F47-5C0B0A9E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73C5175-B15A-4973-834B-E5E32D85B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A876FD1-B2D8-4AD3-BC70-2F7A9706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13509CB-0193-48FD-BC6F-73ED04BB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62140B-4E72-4C2E-9553-20F603A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417721-50A7-4A1A-B5B1-2CC5E82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9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850409-C2DA-4AB7-97C1-68C38294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8A1750-ABF2-4ACC-B83D-582F4146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4A792C-497E-4506-A395-699A1A14B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6DFA-DAF0-476D-A3D4-709AB44ECDDF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37E0C9-AE83-4AA1-8340-321D6A34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D2DDD7-EFB3-4C5D-9F5D-F4280AAA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343A-399E-4B47-A3EF-89888EE3A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62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89400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9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4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7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2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3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5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operates by counting the number of objects that have each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 key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ounting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is an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nteger sorting algorithm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we assume the values to be integers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arithmetic on those counts to determine the positions of each key value in the output sequence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only suitable for direct use in situations where the variation in keys is not significantly greater than the number of items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used as a subroutine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radix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ecause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counting sort uses key values as indexes into an array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not a comparison based sorting algorithm – so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8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8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0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8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0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6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BE6BF-9F16-4307-A842-C62094B4736E}"/>
              </a:ext>
            </a:extLst>
          </p:cNvPr>
          <p:cNvSpPr txBox="1"/>
          <p:nvPr/>
        </p:nvSpPr>
        <p:spPr>
          <a:xfrm>
            <a:off x="3835153" y="4323425"/>
            <a:ext cx="50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THERE IS A PROBLEM WITH THIS REPRESENTATION</a:t>
            </a:r>
          </a:p>
          <a:p>
            <a:pPr algn="ctr"/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90DE84-9BF8-4489-9D4D-AA0864B6484E}"/>
              </a:ext>
            </a:extLst>
          </p:cNvPr>
          <p:cNvSpPr txBox="1"/>
          <p:nvPr/>
        </p:nvSpPr>
        <p:spPr>
          <a:xfrm>
            <a:off x="3710695" y="4879436"/>
            <a:ext cx="5261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transform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know the postions of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sorted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to construct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cumulative count array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6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8AB43E-90E6-4FC7-A072-7BE22EB2617C}"/>
              </a:ext>
            </a:extLst>
          </p:cNvPr>
          <p:cNvSpPr/>
          <p:nvPr/>
        </p:nvSpPr>
        <p:spPr>
          <a:xfrm>
            <a:off x="2803140" y="442058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0083C0-06FA-48C9-A1F1-4BCAC9EBC57C}"/>
              </a:ext>
            </a:extLst>
          </p:cNvPr>
          <p:cNvSpPr/>
          <p:nvPr/>
        </p:nvSpPr>
        <p:spPr>
          <a:xfrm>
            <a:off x="3353557" y="442058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AC1AF8-9291-4BE3-AB5A-9F91A8A63110}"/>
              </a:ext>
            </a:extLst>
          </p:cNvPr>
          <p:cNvSpPr/>
          <p:nvPr/>
        </p:nvSpPr>
        <p:spPr>
          <a:xfrm>
            <a:off x="3903974" y="442058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CBC5DB-FB6D-41A3-83B3-7854815C6922}"/>
              </a:ext>
            </a:extLst>
          </p:cNvPr>
          <p:cNvSpPr/>
          <p:nvPr/>
        </p:nvSpPr>
        <p:spPr>
          <a:xfrm>
            <a:off x="4453013" y="442058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8CD219-0C9D-44FE-8FA1-7E562E12DF9B}"/>
              </a:ext>
            </a:extLst>
          </p:cNvPr>
          <p:cNvSpPr/>
          <p:nvPr/>
        </p:nvSpPr>
        <p:spPr>
          <a:xfrm>
            <a:off x="4999298" y="442058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6928D4-15A4-4C4C-B0C8-7EDE190C0436}"/>
              </a:ext>
            </a:extLst>
          </p:cNvPr>
          <p:cNvSpPr/>
          <p:nvPr/>
        </p:nvSpPr>
        <p:spPr>
          <a:xfrm>
            <a:off x="5544205" y="442058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74AE40-6618-4ECA-9EAB-8CFE80926124}"/>
              </a:ext>
            </a:extLst>
          </p:cNvPr>
          <p:cNvSpPr/>
          <p:nvPr/>
        </p:nvSpPr>
        <p:spPr>
          <a:xfrm>
            <a:off x="6089876" y="4420586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EC6826-6071-42AF-8521-9A7F80F79166}"/>
              </a:ext>
            </a:extLst>
          </p:cNvPr>
          <p:cNvSpPr/>
          <p:nvPr/>
        </p:nvSpPr>
        <p:spPr>
          <a:xfrm>
            <a:off x="6638915" y="4420586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38E2F8-4F36-4997-B460-FB468CBA7755}"/>
              </a:ext>
            </a:extLst>
          </p:cNvPr>
          <p:cNvSpPr/>
          <p:nvPr/>
        </p:nvSpPr>
        <p:spPr>
          <a:xfrm>
            <a:off x="7176936" y="442058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85BB4D-6EAD-4023-8CAB-C7A6884B6C6B}"/>
              </a:ext>
            </a:extLst>
          </p:cNvPr>
          <p:cNvSpPr/>
          <p:nvPr/>
        </p:nvSpPr>
        <p:spPr>
          <a:xfrm>
            <a:off x="7722607" y="4420586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4864E6-A14C-4644-B201-A42414D54F18}"/>
              </a:ext>
            </a:extLst>
          </p:cNvPr>
          <p:cNvSpPr/>
          <p:nvPr/>
        </p:nvSpPr>
        <p:spPr>
          <a:xfrm>
            <a:off x="8271646" y="4420586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F58E15-ECD1-479A-9C0B-89424CCE1B1A}"/>
              </a:ext>
            </a:extLst>
          </p:cNvPr>
          <p:cNvSpPr/>
          <p:nvPr/>
        </p:nvSpPr>
        <p:spPr>
          <a:xfrm>
            <a:off x="2797017" y="398603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3B69DE-9295-488A-8563-E348F2943446}"/>
              </a:ext>
            </a:extLst>
          </p:cNvPr>
          <p:cNvSpPr/>
          <p:nvPr/>
        </p:nvSpPr>
        <p:spPr>
          <a:xfrm>
            <a:off x="3347434" y="398603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12D60F-6D00-45D7-9747-EBFE697D11EC}"/>
              </a:ext>
            </a:extLst>
          </p:cNvPr>
          <p:cNvSpPr/>
          <p:nvPr/>
        </p:nvSpPr>
        <p:spPr>
          <a:xfrm>
            <a:off x="3897851" y="398603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319E7E-1984-446E-B165-D0B8C1BEEE34}"/>
              </a:ext>
            </a:extLst>
          </p:cNvPr>
          <p:cNvSpPr/>
          <p:nvPr/>
        </p:nvSpPr>
        <p:spPr>
          <a:xfrm>
            <a:off x="4446890" y="398603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F66156-DB12-4D2A-B9CC-1B744F168B17}"/>
              </a:ext>
            </a:extLst>
          </p:cNvPr>
          <p:cNvSpPr/>
          <p:nvPr/>
        </p:nvSpPr>
        <p:spPr>
          <a:xfrm>
            <a:off x="4993175" y="3986034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2557C9-092C-4632-A16D-6EF0E02F7A89}"/>
              </a:ext>
            </a:extLst>
          </p:cNvPr>
          <p:cNvSpPr/>
          <p:nvPr/>
        </p:nvSpPr>
        <p:spPr>
          <a:xfrm>
            <a:off x="5538082" y="3986034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C4C5C1-017B-4B30-B605-3C419A844858}"/>
              </a:ext>
            </a:extLst>
          </p:cNvPr>
          <p:cNvSpPr/>
          <p:nvPr/>
        </p:nvSpPr>
        <p:spPr>
          <a:xfrm>
            <a:off x="6083753" y="3986033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FCE74A-C5A1-438F-B756-E31F4EAF74B3}"/>
              </a:ext>
            </a:extLst>
          </p:cNvPr>
          <p:cNvSpPr/>
          <p:nvPr/>
        </p:nvSpPr>
        <p:spPr>
          <a:xfrm>
            <a:off x="6632792" y="3986033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6BD6B6-EFB8-4C82-9459-393BD826F398}"/>
              </a:ext>
            </a:extLst>
          </p:cNvPr>
          <p:cNvSpPr/>
          <p:nvPr/>
        </p:nvSpPr>
        <p:spPr>
          <a:xfrm>
            <a:off x="7170813" y="3986034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EAAF0B-2FED-43FC-A55D-0160CE308CC9}"/>
              </a:ext>
            </a:extLst>
          </p:cNvPr>
          <p:cNvSpPr/>
          <p:nvPr/>
        </p:nvSpPr>
        <p:spPr>
          <a:xfrm>
            <a:off x="7716484" y="3986033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395239-B70E-490F-82DE-297C6DAF5F83}"/>
              </a:ext>
            </a:extLst>
          </p:cNvPr>
          <p:cNvSpPr/>
          <p:nvPr/>
        </p:nvSpPr>
        <p:spPr>
          <a:xfrm>
            <a:off x="8265523" y="3986033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00F2311-5353-4959-ACD6-C1F7286963B3}"/>
              </a:ext>
            </a:extLst>
          </p:cNvPr>
          <p:cNvSpPr/>
          <p:nvPr/>
        </p:nvSpPr>
        <p:spPr>
          <a:xfrm rot="5400000">
            <a:off x="6541189" y="4734971"/>
            <a:ext cx="197441" cy="813230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888AF-E602-49EB-ABD7-B86E81E51B68}"/>
              </a:ext>
            </a:extLst>
          </p:cNvPr>
          <p:cNvSpPr txBox="1"/>
          <p:nvPr/>
        </p:nvSpPr>
        <p:spPr>
          <a:xfrm>
            <a:off x="4307061" y="5459662"/>
            <a:ext cx="4651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see that we have the value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two times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their indexes in the sorted order?</a:t>
            </a:r>
          </a:p>
          <a:p>
            <a:pPr algn="ctr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1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33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5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counting sort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O(N+k)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complexity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the number of items we want to sort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difference between the maximum and minimum key values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so basically the number of possible keys</a:t>
            </a:r>
          </a:p>
          <a:p>
            <a:r>
              <a:rPr lang="hu-HU" b="1" dirty="0">
                <a:solidFill>
                  <a:srgbClr val="FFC000"/>
                </a:solidFill>
              </a:rPr>
              <a:t>CONCLUSION: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only suitable for direct use in situations where the variation in keys is not significantly greater than the number of items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565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233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3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663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876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3495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5249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3239DC-1BDC-4D7A-B0C4-9C7D7446F5B5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2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8864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58ADE7-27DF-43E4-BE75-2BDEDBCA8F98}"/>
              </a:ext>
            </a:extLst>
          </p:cNvPr>
          <p:cNvSpPr txBox="1"/>
          <p:nvPr/>
        </p:nvSpPr>
        <p:spPr>
          <a:xfrm>
            <a:off x="4382260" y="4793942"/>
            <a:ext cx="341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A GOOD REPRESENTATION</a:t>
            </a:r>
          </a:p>
          <a:p>
            <a:pPr algn="ctr"/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F9CE9-A958-41C8-B356-217011FE419D}"/>
              </a:ext>
            </a:extLst>
          </p:cNvPr>
          <p:cNvSpPr txBox="1"/>
          <p:nvPr/>
        </p:nvSpPr>
        <p:spPr>
          <a:xfrm>
            <a:off x="3210667" y="5292546"/>
            <a:ext cx="58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values 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cumulative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something to do with their final positions in the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536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40BCC-F0E9-46D2-B406-D1572B90B250}"/>
              </a:ext>
            </a:extLst>
          </p:cNvPr>
          <p:cNvSpPr txBox="1"/>
          <p:nvPr/>
        </p:nvSpPr>
        <p:spPr>
          <a:xfrm>
            <a:off x="1918414" y="3163105"/>
            <a:ext cx="8355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allocate memory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an array size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we want to track and count that how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many occurances are there in the original array for the given key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1.)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terate through the original array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2.)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value in the array will be the index of the temporary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array: we increment the counter there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3.)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traverse the array of counters (array size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and print out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the values 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O(k)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4.)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going to yield the numerical ordering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464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559372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ACE3A1A4-E488-47A1-B58B-700FF88CC0CE}"/>
              </a:ext>
            </a:extLst>
          </p:cNvPr>
          <p:cNvSpPr/>
          <p:nvPr/>
        </p:nvSpPr>
        <p:spPr>
          <a:xfrm rot="5400000">
            <a:off x="5545583" y="860160"/>
            <a:ext cx="550415" cy="453731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817215-26C4-429F-ADA2-0BD01C8115C3}"/>
              </a:ext>
            </a:extLst>
          </p:cNvPr>
          <p:cNvSpPr txBox="1"/>
          <p:nvPr/>
        </p:nvSpPr>
        <p:spPr>
          <a:xfrm>
            <a:off x="2591510" y="3775327"/>
            <a:ext cx="64803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ARE AFTER A STABLE SORTING ALGORITHM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(because it is crucial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could consider the items from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to right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get the sorted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it is not a stable approach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guarantee stability: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consdier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from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to left</a:t>
            </a:r>
          </a:p>
          <a:p>
            <a:pPr algn="ctr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8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656288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4105249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46341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912697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6470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196885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462344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0024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7436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149195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895261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482163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4022945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99055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402434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673168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36394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098456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0014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52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594974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80267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0028762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56652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16250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893509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165923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550004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140037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0356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2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5713226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6977373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937924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3779360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379800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max-min-1)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708D25-BBB2-4ED0-9AD9-349F3ACF9E3A}"/>
              </a:ext>
            </a:extLst>
          </p:cNvPr>
          <p:cNvSpPr/>
          <p:nvPr/>
        </p:nvSpPr>
        <p:spPr>
          <a:xfrm>
            <a:off x="3085849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170F59-7558-489F-8F0D-1B37D3C7915A}"/>
              </a:ext>
            </a:extLst>
          </p:cNvPr>
          <p:cNvSpPr/>
          <p:nvPr/>
        </p:nvSpPr>
        <p:spPr>
          <a:xfrm>
            <a:off x="3636266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527D-C803-4A94-9F32-90280FD971A0}"/>
              </a:ext>
            </a:extLst>
          </p:cNvPr>
          <p:cNvSpPr/>
          <p:nvPr/>
        </p:nvSpPr>
        <p:spPr>
          <a:xfrm>
            <a:off x="4186683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470A9-E642-49A4-9E8B-BFFE6FDB573E}"/>
              </a:ext>
            </a:extLst>
          </p:cNvPr>
          <p:cNvSpPr/>
          <p:nvPr/>
        </p:nvSpPr>
        <p:spPr>
          <a:xfrm>
            <a:off x="4735722" y="4006124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6BD90E-950C-4F1D-89F7-C9923385DD8D}"/>
              </a:ext>
            </a:extLst>
          </p:cNvPr>
          <p:cNvSpPr/>
          <p:nvPr/>
        </p:nvSpPr>
        <p:spPr>
          <a:xfrm>
            <a:off x="5282007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927D0-48D1-4223-B791-3AD8093B939D}"/>
              </a:ext>
            </a:extLst>
          </p:cNvPr>
          <p:cNvSpPr/>
          <p:nvPr/>
        </p:nvSpPr>
        <p:spPr>
          <a:xfrm>
            <a:off x="5826914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D851D-2D95-4A24-8F9E-BDDFF81CA91E}"/>
              </a:ext>
            </a:extLst>
          </p:cNvPr>
          <p:cNvSpPr/>
          <p:nvPr/>
        </p:nvSpPr>
        <p:spPr>
          <a:xfrm>
            <a:off x="6372585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0DA16A-F99E-4026-990C-55B95AEF15A6}"/>
              </a:ext>
            </a:extLst>
          </p:cNvPr>
          <p:cNvSpPr/>
          <p:nvPr/>
        </p:nvSpPr>
        <p:spPr>
          <a:xfrm>
            <a:off x="6921624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3C4F94-F48D-4680-85C2-982807C9F1DD}"/>
              </a:ext>
            </a:extLst>
          </p:cNvPr>
          <p:cNvSpPr/>
          <p:nvPr/>
        </p:nvSpPr>
        <p:spPr>
          <a:xfrm>
            <a:off x="7459645" y="4006123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A5C2E-63AB-4F6A-9C15-7FDFEA98EFFF}"/>
              </a:ext>
            </a:extLst>
          </p:cNvPr>
          <p:cNvSpPr/>
          <p:nvPr/>
        </p:nvSpPr>
        <p:spPr>
          <a:xfrm>
            <a:off x="8005316" y="4006122"/>
            <a:ext cx="550417" cy="550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1D370-59D8-4C29-979F-813938F5B92F}"/>
              </a:ext>
            </a:extLst>
          </p:cNvPr>
          <p:cNvSpPr/>
          <p:nvPr/>
        </p:nvSpPr>
        <p:spPr>
          <a:xfrm>
            <a:off x="2815387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AB79C7-1308-4F92-A7AD-DFBFDC4C7A97}"/>
              </a:ext>
            </a:extLst>
          </p:cNvPr>
          <p:cNvSpPr/>
          <p:nvPr/>
        </p:nvSpPr>
        <p:spPr>
          <a:xfrm>
            <a:off x="3365804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BAD5D7-0DEB-430D-B0AC-CA00C3869C75}"/>
              </a:ext>
            </a:extLst>
          </p:cNvPr>
          <p:cNvSpPr/>
          <p:nvPr/>
        </p:nvSpPr>
        <p:spPr>
          <a:xfrm>
            <a:off x="3916221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089E5-8E10-48B3-8807-BAF6668FE28F}"/>
              </a:ext>
            </a:extLst>
          </p:cNvPr>
          <p:cNvSpPr/>
          <p:nvPr/>
        </p:nvSpPr>
        <p:spPr>
          <a:xfrm>
            <a:off x="4465260" y="5397949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557AB3-E153-4C98-A6E8-DA337301949B}"/>
              </a:ext>
            </a:extLst>
          </p:cNvPr>
          <p:cNvSpPr/>
          <p:nvPr/>
        </p:nvSpPr>
        <p:spPr>
          <a:xfrm>
            <a:off x="5011545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6092B-734C-4BCA-9A17-1EC9FD46E56B}"/>
              </a:ext>
            </a:extLst>
          </p:cNvPr>
          <p:cNvSpPr/>
          <p:nvPr/>
        </p:nvSpPr>
        <p:spPr>
          <a:xfrm>
            <a:off x="5556452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84309A-A6AA-4352-8471-F633CFA92059}"/>
              </a:ext>
            </a:extLst>
          </p:cNvPr>
          <p:cNvSpPr/>
          <p:nvPr/>
        </p:nvSpPr>
        <p:spPr>
          <a:xfrm>
            <a:off x="610212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E5AD44-CFD5-420C-9467-A80718549455}"/>
              </a:ext>
            </a:extLst>
          </p:cNvPr>
          <p:cNvSpPr/>
          <p:nvPr/>
        </p:nvSpPr>
        <p:spPr>
          <a:xfrm>
            <a:off x="6651162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B4F8C7-C373-4EB7-8BAE-67AFF4AB2F42}"/>
              </a:ext>
            </a:extLst>
          </p:cNvPr>
          <p:cNvSpPr/>
          <p:nvPr/>
        </p:nvSpPr>
        <p:spPr>
          <a:xfrm>
            <a:off x="7189183" y="5397948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09491F-BDD7-4123-8A23-79DB55B6B117}"/>
              </a:ext>
            </a:extLst>
          </p:cNvPr>
          <p:cNvSpPr/>
          <p:nvPr/>
        </p:nvSpPr>
        <p:spPr>
          <a:xfrm>
            <a:off x="7734854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37F46-39FE-4C18-8AF7-21B97B22EBA0}"/>
              </a:ext>
            </a:extLst>
          </p:cNvPr>
          <p:cNvSpPr/>
          <p:nvPr/>
        </p:nvSpPr>
        <p:spPr>
          <a:xfrm>
            <a:off x="8283893" y="5397947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73E491-120D-4CBE-AE46-151E5D3F63EC}"/>
              </a:ext>
            </a:extLst>
          </p:cNvPr>
          <p:cNvSpPr/>
          <p:nvPr/>
        </p:nvSpPr>
        <p:spPr>
          <a:xfrm>
            <a:off x="2826256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0472D-B062-4EE7-8B1A-A8C41C315F35}"/>
              </a:ext>
            </a:extLst>
          </p:cNvPr>
          <p:cNvSpPr/>
          <p:nvPr/>
        </p:nvSpPr>
        <p:spPr>
          <a:xfrm>
            <a:off x="3376673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8C383-3F31-448B-941C-07BD148B2967}"/>
              </a:ext>
            </a:extLst>
          </p:cNvPr>
          <p:cNvSpPr/>
          <p:nvPr/>
        </p:nvSpPr>
        <p:spPr>
          <a:xfrm>
            <a:off x="3927090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7CCF4C-065F-4977-887B-F61A02E22C81}"/>
              </a:ext>
            </a:extLst>
          </p:cNvPr>
          <p:cNvSpPr/>
          <p:nvPr/>
        </p:nvSpPr>
        <p:spPr>
          <a:xfrm>
            <a:off x="4476129" y="4982661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7A9BE2-F69C-493F-AA0D-E4457F1ED451}"/>
              </a:ext>
            </a:extLst>
          </p:cNvPr>
          <p:cNvSpPr/>
          <p:nvPr/>
        </p:nvSpPr>
        <p:spPr>
          <a:xfrm>
            <a:off x="5022414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44E55D-9A02-4288-AF89-55563D349672}"/>
              </a:ext>
            </a:extLst>
          </p:cNvPr>
          <p:cNvSpPr/>
          <p:nvPr/>
        </p:nvSpPr>
        <p:spPr>
          <a:xfrm>
            <a:off x="5567321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D3C2F-B4D7-491A-8232-6683293139C8}"/>
              </a:ext>
            </a:extLst>
          </p:cNvPr>
          <p:cNvSpPr/>
          <p:nvPr/>
        </p:nvSpPr>
        <p:spPr>
          <a:xfrm>
            <a:off x="611299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2DF39F-1E7E-4622-9096-A289C06908DE}"/>
              </a:ext>
            </a:extLst>
          </p:cNvPr>
          <p:cNvSpPr/>
          <p:nvPr/>
        </p:nvSpPr>
        <p:spPr>
          <a:xfrm>
            <a:off x="6662031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044345-3B61-410F-B15A-D9C2324BA001}"/>
              </a:ext>
            </a:extLst>
          </p:cNvPr>
          <p:cNvSpPr/>
          <p:nvPr/>
        </p:nvSpPr>
        <p:spPr>
          <a:xfrm>
            <a:off x="7200052" y="498266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FC2FA4-9308-4E46-A95B-51591FCBA2CA}"/>
              </a:ext>
            </a:extLst>
          </p:cNvPr>
          <p:cNvSpPr/>
          <p:nvPr/>
        </p:nvSpPr>
        <p:spPr>
          <a:xfrm>
            <a:off x="7745723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5888FE-D267-4CF9-A603-D7FE1CE0A1C5}"/>
              </a:ext>
            </a:extLst>
          </p:cNvPr>
          <p:cNvSpPr/>
          <p:nvPr/>
        </p:nvSpPr>
        <p:spPr>
          <a:xfrm>
            <a:off x="8294762" y="498265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339E4B-DAD9-4ADC-9B3A-1F0F8D87D5C7}"/>
              </a:ext>
            </a:extLst>
          </p:cNvPr>
          <p:cNvSpPr txBox="1"/>
          <p:nvPr/>
        </p:nvSpPr>
        <p:spPr>
          <a:xfrm>
            <a:off x="9603187" y="548901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292444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9F5943-F606-4B29-AECE-536661BAB09F}"/>
              </a:ext>
            </a:extLst>
          </p:cNvPr>
          <p:cNvSpPr txBox="1"/>
          <p:nvPr/>
        </p:nvSpPr>
        <p:spPr>
          <a:xfrm>
            <a:off x="2171123" y="4274599"/>
            <a:ext cx="83224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allocate memory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an array size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we want to track and count that how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many occurances are there in the original array for the given key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1.)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iterate through the original array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2.)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value in the array will be the index of the temporary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array: we increment the counter there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9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Counting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804518" y="2032985"/>
            <a:ext cx="550417" cy="55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354935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3905352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4454391" y="2032985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000676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5545583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609125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6640293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0182-EFC1-4119-98EF-B8C290A1C892}"/>
              </a:ext>
            </a:extLst>
          </p:cNvPr>
          <p:cNvSpPr/>
          <p:nvPr/>
        </p:nvSpPr>
        <p:spPr>
          <a:xfrm>
            <a:off x="7178314" y="2032984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9C44-965B-4C39-8C53-535192C429DA}"/>
              </a:ext>
            </a:extLst>
          </p:cNvPr>
          <p:cNvSpPr/>
          <p:nvPr/>
        </p:nvSpPr>
        <p:spPr>
          <a:xfrm>
            <a:off x="7723985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8FBC8-4F18-4F1B-B68C-D52C04F0DA60}"/>
              </a:ext>
            </a:extLst>
          </p:cNvPr>
          <p:cNvSpPr/>
          <p:nvPr/>
        </p:nvSpPr>
        <p:spPr>
          <a:xfrm>
            <a:off x="8273024" y="2032983"/>
            <a:ext cx="550417" cy="55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4AA4-5947-487C-8F6E-029FF9423BF8}"/>
              </a:ext>
            </a:extLst>
          </p:cNvPr>
          <p:cNvSpPr/>
          <p:nvPr/>
        </p:nvSpPr>
        <p:spPr>
          <a:xfrm>
            <a:off x="2815387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95193-C129-43E9-9C03-55B3C8C72663}"/>
              </a:ext>
            </a:extLst>
          </p:cNvPr>
          <p:cNvSpPr/>
          <p:nvPr/>
        </p:nvSpPr>
        <p:spPr>
          <a:xfrm>
            <a:off x="3365804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1B8F4-2A4D-4A65-A491-87BE2FAE3E74}"/>
              </a:ext>
            </a:extLst>
          </p:cNvPr>
          <p:cNvSpPr/>
          <p:nvPr/>
        </p:nvSpPr>
        <p:spPr>
          <a:xfrm>
            <a:off x="3916221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A39A5-23F8-4B16-9C99-A9B2E8957859}"/>
              </a:ext>
            </a:extLst>
          </p:cNvPr>
          <p:cNvSpPr/>
          <p:nvPr/>
        </p:nvSpPr>
        <p:spPr>
          <a:xfrm>
            <a:off x="4465260" y="1617697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672F-FF1B-4B5E-A8F5-6E1A8DE44C84}"/>
              </a:ext>
            </a:extLst>
          </p:cNvPr>
          <p:cNvSpPr/>
          <p:nvPr/>
        </p:nvSpPr>
        <p:spPr>
          <a:xfrm>
            <a:off x="5011545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01401-67AE-4F87-A52D-6CF90FC7EBB3}"/>
              </a:ext>
            </a:extLst>
          </p:cNvPr>
          <p:cNvSpPr/>
          <p:nvPr/>
        </p:nvSpPr>
        <p:spPr>
          <a:xfrm>
            <a:off x="5556452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91C52-5C47-4D08-B5EC-D77A18F60AE3}"/>
              </a:ext>
            </a:extLst>
          </p:cNvPr>
          <p:cNvSpPr/>
          <p:nvPr/>
        </p:nvSpPr>
        <p:spPr>
          <a:xfrm>
            <a:off x="610212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683DC-078D-4B8D-B211-1C056E52555F}"/>
              </a:ext>
            </a:extLst>
          </p:cNvPr>
          <p:cNvSpPr/>
          <p:nvPr/>
        </p:nvSpPr>
        <p:spPr>
          <a:xfrm>
            <a:off x="6651162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C10C1-CB99-489E-9EFD-250EFDCC7033}"/>
              </a:ext>
            </a:extLst>
          </p:cNvPr>
          <p:cNvSpPr/>
          <p:nvPr/>
        </p:nvSpPr>
        <p:spPr>
          <a:xfrm>
            <a:off x="7189183" y="1617696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6C964-A80B-463A-B952-F2AD235AF17A}"/>
              </a:ext>
            </a:extLst>
          </p:cNvPr>
          <p:cNvSpPr/>
          <p:nvPr/>
        </p:nvSpPr>
        <p:spPr>
          <a:xfrm>
            <a:off x="7734854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3BBF2-4502-496D-A4BF-D3FC29D9C8E7}"/>
              </a:ext>
            </a:extLst>
          </p:cNvPr>
          <p:cNvSpPr/>
          <p:nvPr/>
        </p:nvSpPr>
        <p:spPr>
          <a:xfrm>
            <a:off x="8283893" y="1617695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3C03D-915E-42EC-87AC-357A7AFDDA58}"/>
              </a:ext>
            </a:extLst>
          </p:cNvPr>
          <p:cNvSpPr/>
          <p:nvPr/>
        </p:nvSpPr>
        <p:spPr>
          <a:xfrm>
            <a:off x="3085849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A1-16F4-4DEB-8404-D2212BA701E5}"/>
              </a:ext>
            </a:extLst>
          </p:cNvPr>
          <p:cNvSpPr/>
          <p:nvPr/>
        </p:nvSpPr>
        <p:spPr>
          <a:xfrm>
            <a:off x="3636266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D93B2-E958-4E99-B414-EB309017426F}"/>
              </a:ext>
            </a:extLst>
          </p:cNvPr>
          <p:cNvSpPr/>
          <p:nvPr/>
        </p:nvSpPr>
        <p:spPr>
          <a:xfrm>
            <a:off x="4186683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20686-4CF9-405F-86D3-89B46207E4E8}"/>
              </a:ext>
            </a:extLst>
          </p:cNvPr>
          <p:cNvSpPr/>
          <p:nvPr/>
        </p:nvSpPr>
        <p:spPr>
          <a:xfrm>
            <a:off x="4735722" y="3314158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CE5A7-A4D6-4A15-8628-1AC659DF1D23}"/>
              </a:ext>
            </a:extLst>
          </p:cNvPr>
          <p:cNvSpPr/>
          <p:nvPr/>
        </p:nvSpPr>
        <p:spPr>
          <a:xfrm>
            <a:off x="5282007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85FE2-DF8A-48D1-B58A-98DEDE4E9293}"/>
              </a:ext>
            </a:extLst>
          </p:cNvPr>
          <p:cNvSpPr/>
          <p:nvPr/>
        </p:nvSpPr>
        <p:spPr>
          <a:xfrm>
            <a:off x="5826914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DF4A-9BAD-4005-91CA-CF853A5E271E}"/>
              </a:ext>
            </a:extLst>
          </p:cNvPr>
          <p:cNvSpPr/>
          <p:nvPr/>
        </p:nvSpPr>
        <p:spPr>
          <a:xfrm>
            <a:off x="6372585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9B5DD-A7B8-4FE9-ABB0-C0A403EDBAB9}"/>
              </a:ext>
            </a:extLst>
          </p:cNvPr>
          <p:cNvSpPr/>
          <p:nvPr/>
        </p:nvSpPr>
        <p:spPr>
          <a:xfrm>
            <a:off x="6921624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712C2-3A2D-4D56-BB9C-7C74B5DEC682}"/>
              </a:ext>
            </a:extLst>
          </p:cNvPr>
          <p:cNvSpPr/>
          <p:nvPr/>
        </p:nvSpPr>
        <p:spPr>
          <a:xfrm>
            <a:off x="7459645" y="3314157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7471A-3ED5-4445-B6DA-E10809EAFD78}"/>
              </a:ext>
            </a:extLst>
          </p:cNvPr>
          <p:cNvSpPr/>
          <p:nvPr/>
        </p:nvSpPr>
        <p:spPr>
          <a:xfrm>
            <a:off x="8005316" y="3314156"/>
            <a:ext cx="550417" cy="5504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8A077-D0D4-4417-8E34-42A763CA8738}"/>
              </a:ext>
            </a:extLst>
          </p:cNvPr>
          <p:cNvSpPr/>
          <p:nvPr/>
        </p:nvSpPr>
        <p:spPr>
          <a:xfrm>
            <a:off x="3096718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2568C-04E1-4A74-A65A-7508E7965975}"/>
              </a:ext>
            </a:extLst>
          </p:cNvPr>
          <p:cNvSpPr/>
          <p:nvPr/>
        </p:nvSpPr>
        <p:spPr>
          <a:xfrm>
            <a:off x="3647135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7B8D0-A784-48FD-B50F-CF72F820B3A5}"/>
              </a:ext>
            </a:extLst>
          </p:cNvPr>
          <p:cNvSpPr/>
          <p:nvPr/>
        </p:nvSpPr>
        <p:spPr>
          <a:xfrm>
            <a:off x="4197552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23E71F-0775-4AFA-9565-F914389AC9FC}"/>
              </a:ext>
            </a:extLst>
          </p:cNvPr>
          <p:cNvSpPr/>
          <p:nvPr/>
        </p:nvSpPr>
        <p:spPr>
          <a:xfrm>
            <a:off x="4746591" y="2898870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F73BAD-1934-4B06-B875-F68C24AA18ED}"/>
              </a:ext>
            </a:extLst>
          </p:cNvPr>
          <p:cNvSpPr/>
          <p:nvPr/>
        </p:nvSpPr>
        <p:spPr>
          <a:xfrm>
            <a:off x="5292876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1628D4-5EE4-4FEE-9E02-8217E51D3BE3}"/>
              </a:ext>
            </a:extLst>
          </p:cNvPr>
          <p:cNvSpPr/>
          <p:nvPr/>
        </p:nvSpPr>
        <p:spPr>
          <a:xfrm>
            <a:off x="5837783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69CA-BCAE-4F8A-A52C-58F43ECDC496}"/>
              </a:ext>
            </a:extLst>
          </p:cNvPr>
          <p:cNvSpPr/>
          <p:nvPr/>
        </p:nvSpPr>
        <p:spPr>
          <a:xfrm>
            <a:off x="6383454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E37B-BAD5-4E1E-AE02-970E5E385013}"/>
              </a:ext>
            </a:extLst>
          </p:cNvPr>
          <p:cNvSpPr/>
          <p:nvPr/>
        </p:nvSpPr>
        <p:spPr>
          <a:xfrm>
            <a:off x="6932493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FDF123-EE92-4F3E-9196-8E1989F6E6D0}"/>
              </a:ext>
            </a:extLst>
          </p:cNvPr>
          <p:cNvSpPr/>
          <p:nvPr/>
        </p:nvSpPr>
        <p:spPr>
          <a:xfrm>
            <a:off x="7470514" y="2898869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989A2F-168E-444A-A4DE-73C5089202FA}"/>
              </a:ext>
            </a:extLst>
          </p:cNvPr>
          <p:cNvSpPr/>
          <p:nvPr/>
        </p:nvSpPr>
        <p:spPr>
          <a:xfrm>
            <a:off x="8016185" y="2898868"/>
            <a:ext cx="550417" cy="5504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883CF-EABD-4115-AB35-1A94193FD9D6}"/>
              </a:ext>
            </a:extLst>
          </p:cNvPr>
          <p:cNvSpPr txBox="1"/>
          <p:nvPr/>
        </p:nvSpPr>
        <p:spPr>
          <a:xfrm>
            <a:off x="8834310" y="2943258"/>
            <a:ext cx="2794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max-min+1)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548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6114</Words>
  <Application>Microsoft Office PowerPoint</Application>
  <PresentationFormat>מסך רחב</PresentationFormat>
  <Paragraphs>4650</Paragraphs>
  <Slides>75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ערכת נושא Office</vt:lpstr>
      <vt:lpstr>Counting Sort (Algorithms and Data Structures)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 (Algorithms and Data Structures)</dc:title>
  <dc:creator>Shay Hatan</dc:creator>
  <cp:lastModifiedBy>Shay Hatan</cp:lastModifiedBy>
  <cp:revision>1</cp:revision>
  <dcterms:created xsi:type="dcterms:W3CDTF">2021-12-29T07:21:27Z</dcterms:created>
  <dcterms:modified xsi:type="dcterms:W3CDTF">2021-12-29T07:21:43Z</dcterms:modified>
</cp:coreProperties>
</file>