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462" r:id="rId3"/>
    <p:sldId id="463" r:id="rId4"/>
    <p:sldId id="464" r:id="rId5"/>
    <p:sldId id="466" r:id="rId6"/>
    <p:sldId id="467" r:id="rId7"/>
    <p:sldId id="468" r:id="rId8"/>
    <p:sldId id="469" r:id="rId9"/>
    <p:sldId id="472" r:id="rId10"/>
    <p:sldId id="470" r:id="rId11"/>
    <p:sldId id="473" r:id="rId12"/>
    <p:sldId id="474" r:id="rId13"/>
    <p:sldId id="475" r:id="rId14"/>
    <p:sldId id="476" r:id="rId15"/>
    <p:sldId id="477" r:id="rId16"/>
    <p:sldId id="478" r:id="rId17"/>
    <p:sldId id="481" r:id="rId18"/>
    <p:sldId id="479" r:id="rId19"/>
    <p:sldId id="480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517" r:id="rId56"/>
    <p:sldId id="518" r:id="rId57"/>
    <p:sldId id="519" r:id="rId58"/>
    <p:sldId id="520" r:id="rId59"/>
    <p:sldId id="521" r:id="rId60"/>
    <p:sldId id="522" r:id="rId61"/>
    <p:sldId id="523" r:id="rId62"/>
    <p:sldId id="524" r:id="rId63"/>
    <p:sldId id="525" r:id="rId64"/>
    <p:sldId id="526" r:id="rId65"/>
    <p:sldId id="527" r:id="rId66"/>
    <p:sldId id="528" r:id="rId67"/>
    <p:sldId id="529" r:id="rId68"/>
    <p:sldId id="530" r:id="rId69"/>
    <p:sldId id="531" r:id="rId70"/>
    <p:sldId id="532" r:id="rId71"/>
    <p:sldId id="533" r:id="rId72"/>
    <p:sldId id="534" r:id="rId73"/>
    <p:sldId id="535" r:id="rId74"/>
    <p:sldId id="536" r:id="rId75"/>
    <p:sldId id="537" r:id="rId76"/>
    <p:sldId id="538" r:id="rId77"/>
    <p:sldId id="539" r:id="rId78"/>
    <p:sldId id="540" r:id="rId79"/>
    <p:sldId id="541" r:id="rId80"/>
    <p:sldId id="542" r:id="rId81"/>
    <p:sldId id="543" r:id="rId82"/>
    <p:sldId id="544" r:id="rId83"/>
    <p:sldId id="545" r:id="rId84"/>
    <p:sldId id="546" r:id="rId85"/>
    <p:sldId id="547" r:id="rId86"/>
    <p:sldId id="548" r:id="rId87"/>
    <p:sldId id="549" r:id="rId88"/>
    <p:sldId id="550" r:id="rId89"/>
    <p:sldId id="553" r:id="rId90"/>
    <p:sldId id="554" r:id="rId91"/>
    <p:sldId id="555" r:id="rId92"/>
    <p:sldId id="556" r:id="rId93"/>
    <p:sldId id="557" r:id="rId94"/>
    <p:sldId id="558" r:id="rId95"/>
    <p:sldId id="559" r:id="rId96"/>
    <p:sldId id="560" r:id="rId97"/>
    <p:sldId id="561" r:id="rId98"/>
    <p:sldId id="562" r:id="rId99"/>
    <p:sldId id="563" r:id="rId100"/>
    <p:sldId id="564" r:id="rId101"/>
    <p:sldId id="565" r:id="rId102"/>
    <p:sldId id="566" r:id="rId103"/>
    <p:sldId id="567" r:id="rId104"/>
    <p:sldId id="568" r:id="rId105"/>
    <p:sldId id="569" r:id="rId106"/>
    <p:sldId id="570" r:id="rId107"/>
    <p:sldId id="571" r:id="rId108"/>
    <p:sldId id="572" r:id="rId10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BECC0-7652-45C0-AD85-24BF79EE70B0}" v="2" dt="2021-12-28T11:57:54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115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 Hatan" userId="7febd00faed0e042" providerId="LiveId" clId="{B46BECC0-7652-45C0-AD85-24BF79EE70B0}"/>
    <pc:docChg chg="addSld modSld">
      <pc:chgData name="Shay Hatan" userId="7febd00faed0e042" providerId="LiveId" clId="{B46BECC0-7652-45C0-AD85-24BF79EE70B0}" dt="2021-12-28T11:57:54.327" v="2"/>
      <pc:docMkLst>
        <pc:docMk/>
      </pc:docMkLst>
      <pc:sldChg chg="new">
        <pc:chgData name="Shay Hatan" userId="7febd00faed0e042" providerId="LiveId" clId="{B46BECC0-7652-45C0-AD85-24BF79EE70B0}" dt="2021-12-28T11:56:16.739" v="0" actId="680"/>
        <pc:sldMkLst>
          <pc:docMk/>
          <pc:sldMk cId="197914010" sldId="256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254882522" sldId="462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2466819950" sldId="463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2497508489" sldId="464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1430398501" sldId="466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718774344" sldId="467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2693580533" sldId="468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897501646" sldId="469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91365420" sldId="470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928964062" sldId="472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4228852233" sldId="473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2860358737" sldId="474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3461541397" sldId="475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475243194" sldId="476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1377370358" sldId="477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3991785613" sldId="478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1762805674" sldId="479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3319545758" sldId="480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1708126805" sldId="481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448787001" sldId="482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588742451" sldId="483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1120741621" sldId="484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1960666591" sldId="485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3174259393" sldId="486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2158166832" sldId="487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3853352890" sldId="488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250144408" sldId="489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1147106176" sldId="490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3079236236" sldId="491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2079644998" sldId="492"/>
        </pc:sldMkLst>
      </pc:sldChg>
      <pc:sldChg chg="add">
        <pc:chgData name="Shay Hatan" userId="7febd00faed0e042" providerId="LiveId" clId="{B46BECC0-7652-45C0-AD85-24BF79EE70B0}" dt="2021-12-28T11:56:18.129" v="1"/>
        <pc:sldMkLst>
          <pc:docMk/>
          <pc:sldMk cId="969322520" sldId="493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252817709" sldId="494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880695234" sldId="495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080985869" sldId="496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129654263" sldId="497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4110536540" sldId="498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921734321" sldId="499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322960516" sldId="500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87656498" sldId="501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698411697" sldId="502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42541069" sldId="503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592220128" sldId="504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4214611687" sldId="505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855908129" sldId="506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234655981" sldId="507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654011765" sldId="508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705472767" sldId="509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4120937931" sldId="510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507687711" sldId="511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525521009" sldId="512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959695306" sldId="513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4073586186" sldId="514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536822397" sldId="515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920710879" sldId="516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553893863" sldId="517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893783969" sldId="518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4073532783" sldId="519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577084990" sldId="520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903110793" sldId="521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776135140" sldId="522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75714234" sldId="523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283624349" sldId="524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366351946" sldId="525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662445193" sldId="526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430559143" sldId="527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745171683" sldId="528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113441998" sldId="529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926228245" sldId="530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233287256" sldId="531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250818045" sldId="532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402812995" sldId="533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652127131" sldId="534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318114861" sldId="535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588338047" sldId="536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705398789" sldId="537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169388270" sldId="538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975785328" sldId="539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4086397219" sldId="540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673387546" sldId="541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365311369" sldId="542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253283539" sldId="543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560752201" sldId="544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911007202" sldId="545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944207437" sldId="546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686773511" sldId="547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52382031" sldId="548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910843668" sldId="549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763922789" sldId="550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747653075" sldId="553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30631667" sldId="554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541915021" sldId="555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422046638" sldId="556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317756371" sldId="557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866039044" sldId="558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4215607332" sldId="559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000296255" sldId="560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526011214" sldId="561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768458109" sldId="562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642890367" sldId="563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076289640" sldId="564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416457482" sldId="565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642714677" sldId="566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4287158125" sldId="567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560475226" sldId="568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3966763298" sldId="569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284059223" sldId="570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1363612837" sldId="571"/>
        </pc:sldMkLst>
      </pc:sldChg>
      <pc:sldChg chg="add">
        <pc:chgData name="Shay Hatan" userId="7febd00faed0e042" providerId="LiveId" clId="{B46BECC0-7652-45C0-AD85-24BF79EE70B0}" dt="2021-12-28T11:57:54.327" v="2"/>
        <pc:sldMkLst>
          <pc:docMk/>
          <pc:sldMk cId="2407888081" sldId="5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1BD2E9-7663-4022-AEF3-D795EE8A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DB80090-86C7-493C-BC05-6222F6E4E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5AF0821-2501-48F1-807D-0C2F8019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A2BE-37DF-4756-87C2-E95D912C953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BCAA8F-5ED4-4BCD-882C-FE55F23D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EC56FE-51F5-420D-BF1A-4A46D4A8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E83-D58D-48E4-A17D-2F54A8C29B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910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07821D-FF55-40DE-A5CA-0E46472C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D90CABD-A146-4574-8426-280C5A6F4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5A1EBC-D001-420E-BA75-4A69B72C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A2BE-37DF-4756-87C2-E95D912C953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01D3BF-B797-4AEF-B812-A2EBD76F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6EC685-DE91-4C0B-BA6E-16659916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E83-D58D-48E4-A17D-2F54A8C29B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239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05FAFED-3EB6-436C-9E98-324DEF5B0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ACF4249-C2C6-41AC-B2B8-893E2948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A9A012-A9BD-4D72-90E1-408FF806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A2BE-37DF-4756-87C2-E95D912C953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D46722-84F9-4954-A611-58D2980A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8CF9B5-8A33-4158-804F-6784421A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E83-D58D-48E4-A17D-2F54A8C29B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990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1D7649-6BD5-4C99-9081-4C2E3D0F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DC64F3-08F5-4799-95F2-FA37D12E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CBF2E5-F3B5-4B07-83A4-9A497C89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A2BE-37DF-4756-87C2-E95D912C953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CDB0FD-DE15-46C1-B9A7-EDBB8154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31E10E3-EB76-46D9-9AD1-1FF798C6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E83-D58D-48E4-A17D-2F54A8C29B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416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4EE348-39B1-4192-82F7-01725421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835CE23-3369-4EF8-A6E5-EF70EC9C6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1B4562-A6B5-44AE-8CCE-EDB4ABB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A2BE-37DF-4756-87C2-E95D912C953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65C456-E593-4D27-89B1-D349044C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C78E23E-2320-4B30-A464-208922F3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E83-D58D-48E4-A17D-2F54A8C29B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035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861782-6739-47EE-98BB-A68D6A25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69BECD-B14B-4021-A633-90BAEA8D7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D44A95F-31BB-4058-866C-575A47A8D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B78C21E-9C93-4AE8-A2A5-DA8515C4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A2BE-37DF-4756-87C2-E95D912C953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FFFC93-122C-4957-842D-1A941AD1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A4D43B6-A486-4386-9959-1A87D27D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E83-D58D-48E4-A17D-2F54A8C29B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99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9AA555-3DD9-4425-9DDB-CD6CD831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9A4F85-1EE4-4960-9277-055AF05A7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BF0C7E5-7683-46F3-8015-0F3D44B91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5E988D-F1A0-43DB-97B4-2A5954053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AF2B61A-9676-427F-A2F9-5A3F5BFCC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5E9B1C8-C262-4C2D-9F2A-ED509FB0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A2BE-37DF-4756-87C2-E95D912C953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6F6B3BE-1C1D-49EE-973D-3B8A25A2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9D9DBEA-4C97-4164-BE69-21FDE165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E83-D58D-48E4-A17D-2F54A8C29B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00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9B36DB-17E8-429E-8AA1-E0FE6AD3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58C725F-CC86-4BC8-BBD1-9A1C708C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A2BE-37DF-4756-87C2-E95D912C953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C15B261-01DC-41A3-947B-9CFD4E4D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90C8024-5CE0-40BD-8BB7-831B4755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E83-D58D-48E4-A17D-2F54A8C29B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278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34E4DB8-D3D6-458F-8309-2075DDAF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A2BE-37DF-4756-87C2-E95D912C953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E7A7979-0250-4D50-9A8E-5EF267CC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7AE4B9-DB3D-4A13-B0AD-2C6D88C9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E83-D58D-48E4-A17D-2F54A8C29B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072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4033B3-0F99-4434-92D5-A559F892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12B38A-AADD-4E94-A1A3-8A295F149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15DD427-4AE4-40F6-93F9-81665ED73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9BB7A9-9733-4AEA-BACB-7215D78E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A2BE-37DF-4756-87C2-E95D912C953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790F8E2-F3BD-4AB4-9BC1-A4D71F79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69325AE-3B07-45CD-A9A3-500796D4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E83-D58D-48E4-A17D-2F54A8C29B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96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B7BC33-1A74-4A52-A82A-B3C1F1DE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93D0750-85FB-43A1-A4FD-3147E58F3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1E6B79-0917-4B38-9922-09F06133A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3E87E6-4CF5-490A-9DE2-132E36F0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A2BE-37DF-4756-87C2-E95D912C953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676022E-0D23-4E3A-8FEB-86C3E4F4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0BCE813-7CCA-4D7D-8EE1-50E35AC4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E83-D58D-48E4-A17D-2F54A8C29B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92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644FE6D-2953-42EB-976B-CD817C25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5845B7B-9457-4713-85BF-E0055DD0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AC9BDE4-985A-4D72-8CC1-13CDCA740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A2BE-37DF-4756-87C2-E95D912C953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661D4CA-4096-412C-8FF6-C4C111C5B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13E3FB-1FA5-4BF5-89F3-368AD18FC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DFE83-D58D-48E4-A17D-2F54A8C29B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42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77BD91-A8E7-4B7F-8A97-556113447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E593E36-261E-46BC-8795-1D740DB93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91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542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896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45748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146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581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752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632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592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128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8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5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030766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5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4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4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70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8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126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0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4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254882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8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42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41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6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59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66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52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4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06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3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insertion sort is another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quadratic running time algorithm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large datasets it is very inefficient - but on arrays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10-20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items it is quite good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huge advantage is that it is easy to implement it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more efficient than other quadratic running time sorting procedures such as bubble sort or selection sort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adaptive algorithm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– it speeds up when array is already substantially sorted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stable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so preserves the order of the items with equal keys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19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44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22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17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695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85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54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36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34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6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5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insertion sort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in-place algorithm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– does not need any additional memory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online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–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can sort an array as it receives the items for example downloading data from web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hybrid algorithms uses insertion sort if the subarray is small enough: insertion sort is faster for small subarrays than quicksort !!!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variant of insertion sort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shell sort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08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11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41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20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11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08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55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11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72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37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8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selection sort is better: they are very similar algorithms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insertion sort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requires more writes because the inner loop can require shifting large sections of the sorted portion of the array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general insertion sort will write to the array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sort will write only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this reason selection sort may be preferable in cases where writing to memory is significantly more expensive than reading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(such as with flash memory)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398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21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953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86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22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108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93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839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32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849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1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743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351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42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243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519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451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591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716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419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282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8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805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8180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129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271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148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3380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987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882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7853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972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8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016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113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835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522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072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074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735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20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436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227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5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640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16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9150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466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7563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390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073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962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0112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060451" y="2962922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581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Insertion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40440-209E-45C8-A9D6-9558D26597C7}"/>
              </a:ext>
            </a:extLst>
          </p:cNvPr>
          <p:cNvSpPr/>
          <p:nvPr/>
        </p:nvSpPr>
        <p:spPr>
          <a:xfrm>
            <a:off x="685691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A133D-3893-46CB-871C-DD2681CFE976}"/>
              </a:ext>
            </a:extLst>
          </p:cNvPr>
          <p:cNvSpPr/>
          <p:nvPr/>
        </p:nvSpPr>
        <p:spPr>
          <a:xfrm>
            <a:off x="499260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0B55-B71E-438E-877E-DB720A746434}"/>
              </a:ext>
            </a:extLst>
          </p:cNvPr>
          <p:cNvSpPr/>
          <p:nvPr/>
        </p:nvSpPr>
        <p:spPr>
          <a:xfrm>
            <a:off x="126398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9922B-EBEC-41B0-AAEE-09073F3142DD}"/>
              </a:ext>
            </a:extLst>
          </p:cNvPr>
          <p:cNvSpPr/>
          <p:nvPr/>
        </p:nvSpPr>
        <p:spPr>
          <a:xfrm>
            <a:off x="5924763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E6708-4983-4A0C-A11F-94B0B67667A0}"/>
              </a:ext>
            </a:extLst>
          </p:cNvPr>
          <p:cNvSpPr/>
          <p:nvPr/>
        </p:nvSpPr>
        <p:spPr>
          <a:xfrm>
            <a:off x="31282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DF48-42BC-444B-87DF-25BA245D1AA1}"/>
              </a:ext>
            </a:extLst>
          </p:cNvPr>
          <p:cNvSpPr/>
          <p:nvPr/>
        </p:nvSpPr>
        <p:spPr>
          <a:xfrm>
            <a:off x="872123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B6F6-41FC-49D5-97D0-250A7A326842}"/>
              </a:ext>
            </a:extLst>
          </p:cNvPr>
          <p:cNvSpPr/>
          <p:nvPr/>
        </p:nvSpPr>
        <p:spPr>
          <a:xfrm>
            <a:off x="2196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82CEC-48F8-4DEE-A277-DDEC7D6F1D6C}"/>
              </a:ext>
            </a:extLst>
          </p:cNvPr>
          <p:cNvSpPr/>
          <p:nvPr/>
        </p:nvSpPr>
        <p:spPr>
          <a:xfrm>
            <a:off x="9653387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72812-541C-4617-A7C2-A918780E861B}"/>
              </a:ext>
            </a:extLst>
          </p:cNvPr>
          <p:cNvSpPr/>
          <p:nvPr/>
        </p:nvSpPr>
        <p:spPr>
          <a:xfrm>
            <a:off x="778907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F3D9-55E4-40B4-80CE-9D5034086418}"/>
              </a:ext>
            </a:extLst>
          </p:cNvPr>
          <p:cNvSpPr/>
          <p:nvPr/>
        </p:nvSpPr>
        <p:spPr>
          <a:xfrm>
            <a:off x="9653387" y="2030766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903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1592</Words>
  <Application>Microsoft Office PowerPoint</Application>
  <PresentationFormat>מסך רחב</PresentationFormat>
  <Paragraphs>1167</Paragraphs>
  <Slides>108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108</vt:i4>
      </vt:variant>
    </vt:vector>
  </HeadingPairs>
  <TitlesOfParts>
    <vt:vector size="112" baseType="lpstr">
      <vt:lpstr>Arial</vt:lpstr>
      <vt:lpstr>Calibri</vt:lpstr>
      <vt:lpstr>Calibri Light</vt:lpstr>
      <vt:lpstr>ערכת נושא Office</vt:lpstr>
      <vt:lpstr>מצגת של PowerPoint‏</vt:lpstr>
      <vt:lpstr>Insertion Sort (Algorithms and Data Structures)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Shay Hatan</dc:creator>
  <cp:lastModifiedBy>Shay Hatan</cp:lastModifiedBy>
  <cp:revision>1</cp:revision>
  <dcterms:created xsi:type="dcterms:W3CDTF">2021-12-28T11:56:15Z</dcterms:created>
  <dcterms:modified xsi:type="dcterms:W3CDTF">2021-12-28T11:57:58Z</dcterms:modified>
</cp:coreProperties>
</file>