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748" r:id="rId2"/>
    <p:sldId id="288" r:id="rId3"/>
    <p:sldId id="749" r:id="rId4"/>
    <p:sldId id="750" r:id="rId5"/>
    <p:sldId id="751" r:id="rId6"/>
    <p:sldId id="752" r:id="rId7"/>
    <p:sldId id="753" r:id="rId8"/>
    <p:sldId id="754" r:id="rId9"/>
    <p:sldId id="755" r:id="rId10"/>
    <p:sldId id="756" r:id="rId11"/>
    <p:sldId id="757" r:id="rId12"/>
    <p:sldId id="758" r:id="rId13"/>
    <p:sldId id="759" r:id="rId14"/>
    <p:sldId id="760" r:id="rId15"/>
    <p:sldId id="761" r:id="rId16"/>
    <p:sldId id="762" r:id="rId17"/>
    <p:sldId id="763" r:id="rId18"/>
    <p:sldId id="764" r:id="rId19"/>
    <p:sldId id="765" r:id="rId20"/>
    <p:sldId id="766" r:id="rId21"/>
    <p:sldId id="767" r:id="rId22"/>
    <p:sldId id="768" r:id="rId23"/>
    <p:sldId id="769" r:id="rId24"/>
    <p:sldId id="770" r:id="rId25"/>
    <p:sldId id="771" r:id="rId26"/>
    <p:sldId id="772" r:id="rId27"/>
    <p:sldId id="773" r:id="rId28"/>
    <p:sldId id="774" r:id="rId29"/>
    <p:sldId id="775" r:id="rId30"/>
    <p:sldId id="776" r:id="rId31"/>
    <p:sldId id="777" r:id="rId32"/>
    <p:sldId id="659" r:id="rId33"/>
    <p:sldId id="825" r:id="rId34"/>
    <p:sldId id="823" r:id="rId35"/>
    <p:sldId id="779" r:id="rId36"/>
    <p:sldId id="781" r:id="rId37"/>
    <p:sldId id="782" r:id="rId38"/>
    <p:sldId id="783" r:id="rId39"/>
    <p:sldId id="784" r:id="rId40"/>
    <p:sldId id="785" r:id="rId41"/>
    <p:sldId id="786" r:id="rId42"/>
    <p:sldId id="787" r:id="rId43"/>
    <p:sldId id="788" r:id="rId44"/>
    <p:sldId id="789" r:id="rId45"/>
    <p:sldId id="790" r:id="rId46"/>
    <p:sldId id="791" r:id="rId47"/>
    <p:sldId id="792" r:id="rId48"/>
    <p:sldId id="793" r:id="rId49"/>
    <p:sldId id="794" r:id="rId50"/>
    <p:sldId id="795" r:id="rId51"/>
    <p:sldId id="796" r:id="rId52"/>
    <p:sldId id="797" r:id="rId53"/>
    <p:sldId id="798" r:id="rId54"/>
    <p:sldId id="799" r:id="rId55"/>
    <p:sldId id="800" r:id="rId56"/>
    <p:sldId id="801" r:id="rId57"/>
    <p:sldId id="802" r:id="rId58"/>
    <p:sldId id="803" r:id="rId59"/>
    <p:sldId id="804" r:id="rId60"/>
    <p:sldId id="805" r:id="rId61"/>
    <p:sldId id="806" r:id="rId62"/>
    <p:sldId id="807" r:id="rId63"/>
    <p:sldId id="808" r:id="rId64"/>
    <p:sldId id="809" r:id="rId65"/>
    <p:sldId id="811" r:id="rId66"/>
    <p:sldId id="810" r:id="rId67"/>
    <p:sldId id="812" r:id="rId68"/>
    <p:sldId id="813" r:id="rId69"/>
    <p:sldId id="814" r:id="rId70"/>
    <p:sldId id="815" r:id="rId71"/>
    <p:sldId id="816" r:id="rId72"/>
    <p:sldId id="817" r:id="rId73"/>
    <p:sldId id="818" r:id="rId74"/>
    <p:sldId id="819" r:id="rId75"/>
    <p:sldId id="820" r:id="rId76"/>
    <p:sldId id="821" r:id="rId77"/>
    <p:sldId id="822" r:id="rId7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0A15A-448D-4B14-8C22-27FE2759CE3F}" v="1" dt="2021-12-29T07:04:3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45E0A15A-448D-4B14-8C22-27FE2759CE3F}"/>
    <pc:docChg chg="addSld modSld">
      <pc:chgData name="Shay Hatan" userId="7febd00faed0e042" providerId="LiveId" clId="{45E0A15A-448D-4B14-8C22-27FE2759CE3F}" dt="2021-12-29T07:04:31.753" v="0"/>
      <pc:docMkLst>
        <pc:docMk/>
      </pc:docMkLst>
      <pc:sldChg chg="add">
        <pc:chgData name="Shay Hatan" userId="7febd00faed0e042" providerId="LiveId" clId="{45E0A15A-448D-4B14-8C22-27FE2759CE3F}" dt="2021-12-29T07:04:31.753" v="0"/>
        <pc:sldMkLst>
          <pc:docMk/>
          <pc:sldMk cId="3665078836" sldId="28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430975241" sldId="65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769696380" sldId="74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671535291" sldId="74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130737631" sldId="750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955495643" sldId="75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469534553" sldId="75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037974456" sldId="75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371842925" sldId="754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28910763" sldId="755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111485085" sldId="756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029674750" sldId="757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768243450" sldId="75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963325310" sldId="75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627059020" sldId="760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4020284823" sldId="76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638416257" sldId="76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690366583" sldId="76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588907049" sldId="764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264288638" sldId="765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645871278" sldId="766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580860131" sldId="767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711253108" sldId="76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228977440" sldId="76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286925168" sldId="770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03752118" sldId="77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718620352" sldId="77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4166664808" sldId="77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155576936" sldId="774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342902707" sldId="775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547553633" sldId="776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711105928" sldId="777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479944103" sldId="77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209300475" sldId="78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952704196" sldId="78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965740467" sldId="78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759678174" sldId="784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829571014" sldId="785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049496421" sldId="786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220216026" sldId="787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714925945" sldId="78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958811379" sldId="78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783512680" sldId="790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579443447" sldId="79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089998509" sldId="79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28998822" sldId="79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133908294" sldId="794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94609453" sldId="795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817969920" sldId="796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976967703" sldId="797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953439262" sldId="79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255374712" sldId="79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088815244" sldId="800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580179684" sldId="80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749288564" sldId="80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926781244" sldId="80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821040579" sldId="804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891781361" sldId="805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176514129" sldId="806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4043875026" sldId="807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619098920" sldId="80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659865310" sldId="80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862252404" sldId="810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760168319" sldId="81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495041983" sldId="81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108436619" sldId="81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034376838" sldId="814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835746399" sldId="815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988618496" sldId="816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891338200" sldId="817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545804282" sldId="818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591853682" sldId="819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3369173382" sldId="820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852824008" sldId="821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2123020837" sldId="822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783944098" sldId="823"/>
        </pc:sldMkLst>
      </pc:sldChg>
      <pc:sldChg chg="add">
        <pc:chgData name="Shay Hatan" userId="7febd00faed0e042" providerId="LiveId" clId="{45E0A15A-448D-4B14-8C22-27FE2759CE3F}" dt="2021-12-29T07:04:31.753" v="0"/>
        <pc:sldMkLst>
          <pc:docMk/>
          <pc:sldMk cId="138692635" sldId="8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87D951-6A5B-48EE-9F2E-5DF99D2A2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63F08E5-2228-4F6A-AD35-957B98C7D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D23687-3152-4B98-BB49-1D2983DE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466EB3-41A7-43E5-90B7-DC44C225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E3FE6A-39CF-4382-A10C-FB5470E5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047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4DF464-23FE-4F6D-82CD-D5C883BA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7B2B1-D18A-479B-B752-049A86B3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87BC9D-67C5-4C64-8610-9797139B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C337A2-7F80-4A0D-9DCE-A9AABE2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1E73FA-BBFA-423E-AD93-FF01231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77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E9F9279-0F30-4671-B46B-0AEADF9B1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DB6FEE-A63C-4C12-8085-F2BA6B2F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0B954E-00C5-444A-8457-39E50D03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543083-C2AD-4B40-BC7E-AA2D6A1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10579C-CDA5-4418-8E37-5DECB31F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6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3E5D88-B7CE-4FAC-91C7-EAE133B9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A304E5-F81B-4CC5-AE35-D60777E1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DA42B7-BAD3-456B-8998-A40B7E86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8280B7-0670-43D9-85CC-95A22194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1DC840-0BBF-4520-BB31-6AC5555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1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0A2A4A-393E-4C47-B8EF-6EB3AE07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DD65BD9-64E1-4126-8131-C6EA4B57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471A3A-D628-4914-9D7E-F801880A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C91B4B-12D7-412F-97E3-241142E2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E92B66-B5FF-4E23-96F4-5D0781C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74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787D57-8613-41B9-B0D1-091C101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2AF66C-0D74-4238-8DCD-E314CC296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CF986A-FEA1-46C5-856D-BC20436F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E7BCB76-1029-456A-BAB7-64527C1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AF68B9-F419-4A8F-8023-69B7EC38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A7697F-8CAA-4C47-A72E-603068A2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4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2E6562-D53F-4A24-B5D6-965A4F6C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35EAEC-93CE-4D48-8D3F-ACD4DA4B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5A7F756-7CFF-4DEC-9FB3-E6C1666E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AF131A3-873A-4031-ABED-4F3EFF8FA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D22F1D6-3FB1-4FD8-9892-D9A934D9F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A6EC5D5-9BD6-404F-BA7E-0F93E450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EAB43BA-1865-412B-854F-5975C71C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2C3C9E3-4B5D-4646-A64B-00909C1D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92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2E6F4D-058D-424C-A9A5-AB92B01D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AE16ADF-73CC-451E-8F91-441DE9D8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8734A42-3AEF-4807-86CC-E0027C10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D8DA253-DB63-4D08-B39B-9FEC4882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0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9E964BA-051D-4C59-B5B6-7EB1674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CA1CDFB-7739-4A26-BEDE-AB0942DD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AF3B56-C004-41FD-BF76-1D820CE7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91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82C07C-A4B1-4F04-BFE8-7626455F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06C4AB-AFE4-4EFD-8801-1D20ACF1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67BBE7-015A-4B64-8737-F0DBA5DC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676E547-D6BE-4D11-BA25-4F1D56B6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69EC682-5F77-4933-8E15-F1C14985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8AADE4-DD86-4E85-9016-72696629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27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67A410-7B8A-4D85-8041-54620FBE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FC0776D-5FE6-47BB-BFD4-1CD84B1C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5C2115-C241-4991-BAEA-29EE9C327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5DE992-FCFC-48AE-AD19-CC95DA4B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1877C9-1B45-4B19-9779-F7ADBA6B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178226-FFAC-4E45-8805-D300FA1E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1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F9E2AC3-E32F-46B1-8F8F-82088729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38BE65-25FD-415C-8002-E8536B6D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4250D2-BB05-45E9-B891-60BEB1D0A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87A9-D54E-4DED-A4E9-C7890D0D32D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0692DA-5264-479D-AAFD-BD6805ADE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826DCF-1907-421D-8718-6CFC3266A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372F-4597-4DE1-9177-04DAB16CD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985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Merge Sort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276969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357327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323243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475596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441512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602738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568654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738756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1148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357327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323243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475596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441512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602738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568654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738756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2967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197524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269975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342428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423756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505080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568654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632220" y="3232222"/>
            <a:ext cx="965916" cy="965916"/>
          </a:xfrm>
          <a:prstGeom prst="rect">
            <a:avLst/>
          </a:prstGeom>
          <a:solidFill>
            <a:srgbClr val="00E266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6824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phase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keeps splitting the array into smaller and smaller subarrays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recursion until every subarray has just a single item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necessarily the best approach: there may be too many recursive funtion calls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sort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small subarrays (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&lt;5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items)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sort is efficient on datasets that are already substantially sorted – it can have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O(N+d)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in best case (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inversions)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2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phase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several small subarrays that are already sorted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merge these arrays one by one to get the final result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conquer phase –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runs in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and this is why the final running time is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5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2028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1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6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0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erge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 divide and conquer algorithm that was invented by 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von Neumann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1945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comparison based algorithm – which means that the algorithm relies heavily on comparing the items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sort has an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linerithmic running time complexity </a:t>
            </a:r>
            <a:endParaRPr lang="hu-HU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sorting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– maintains the relative orders of items with equal values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an in-place approach – it requires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additional memory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6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5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77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2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2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2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64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7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0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erge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 divide and conquer algorithm that was invented by 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von Neumann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1945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lthough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heapsort has the same time bounds as merge sort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heapsort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requires only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Θ(1)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auxiliary space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fficient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quicksort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implementations generally outperform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merge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erge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is often the best choice for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a linked 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this situation it is relatively easy to implement a merge sort in such a way that it requires only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Θ(1)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extra space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35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47553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Conquer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65B53-9225-4F58-BD1A-BF0C33DDC531}"/>
              </a:ext>
            </a:extLst>
          </p:cNvPr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8F224-F6C2-44AB-9139-6F62AB012F7C}"/>
              </a:ext>
            </a:extLst>
          </p:cNvPr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D5340-3185-47D0-863E-7E6398D28A7A}"/>
              </a:ext>
            </a:extLst>
          </p:cNvPr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B14C-E2D0-41A5-B276-DB27113E9DD5}"/>
              </a:ext>
            </a:extLst>
          </p:cNvPr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F34A-0958-433C-80CE-89251D9CA027}"/>
              </a:ext>
            </a:extLst>
          </p:cNvPr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85D1C-1610-4C79-BE82-DE6920A0B717}"/>
              </a:ext>
            </a:extLst>
          </p:cNvPr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B3B44-C8EA-49C3-8E7D-8149EA21F773}"/>
              </a:ext>
            </a:extLst>
          </p:cNvPr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1972-06F8-4D8B-8C55-A7AA50C6EAAD}"/>
              </a:ext>
            </a:extLst>
          </p:cNvPr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7FB87-FA9F-4F8B-BBD2-DB1F79C704A1}"/>
              </a:ext>
            </a:extLst>
          </p:cNvPr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7F746-C8E8-4CEA-A855-6267FFE500DE}"/>
              </a:ext>
            </a:extLst>
          </p:cNvPr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94D94-ED0D-41AF-8EE7-9760A08508C8}"/>
              </a:ext>
            </a:extLst>
          </p:cNvPr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4A521-799B-401F-B634-2972B1D9A213}"/>
              </a:ext>
            </a:extLst>
          </p:cNvPr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34508-8BFD-4820-81CE-413CF0AC7D96}"/>
              </a:ext>
            </a:extLst>
          </p:cNvPr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2599F-1F98-461C-A0EF-A54ACDFF36AE}"/>
              </a:ext>
            </a:extLst>
          </p:cNvPr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1105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1988065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Merge Sort Example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430975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2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Merge Sort and the Stack Memory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78394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44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B4CF69A-C6CE-4F10-9B08-65F3E01CEE1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</p:txBody>
      </p:sp>
    </p:spTree>
    <p:extLst>
      <p:ext uri="{BB962C8B-B14F-4D97-AF65-F5344CB8AC3E}">
        <p14:creationId xmlns:p14="http://schemas.microsoft.com/office/powerpoint/2010/main" val="3209300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B174038-EED8-46C7-81C4-C219258FA471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</p:spTree>
    <p:extLst>
      <p:ext uri="{BB962C8B-B14F-4D97-AF65-F5344CB8AC3E}">
        <p14:creationId xmlns:p14="http://schemas.microsoft.com/office/powerpoint/2010/main" val="395270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B177AE60-EF7B-424F-BB67-446C648B00EE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E8642740-B7EC-43C1-A0A5-C71BE546E4A4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</p:txBody>
      </p:sp>
    </p:spTree>
    <p:extLst>
      <p:ext uri="{BB962C8B-B14F-4D97-AF65-F5344CB8AC3E}">
        <p14:creationId xmlns:p14="http://schemas.microsoft.com/office/powerpoint/2010/main" val="3965740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221E478-81DF-4503-9658-9EB42C792F62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0336E8B-320F-4589-93DA-317546221960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</p:txBody>
      </p:sp>
    </p:spTree>
    <p:extLst>
      <p:ext uri="{BB962C8B-B14F-4D97-AF65-F5344CB8AC3E}">
        <p14:creationId xmlns:p14="http://schemas.microsoft.com/office/powerpoint/2010/main" val="7596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6B0-F62C-48FA-9F79-C2F2F5ABA54F}"/>
              </a:ext>
            </a:extLst>
          </p:cNvPr>
          <p:cNvSpPr txBox="1"/>
          <p:nvPr/>
        </p:nvSpPr>
        <p:spPr>
          <a:xfrm>
            <a:off x="2058494" y="2101822"/>
            <a:ext cx="9970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the array into two subarrays recursively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2.)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these subarrays recursively with mergesort again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3.)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only a single item left in the subarray: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consider it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be sorted by definition (or we can use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insertion sort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on small arrays)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4.)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merge the subarrays to get the final sorted array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0839AF0-EBFD-4F18-9BE6-EA3D6B2B4D49}"/>
              </a:ext>
            </a:extLst>
          </p:cNvPr>
          <p:cNvSpPr/>
          <p:nvPr/>
        </p:nvSpPr>
        <p:spPr>
          <a:xfrm>
            <a:off x="1651247" y="2101822"/>
            <a:ext cx="275207" cy="1325563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B38F7DD-04EA-429E-BA8C-3B8313F3C5E7}"/>
              </a:ext>
            </a:extLst>
          </p:cNvPr>
          <p:cNvSpPr/>
          <p:nvPr/>
        </p:nvSpPr>
        <p:spPr>
          <a:xfrm>
            <a:off x="1651247" y="3710160"/>
            <a:ext cx="275207" cy="1325563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94B42-0B2E-4E00-B809-42963ED199E7}"/>
              </a:ext>
            </a:extLst>
          </p:cNvPr>
          <p:cNvSpPr txBox="1"/>
          <p:nvPr/>
        </p:nvSpPr>
        <p:spPr>
          <a:xfrm rot="16200000">
            <a:off x="754070" y="256454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DIVIDE</a:t>
            </a: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4B993-EA8B-42A7-B72E-89AF6C91E7FE}"/>
              </a:ext>
            </a:extLst>
          </p:cNvPr>
          <p:cNvSpPr txBox="1"/>
          <p:nvPr/>
        </p:nvSpPr>
        <p:spPr>
          <a:xfrm rot="16200000">
            <a:off x="579471" y="4199244"/>
            <a:ext cx="127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CONQUER</a:t>
            </a: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7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4D334BA5-303C-4CAC-B5B4-A393BE6B98AC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55DD6C69-7D08-4F3A-8D98-DFD3ABFD4B3D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</p:spTree>
    <p:extLst>
      <p:ext uri="{BB962C8B-B14F-4D97-AF65-F5344CB8AC3E}">
        <p14:creationId xmlns:p14="http://schemas.microsoft.com/office/powerpoint/2010/main" val="2829571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A1CC6F8D-42C0-476C-B06A-AF7472A14DE5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CE69986B-AC1B-469B-AF8E-C76E88B98A23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22" name="Lekerekített téglalap 24">
            <a:extLst>
              <a:ext uri="{FF2B5EF4-FFF2-40B4-BE49-F238E27FC236}">
                <a16:creationId xmlns:a16="http://schemas.microsoft.com/office/drawing/2014/main" id="{10EF011C-6F7A-45E9-8D8B-9B6513026C33}"/>
              </a:ext>
            </a:extLst>
          </p:cNvPr>
          <p:cNvSpPr/>
          <p:nvPr/>
        </p:nvSpPr>
        <p:spPr>
          <a:xfrm>
            <a:off x="7696442" y="320225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049496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Lekerekített téglalap 24">
            <a:extLst>
              <a:ext uri="{FF2B5EF4-FFF2-40B4-BE49-F238E27FC236}">
                <a16:creationId xmlns:a16="http://schemas.microsoft.com/office/drawing/2014/main" id="{16E919DC-3934-46E8-A25F-46EAB5D8ECC9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23" name="Lekerekített téglalap 24">
            <a:extLst>
              <a:ext uri="{FF2B5EF4-FFF2-40B4-BE49-F238E27FC236}">
                <a16:creationId xmlns:a16="http://schemas.microsoft.com/office/drawing/2014/main" id="{73379E2E-C46E-455A-BB65-7DBB405E89E8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8D8966BA-4E3F-4354-BA54-A6EA9BC81F2C}"/>
              </a:ext>
            </a:extLst>
          </p:cNvPr>
          <p:cNvSpPr/>
          <p:nvPr/>
        </p:nvSpPr>
        <p:spPr>
          <a:xfrm>
            <a:off x="7696442" y="320225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220216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22" name="Lekerekített téglalap 24">
            <a:extLst>
              <a:ext uri="{FF2B5EF4-FFF2-40B4-BE49-F238E27FC236}">
                <a16:creationId xmlns:a16="http://schemas.microsoft.com/office/drawing/2014/main" id="{4859D091-8AE3-4DFD-BDE2-927822F46066}"/>
              </a:ext>
            </a:extLst>
          </p:cNvPr>
          <p:cNvSpPr/>
          <p:nvPr/>
        </p:nvSpPr>
        <p:spPr>
          <a:xfrm>
            <a:off x="7696442" y="320225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714925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</p:spTree>
    <p:extLst>
      <p:ext uri="{BB962C8B-B14F-4D97-AF65-F5344CB8AC3E}">
        <p14:creationId xmlns:p14="http://schemas.microsoft.com/office/powerpoint/2010/main" val="1958811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8CDB43E-5F8A-47F0-A9AF-AE252B810E16}"/>
              </a:ext>
            </a:extLst>
          </p:cNvPr>
          <p:cNvSpPr/>
          <p:nvPr/>
        </p:nvSpPr>
        <p:spPr>
          <a:xfrm>
            <a:off x="7696441" y="3203815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83512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8CDB43E-5F8A-47F0-A9AF-AE252B810E16}"/>
              </a:ext>
            </a:extLst>
          </p:cNvPr>
          <p:cNvSpPr/>
          <p:nvPr/>
        </p:nvSpPr>
        <p:spPr>
          <a:xfrm>
            <a:off x="7696441" y="3203815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579443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8CDB43E-5F8A-47F0-A9AF-AE252B810E16}"/>
              </a:ext>
            </a:extLst>
          </p:cNvPr>
          <p:cNvSpPr/>
          <p:nvPr/>
        </p:nvSpPr>
        <p:spPr>
          <a:xfrm>
            <a:off x="7696441" y="3203815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089998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</p:spTree>
    <p:extLst>
      <p:ext uri="{BB962C8B-B14F-4D97-AF65-F5344CB8AC3E}">
        <p14:creationId xmlns:p14="http://schemas.microsoft.com/office/powerpoint/2010/main" val="12899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[2, 3]</a:t>
            </a:r>
          </a:p>
        </p:txBody>
      </p:sp>
    </p:spTree>
    <p:extLst>
      <p:ext uri="{BB962C8B-B14F-4D97-AF65-F5344CB8AC3E}">
        <p14:creationId xmlns:p14="http://schemas.microsoft.com/office/powerpoint/2010/main" val="31339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650297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616213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582129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548045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513961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479877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445793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55495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</p:spTree>
    <p:extLst>
      <p:ext uri="{BB962C8B-B14F-4D97-AF65-F5344CB8AC3E}">
        <p14:creationId xmlns:p14="http://schemas.microsoft.com/office/powerpoint/2010/main" val="194609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</p:txBody>
      </p:sp>
    </p:spTree>
    <p:extLst>
      <p:ext uri="{BB962C8B-B14F-4D97-AF65-F5344CB8AC3E}">
        <p14:creationId xmlns:p14="http://schemas.microsoft.com/office/powerpoint/2010/main" val="1817969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</p:txBody>
      </p:sp>
    </p:spTree>
    <p:extLst>
      <p:ext uri="{BB962C8B-B14F-4D97-AF65-F5344CB8AC3E}">
        <p14:creationId xmlns:p14="http://schemas.microsoft.com/office/powerpoint/2010/main" val="976967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</p:spTree>
    <p:extLst>
      <p:ext uri="{BB962C8B-B14F-4D97-AF65-F5344CB8AC3E}">
        <p14:creationId xmlns:p14="http://schemas.microsoft.com/office/powerpoint/2010/main" val="2953439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</p:spTree>
    <p:extLst>
      <p:ext uri="{BB962C8B-B14F-4D97-AF65-F5344CB8AC3E}">
        <p14:creationId xmlns:p14="http://schemas.microsoft.com/office/powerpoint/2010/main" val="3255374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5800A2E0-8DD1-4AB2-831C-1D02F6B4C06C}"/>
              </a:ext>
            </a:extLst>
          </p:cNvPr>
          <p:cNvSpPr/>
          <p:nvPr/>
        </p:nvSpPr>
        <p:spPr>
          <a:xfrm>
            <a:off x="7696441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0888152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5800A2E0-8DD1-4AB2-831C-1D02F6B4C06C}"/>
              </a:ext>
            </a:extLst>
          </p:cNvPr>
          <p:cNvSpPr/>
          <p:nvPr/>
        </p:nvSpPr>
        <p:spPr>
          <a:xfrm>
            <a:off x="7696441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580179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</p:spTree>
    <p:extLst>
      <p:ext uri="{BB962C8B-B14F-4D97-AF65-F5344CB8AC3E}">
        <p14:creationId xmlns:p14="http://schemas.microsoft.com/office/powerpoint/2010/main" val="2749288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</p:txBody>
      </p:sp>
    </p:spTree>
    <p:extLst>
      <p:ext uri="{BB962C8B-B14F-4D97-AF65-F5344CB8AC3E}">
        <p14:creationId xmlns:p14="http://schemas.microsoft.com/office/powerpoint/2010/main" val="39267812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</p:txBody>
      </p:sp>
    </p:spTree>
    <p:extLst>
      <p:ext uri="{BB962C8B-B14F-4D97-AF65-F5344CB8AC3E}">
        <p14:creationId xmlns:p14="http://schemas.microsoft.com/office/powerpoint/2010/main" val="382104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650297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616213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582129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548045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513961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479877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445793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69534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</p:txBody>
      </p:sp>
    </p:spTree>
    <p:extLst>
      <p:ext uri="{BB962C8B-B14F-4D97-AF65-F5344CB8AC3E}">
        <p14:creationId xmlns:p14="http://schemas.microsoft.com/office/powerpoint/2010/main" val="18917813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2176514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5A255D7-433A-4B94-A6EE-F0D5644B4102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0438750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5A255D7-433A-4B94-A6EE-F0D5644B4102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619098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22" name="Lekerekített téglalap 24">
            <a:extLst>
              <a:ext uri="{FF2B5EF4-FFF2-40B4-BE49-F238E27FC236}">
                <a16:creationId xmlns:a16="http://schemas.microsoft.com/office/drawing/2014/main" id="{C38250B9-1AB5-432F-91E3-203601DB4B41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659865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3760168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3862252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23CC9413-99F3-48C1-A1AA-8E736843984B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95041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23CC9413-99F3-48C1-A1AA-8E736843984B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084366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23CC9413-99F3-48C1-A1AA-8E736843984B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343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543764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509680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475596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441512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602738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568654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534570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37974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835746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3988618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4]</a:t>
            </a:r>
          </a:p>
        </p:txBody>
      </p:sp>
    </p:spTree>
    <p:extLst>
      <p:ext uri="{BB962C8B-B14F-4D97-AF65-F5344CB8AC3E}">
        <p14:creationId xmlns:p14="http://schemas.microsoft.com/office/powerpoint/2010/main" val="28913382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4]</a:t>
            </a:r>
          </a:p>
        </p:txBody>
      </p:sp>
    </p:spTree>
    <p:extLst>
      <p:ext uri="{BB962C8B-B14F-4D97-AF65-F5344CB8AC3E}">
        <p14:creationId xmlns:p14="http://schemas.microsoft.com/office/powerpoint/2010/main" val="15458042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[1, 4]</a:t>
            </a:r>
          </a:p>
        </p:txBody>
      </p:sp>
    </p:spTree>
    <p:extLst>
      <p:ext uri="{BB962C8B-B14F-4D97-AF65-F5344CB8AC3E}">
        <p14:creationId xmlns:p14="http://schemas.microsoft.com/office/powerpoint/2010/main" val="3591853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4, 6]</a:t>
            </a:r>
          </a:p>
        </p:txBody>
      </p:sp>
    </p:spTree>
    <p:extLst>
      <p:ext uri="{BB962C8B-B14F-4D97-AF65-F5344CB8AC3E}">
        <p14:creationId xmlns:p14="http://schemas.microsoft.com/office/powerpoint/2010/main" val="33691733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[1, 4, 6]</a:t>
            </a:r>
          </a:p>
        </p:txBody>
      </p:sp>
    </p:spTree>
    <p:extLst>
      <p:ext uri="{BB962C8B-B14F-4D97-AF65-F5344CB8AC3E}">
        <p14:creationId xmlns:p14="http://schemas.microsoft.com/office/powerpoint/2010/main" val="28528240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2, 3, 4, 6]</a:t>
            </a:r>
          </a:p>
        </p:txBody>
      </p:sp>
    </p:spTree>
    <p:extLst>
      <p:ext uri="{BB962C8B-B14F-4D97-AF65-F5344CB8AC3E}">
        <p14:creationId xmlns:p14="http://schemas.microsoft.com/office/powerpoint/2010/main" val="212302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543764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509680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475596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441512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602738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568654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534570" y="3232222"/>
            <a:ext cx="965916" cy="965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7184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Phase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9458-F8AB-4383-8349-40908BA91FBC}"/>
              </a:ext>
            </a:extLst>
          </p:cNvPr>
          <p:cNvSpPr/>
          <p:nvPr/>
        </p:nvSpPr>
        <p:spPr>
          <a:xfrm>
            <a:off x="2543764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E463-9269-4026-B111-30FA408C999D}"/>
              </a:ext>
            </a:extLst>
          </p:cNvPr>
          <p:cNvSpPr/>
          <p:nvPr/>
        </p:nvSpPr>
        <p:spPr>
          <a:xfrm>
            <a:off x="3509680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9550-A861-47FD-83E0-487060357B89}"/>
              </a:ext>
            </a:extLst>
          </p:cNvPr>
          <p:cNvSpPr/>
          <p:nvPr/>
        </p:nvSpPr>
        <p:spPr>
          <a:xfrm>
            <a:off x="4475596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8E76C-8845-4168-B8AA-2907B5F76E56}"/>
              </a:ext>
            </a:extLst>
          </p:cNvPr>
          <p:cNvSpPr/>
          <p:nvPr/>
        </p:nvSpPr>
        <p:spPr>
          <a:xfrm>
            <a:off x="5441512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647AF-C016-423F-837B-CCFCDC5C7D05}"/>
              </a:ext>
            </a:extLst>
          </p:cNvPr>
          <p:cNvSpPr/>
          <p:nvPr/>
        </p:nvSpPr>
        <p:spPr>
          <a:xfrm>
            <a:off x="6602738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2C23-14E1-4BA5-8AE5-6783C736F16F}"/>
              </a:ext>
            </a:extLst>
          </p:cNvPr>
          <p:cNvSpPr/>
          <p:nvPr/>
        </p:nvSpPr>
        <p:spPr>
          <a:xfrm>
            <a:off x="7568654" y="3232222"/>
            <a:ext cx="965916" cy="965916"/>
          </a:xfrm>
          <a:prstGeom prst="rect">
            <a:avLst/>
          </a:prstGeom>
          <a:solidFill>
            <a:srgbClr val="FFDE7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FA39B-4A25-4F58-9832-A2F9E3356F22}"/>
              </a:ext>
            </a:extLst>
          </p:cNvPr>
          <p:cNvSpPr/>
          <p:nvPr/>
        </p:nvSpPr>
        <p:spPr>
          <a:xfrm>
            <a:off x="8534570" y="3232222"/>
            <a:ext cx="965916" cy="965916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89107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4997</Words>
  <Application>Microsoft Office PowerPoint</Application>
  <PresentationFormat>מסך רחב</PresentationFormat>
  <Paragraphs>1318</Paragraphs>
  <Slides>77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ערכת נושא Office</vt:lpstr>
      <vt:lpstr>Merge Sort Algorithm (Algorithmic Problems)</vt:lpstr>
      <vt:lpstr>Merge Sort Algorithm</vt:lpstr>
      <vt:lpstr>Merge Sort Algorithm</vt:lpstr>
      <vt:lpstr>Merge Sort Algorithm</vt:lpstr>
      <vt:lpstr>Divide Phase</vt:lpstr>
      <vt:lpstr>Divide Phase</vt:lpstr>
      <vt:lpstr>Divide Phase</vt:lpstr>
      <vt:lpstr>Divide Phase</vt:lpstr>
      <vt:lpstr>Divide Phase</vt:lpstr>
      <vt:lpstr>Divide Phase</vt:lpstr>
      <vt:lpstr>Divide Phase</vt:lpstr>
      <vt:lpstr>Divide Phase</vt:lpstr>
      <vt:lpstr>Divide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Conquer Phase</vt:lpstr>
      <vt:lpstr>Merge Sort Example (Algorithms and Data Structures)</vt:lpstr>
      <vt:lpstr>Merge Sort</vt:lpstr>
      <vt:lpstr>Merge Sort and the Stack Memory (Algorithms and Data Structures)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Algorithm (Algorithmic Problems)</dc:title>
  <dc:creator>Shay Hatan</dc:creator>
  <cp:lastModifiedBy>Shay Hatan</cp:lastModifiedBy>
  <cp:revision>1</cp:revision>
  <dcterms:created xsi:type="dcterms:W3CDTF">2021-12-29T07:04:29Z</dcterms:created>
  <dcterms:modified xsi:type="dcterms:W3CDTF">2021-12-29T07:04:56Z</dcterms:modified>
</cp:coreProperties>
</file>