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653" r:id="rId2"/>
    <p:sldId id="663" r:id="rId3"/>
    <p:sldId id="664" r:id="rId4"/>
    <p:sldId id="665" r:id="rId5"/>
    <p:sldId id="672" r:id="rId6"/>
    <p:sldId id="667" r:id="rId7"/>
    <p:sldId id="668" r:id="rId8"/>
    <p:sldId id="669" r:id="rId9"/>
    <p:sldId id="670" r:id="rId10"/>
    <p:sldId id="671" r:id="rId11"/>
    <p:sldId id="673" r:id="rId12"/>
    <p:sldId id="674" r:id="rId13"/>
    <p:sldId id="675" r:id="rId14"/>
    <p:sldId id="676" r:id="rId15"/>
    <p:sldId id="677" r:id="rId16"/>
    <p:sldId id="678" r:id="rId17"/>
    <p:sldId id="679" r:id="rId18"/>
    <p:sldId id="680" r:id="rId19"/>
    <p:sldId id="681" r:id="rId20"/>
    <p:sldId id="682" r:id="rId21"/>
    <p:sldId id="683" r:id="rId22"/>
    <p:sldId id="684" r:id="rId23"/>
    <p:sldId id="685" r:id="rId24"/>
    <p:sldId id="686" r:id="rId25"/>
    <p:sldId id="687" r:id="rId26"/>
    <p:sldId id="688" r:id="rId27"/>
    <p:sldId id="689" r:id="rId28"/>
    <p:sldId id="690" r:id="rId29"/>
    <p:sldId id="691" r:id="rId30"/>
    <p:sldId id="692" r:id="rId31"/>
    <p:sldId id="693" r:id="rId32"/>
    <p:sldId id="694" r:id="rId33"/>
    <p:sldId id="695" r:id="rId34"/>
    <p:sldId id="696" r:id="rId35"/>
    <p:sldId id="697" r:id="rId36"/>
    <p:sldId id="698" r:id="rId37"/>
    <p:sldId id="699" r:id="rId38"/>
    <p:sldId id="700" r:id="rId39"/>
    <p:sldId id="701" r:id="rId40"/>
    <p:sldId id="702" r:id="rId41"/>
    <p:sldId id="703" r:id="rId42"/>
    <p:sldId id="704" r:id="rId43"/>
    <p:sldId id="705" r:id="rId44"/>
    <p:sldId id="706" r:id="rId45"/>
    <p:sldId id="707" r:id="rId46"/>
    <p:sldId id="708" r:id="rId47"/>
    <p:sldId id="709" r:id="rId48"/>
    <p:sldId id="710" r:id="rId49"/>
    <p:sldId id="711" r:id="rId50"/>
    <p:sldId id="712" r:id="rId51"/>
    <p:sldId id="713" r:id="rId52"/>
    <p:sldId id="714" r:id="rId53"/>
    <p:sldId id="715" r:id="rId54"/>
    <p:sldId id="716" r:id="rId55"/>
    <p:sldId id="717" r:id="rId56"/>
    <p:sldId id="718" r:id="rId57"/>
    <p:sldId id="719" r:id="rId58"/>
    <p:sldId id="721" r:id="rId59"/>
    <p:sldId id="722" r:id="rId60"/>
    <p:sldId id="723" r:id="rId61"/>
    <p:sldId id="724" r:id="rId62"/>
    <p:sldId id="725" r:id="rId63"/>
    <p:sldId id="726" r:id="rId64"/>
    <p:sldId id="727" r:id="rId65"/>
    <p:sldId id="728" r:id="rId66"/>
    <p:sldId id="729" r:id="rId67"/>
    <p:sldId id="730" r:id="rId68"/>
    <p:sldId id="731" r:id="rId69"/>
    <p:sldId id="732" r:id="rId70"/>
    <p:sldId id="733" r:id="rId71"/>
    <p:sldId id="734" r:id="rId72"/>
    <p:sldId id="735" r:id="rId73"/>
    <p:sldId id="736" r:id="rId74"/>
    <p:sldId id="737" r:id="rId75"/>
    <p:sldId id="738" r:id="rId76"/>
    <p:sldId id="739" r:id="rId77"/>
    <p:sldId id="740" r:id="rId78"/>
    <p:sldId id="720" r:id="rId79"/>
    <p:sldId id="741" r:id="rId80"/>
    <p:sldId id="742" r:id="rId81"/>
    <p:sldId id="743" r:id="rId82"/>
    <p:sldId id="744" r:id="rId83"/>
    <p:sldId id="745" r:id="rId84"/>
    <p:sldId id="746" r:id="rId85"/>
    <p:sldId id="747" r:id="rId86"/>
    <p:sldId id="748" r:id="rId8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7A4E8-E3E4-49BF-AEB4-8CA0B7DE5A5B}" v="2" dt="2021-12-29T07:00:09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A1C7A4E8-E3E4-49BF-AEB4-8CA0B7DE5A5B}"/>
    <pc:docChg chg="custSel addSld modSld">
      <pc:chgData name="Shay Hatan" userId="7febd00faed0e042" providerId="LiveId" clId="{A1C7A4E8-E3E4-49BF-AEB4-8CA0B7DE5A5B}" dt="2021-12-29T07:01:49.944" v="27" actId="20577"/>
      <pc:docMkLst>
        <pc:docMk/>
      </pc:docMkLst>
      <pc:sldChg chg="add">
        <pc:chgData name="Shay Hatan" userId="7febd00faed0e042" providerId="LiveId" clId="{A1C7A4E8-E3E4-49BF-AEB4-8CA0B7DE5A5B}" dt="2021-12-29T06:59:44.361" v="0"/>
        <pc:sldMkLst>
          <pc:docMk/>
          <pc:sldMk cId="3222471963" sldId="653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704985053" sldId="663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537539427" sldId="664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245446891" sldId="665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619982074" sldId="667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207113719" sldId="668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426914698" sldId="669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38594846" sldId="670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142059645" sldId="671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762146201" sldId="672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4181823083" sldId="673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8322266" sldId="674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334130489" sldId="675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99993381" sldId="676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681312325" sldId="677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863818512" sldId="678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888256572" sldId="679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949730686" sldId="680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647784070" sldId="681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803303025" sldId="682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4285521701" sldId="683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625457064" sldId="684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562774566" sldId="685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4007199834" sldId="686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162103877" sldId="687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295278344" sldId="688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894669746" sldId="689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387055848" sldId="690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431310528" sldId="691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206483863" sldId="692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562896641" sldId="693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822856504" sldId="694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159067463" sldId="695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416578744" sldId="696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531747059" sldId="697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753313204" sldId="698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311774884" sldId="699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89802022" sldId="700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00891152" sldId="701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4011026252" sldId="702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63192103" sldId="703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4178772319" sldId="704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814694585" sldId="705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285734434" sldId="706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4069284760" sldId="707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122346713" sldId="708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239413208" sldId="709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612215734" sldId="710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147617793" sldId="711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398677841" sldId="712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72493759" sldId="713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4028194404" sldId="714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264014803" sldId="715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655191603" sldId="716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208686553" sldId="717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503564122" sldId="718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718237634" sldId="719"/>
        </pc:sldMkLst>
      </pc:sldChg>
      <pc:sldChg chg="add">
        <pc:chgData name="Shay Hatan" userId="7febd00faed0e042" providerId="LiveId" clId="{A1C7A4E8-E3E4-49BF-AEB4-8CA0B7DE5A5B}" dt="2021-12-29T07:00:09.742" v="1"/>
        <pc:sldMkLst>
          <pc:docMk/>
          <pc:sldMk cId="4240678586" sldId="720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963991435" sldId="721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830502683" sldId="722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740973240" sldId="723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955137072" sldId="724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878525223" sldId="725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123938458" sldId="726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490425539" sldId="727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680277311" sldId="728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457798998" sldId="729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443168562" sldId="730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36023331" sldId="731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79177203" sldId="732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909104556" sldId="733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197656209" sldId="734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605032160" sldId="735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1469692083" sldId="736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967223390" sldId="737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539990087" sldId="738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305346030" sldId="739"/>
        </pc:sldMkLst>
      </pc:sldChg>
      <pc:sldChg chg="add">
        <pc:chgData name="Shay Hatan" userId="7febd00faed0e042" providerId="LiveId" clId="{A1C7A4E8-E3E4-49BF-AEB4-8CA0B7DE5A5B}" dt="2021-12-29T06:59:44.361" v="0"/>
        <pc:sldMkLst>
          <pc:docMk/>
          <pc:sldMk cId="2469240717" sldId="740"/>
        </pc:sldMkLst>
      </pc:sldChg>
      <pc:sldChg chg="add">
        <pc:chgData name="Shay Hatan" userId="7febd00faed0e042" providerId="LiveId" clId="{A1C7A4E8-E3E4-49BF-AEB4-8CA0B7DE5A5B}" dt="2021-12-29T07:00:09.742" v="1"/>
        <pc:sldMkLst>
          <pc:docMk/>
          <pc:sldMk cId="1654131961" sldId="741"/>
        </pc:sldMkLst>
      </pc:sldChg>
      <pc:sldChg chg="add">
        <pc:chgData name="Shay Hatan" userId="7febd00faed0e042" providerId="LiveId" clId="{A1C7A4E8-E3E4-49BF-AEB4-8CA0B7DE5A5B}" dt="2021-12-29T07:00:09.742" v="1"/>
        <pc:sldMkLst>
          <pc:docMk/>
          <pc:sldMk cId="4214655853" sldId="742"/>
        </pc:sldMkLst>
      </pc:sldChg>
      <pc:sldChg chg="add">
        <pc:chgData name="Shay Hatan" userId="7febd00faed0e042" providerId="LiveId" clId="{A1C7A4E8-E3E4-49BF-AEB4-8CA0B7DE5A5B}" dt="2021-12-29T07:00:09.742" v="1"/>
        <pc:sldMkLst>
          <pc:docMk/>
          <pc:sldMk cId="3022554282" sldId="743"/>
        </pc:sldMkLst>
      </pc:sldChg>
      <pc:sldChg chg="add">
        <pc:chgData name="Shay Hatan" userId="7febd00faed0e042" providerId="LiveId" clId="{A1C7A4E8-E3E4-49BF-AEB4-8CA0B7DE5A5B}" dt="2021-12-29T07:00:09.742" v="1"/>
        <pc:sldMkLst>
          <pc:docMk/>
          <pc:sldMk cId="700414718" sldId="744"/>
        </pc:sldMkLst>
      </pc:sldChg>
      <pc:sldChg chg="add">
        <pc:chgData name="Shay Hatan" userId="7febd00faed0e042" providerId="LiveId" clId="{A1C7A4E8-E3E4-49BF-AEB4-8CA0B7DE5A5B}" dt="2021-12-29T07:00:09.742" v="1"/>
        <pc:sldMkLst>
          <pc:docMk/>
          <pc:sldMk cId="490214280" sldId="745"/>
        </pc:sldMkLst>
      </pc:sldChg>
      <pc:sldChg chg="add">
        <pc:chgData name="Shay Hatan" userId="7febd00faed0e042" providerId="LiveId" clId="{A1C7A4E8-E3E4-49BF-AEB4-8CA0B7DE5A5B}" dt="2021-12-29T07:00:09.742" v="1"/>
        <pc:sldMkLst>
          <pc:docMk/>
          <pc:sldMk cId="2741468892" sldId="746"/>
        </pc:sldMkLst>
      </pc:sldChg>
      <pc:sldChg chg="add">
        <pc:chgData name="Shay Hatan" userId="7febd00faed0e042" providerId="LiveId" clId="{A1C7A4E8-E3E4-49BF-AEB4-8CA0B7DE5A5B}" dt="2021-12-29T07:00:09.742" v="1"/>
        <pc:sldMkLst>
          <pc:docMk/>
          <pc:sldMk cId="1203053994" sldId="747"/>
        </pc:sldMkLst>
      </pc:sldChg>
      <pc:sldChg chg="modSp new mod">
        <pc:chgData name="Shay Hatan" userId="7febd00faed0e042" providerId="LiveId" clId="{A1C7A4E8-E3E4-49BF-AEB4-8CA0B7DE5A5B}" dt="2021-12-29T07:01:49.944" v="27" actId="20577"/>
        <pc:sldMkLst>
          <pc:docMk/>
          <pc:sldMk cId="1740108553" sldId="748"/>
        </pc:sldMkLst>
        <pc:spChg chg="mod">
          <ac:chgData name="Shay Hatan" userId="7febd00faed0e042" providerId="LiveId" clId="{A1C7A4E8-E3E4-49BF-AEB4-8CA0B7DE5A5B}" dt="2021-12-29T07:01:49.944" v="27" actId="20577"/>
          <ac:spMkLst>
            <pc:docMk/>
            <pc:sldMk cId="1740108553" sldId="748"/>
            <ac:spMk id="2" creationId="{B9E83896-0087-435F-9FDE-3C64BA64F9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3547D9-0627-44F2-BE01-1105DA06C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4E0457A-25CE-4DE3-A6D5-76BB9847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8691AE-6E65-4885-8B79-3FF868C8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C26D82-71DB-4124-BA07-B5B4ECD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D9448B-3723-4A2A-B1A1-4EEF4855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81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00DD82-79AC-4F2D-9948-99254B90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A895632-9FFD-49AE-9136-F483C4F53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B512E3-00CC-4CDE-BE1E-A244F84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15EDCE-6474-43F9-810B-982A5996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553B9C-2B9C-4C97-A2F7-41716351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633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26A405E-3F02-40F3-BBD1-49A424704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2FED76-E1A2-4081-8AC3-A1205586D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ABF7A1-8198-4FA4-8C1A-0D1DF90A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1B435D-77A6-415C-B354-5A69C3F9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13B458-D030-40C5-B5AB-72CAE12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54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044F9B-11BC-4509-B895-5B7B400C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579E06-B19F-4C73-A551-C093B415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C9A6D2-82A1-44AF-92F5-D17C674B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90331B-D4C1-4CE0-9F17-7F384702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D1142D-25BE-45D2-BF5E-E32C68D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37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3B332C-E248-48A5-94F1-9E298B5A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E3EB32-2F7E-4EF0-80E2-78C9CF8E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71ECB1-B267-4B7E-B0B5-4AF3ACA9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647750-5011-4D77-8DA2-634DF786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EEED38-C149-4807-A188-1A9E6202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61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37A3E2-A6EE-4FCE-BC5E-3E790A10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6378F1-4098-42E9-9D92-B468562D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693D071-6890-41A8-9500-28EFD31D9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6C765B2-4BCB-48D2-9C9C-5DB618FE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90A8C4-8CE8-4A43-8555-A96E0F5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FC9FB7-E0DF-4C46-A613-5908E4F7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447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48995C-398C-44A7-920E-6FE56EF4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2D02F1-4077-4057-B9B4-A69782A6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7D15CB-B973-454D-A6DE-8E91D304A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AC1C658-9D6E-4C0D-9A96-D0AF39433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F32C4FF-DE3F-4992-AEEC-C9C62A485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03FBC8-F4F1-4D24-B138-16D255C9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7E47B1-C220-40DA-B25B-F2CC6D0D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1060963-ABD4-4AA8-BC1C-5F7835C5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22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2C65E-73A1-4CD9-AE6E-133B0342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E7AB2A5-AF26-4491-8EC9-C463B1F2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DB15337-AE44-4AD8-9B15-A5509A2C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7E21A97-C6D9-4885-88A7-0C722E95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26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025A032-C5AA-420D-B530-E55348F4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D44B01B-F71B-4EE6-943D-B0141DD3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994B19-2FBC-480B-8B04-B148261E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850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3835A0-476D-413A-A370-7C2BB55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A76C82-40DE-4D41-AEFD-447664FA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DE74A02-6234-4736-97D9-3A060E841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6F33D0-F317-4120-A614-B4970322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71209D-6EED-4D4B-B5AB-2828CB75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0117719-843E-408D-89A3-3498828E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95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B742A7-83C4-4C1F-92B7-6863D651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7219B68-AEB8-4C3F-8860-54DCCA21D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9E23D1E-1A1A-401A-8BB6-8DECAB59F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DDE4B6-D99F-4945-9731-2A0F1E01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34BED2-16EA-4FE6-B5DD-A8B5F5B1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3F0B35-CC81-420F-9A92-462A995B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01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DE12F94-CC6F-4325-AEF3-D868F034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AF6C92-F306-4A0D-A87E-3ED9706F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A6D82-062B-48CF-BD3F-C55511701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3ADA-E1C7-4B5B-A80A-A5DBD210E9E6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79523-9011-4FD6-8B9A-79237807C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05D52C-3616-403D-AC07-C1AB11CA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C45EA-0D23-460B-9C47-17CAF37C4F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602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Quicksort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22247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232379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232379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2323790"/>
            <a:ext cx="759854" cy="7598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232379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232379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232379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8F582-B0E3-4222-9FE9-3D9D37491726}"/>
              </a:ext>
            </a:extLst>
          </p:cNvPr>
          <p:cNvSpPr txBox="1"/>
          <p:nvPr/>
        </p:nvSpPr>
        <p:spPr>
          <a:xfrm>
            <a:off x="1815206" y="3505320"/>
            <a:ext cx="94496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done,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return the index of the pivot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 Of course in the course of the algorithm,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we may have to make several partition procedure 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Main idea behind quicksort: we use the same approach on both subarrays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LEFT SIDE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the excact same approach but of course on smaller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and smaller arrays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SIDE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we use the excact same approach but of course on smaller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and smaller arrays</a:t>
            </a:r>
          </a:p>
        </p:txBody>
      </p:sp>
    </p:spTree>
    <p:extLst>
      <p:ext uri="{BB962C8B-B14F-4D97-AF65-F5344CB8AC3E}">
        <p14:creationId xmlns:p14="http://schemas.microsoft.com/office/powerpoint/2010/main" val="214205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6DFEE8-E105-40AC-9053-2B164463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4B5361-36EE-436A-A275-B5332651FB01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26344B-7AC0-4930-AB72-EC5E047C403D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8182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5014E5-F41D-4DCC-9F81-9C643677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21FDAB-4E66-4214-A652-436B6E9FAE0A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C369BD-8EF9-4FB6-956A-B966D2F934B6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32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B695B-9300-48EE-87B0-C044A757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DE5703-A601-471F-A7C6-5515A79A9A6D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F16318-57CC-4561-9D0F-6217B7AFC98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3413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32BEB8F-7134-4A5F-A06C-9F09E071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836F51-CE41-4078-BA3E-D7E22FBA9209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5C2CA1-0C17-48DA-B122-AA5FD0D30A98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999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31E5996-0A33-4F71-B9EB-C7472A6A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6DE253-5689-4370-B93B-8085198335A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16CFA4-1548-4848-BEE5-B829DE1D4F33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8131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DD16D1-C052-4B29-A3AA-E7CBA490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4BBA6-324C-447F-B48F-6DA98CDEF250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53E5CC-B175-4F13-8C0F-6FC5BCB0666C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6381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8825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4973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477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was developed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Tony Hoare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1959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the same person who invented quickselect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and conquer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– divides the problem into smaller and smaller subproblems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efficient sorting algorithm that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average-case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well implemented quicksort can outperform heapsort and merge sort algorithms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quicksort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a comparison based sorting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an in-place algorithm but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not stable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85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3657600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058397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0330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8552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2545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62774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9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4403329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3804126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62103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swap(i, index_first)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9527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94669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87055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3131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efficient implementation of quicksort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stable –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does not keep the relative order of items with equal value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in-place so does not need any additional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 average 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 the worst case running time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quadratic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widely used in programming languages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primitive types (ints, floats) quicksort is used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reference types (objects) merge sort is used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relies heavily on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timsort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39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 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06483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62896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22856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9067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80A796-B45A-4523-BD47-7E70F526A6E8}"/>
              </a:ext>
            </a:extLst>
          </p:cNvPr>
          <p:cNvSpPr/>
          <p:nvPr/>
        </p:nvSpPr>
        <p:spPr>
          <a:xfrm>
            <a:off x="326110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E79A-099D-4D95-A390-F605ECDE7FE6}"/>
              </a:ext>
            </a:extLst>
          </p:cNvPr>
          <p:cNvSpPr/>
          <p:nvPr/>
        </p:nvSpPr>
        <p:spPr>
          <a:xfrm>
            <a:off x="4020959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5A13-EC1B-46EB-9F6D-AD0472E1CE5E}"/>
              </a:ext>
            </a:extLst>
          </p:cNvPr>
          <p:cNvSpPr/>
          <p:nvPr/>
        </p:nvSpPr>
        <p:spPr>
          <a:xfrm>
            <a:off x="4780813" y="1690688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060AF-4F6E-4B54-8EF2-09B00BAD3CB5}"/>
              </a:ext>
            </a:extLst>
          </p:cNvPr>
          <p:cNvSpPr/>
          <p:nvPr/>
        </p:nvSpPr>
        <p:spPr>
          <a:xfrm>
            <a:off x="5540667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F2D6F-D93D-40F0-9D3E-23AA70A19ECE}"/>
              </a:ext>
            </a:extLst>
          </p:cNvPr>
          <p:cNvSpPr/>
          <p:nvPr/>
        </p:nvSpPr>
        <p:spPr>
          <a:xfrm>
            <a:off x="6300521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0AD2-3F1E-467A-8DC3-F1E56A69C494}"/>
              </a:ext>
            </a:extLst>
          </p:cNvPr>
          <p:cNvSpPr/>
          <p:nvPr/>
        </p:nvSpPr>
        <p:spPr>
          <a:xfrm>
            <a:off x="7060375" y="1690688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292F-1DEE-4D3F-9CA0-840CFB2EA1FB}"/>
              </a:ext>
            </a:extLst>
          </p:cNvPr>
          <p:cNvSpPr/>
          <p:nvPr/>
        </p:nvSpPr>
        <p:spPr>
          <a:xfrm>
            <a:off x="3053990" y="2887682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inde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x_f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irst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index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_l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ast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random(index_first, index_last)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swap(index_last, pivot)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for i = index_first upto index_last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if nums[i] &lt; nums[index_last] </a:t>
            </a:r>
          </a:p>
          <a:p>
            <a:pPr lvl="1"/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swap(i, index_first)</a:t>
            </a: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		index_first+=1</a:t>
            </a:r>
          </a:p>
          <a:p>
            <a:pPr lvl="1"/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swap(index_first, index_last)</a:t>
            </a:r>
          </a:p>
          <a:p>
            <a:endParaRPr lang="hu-HU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rgbClr val="92D050"/>
                </a:solidFill>
                <a:latin typeface="Consolas" panose="020B0609020204030204" pitchFamily="49" charset="0"/>
              </a:rPr>
              <a:t>    </a:t>
            </a:r>
            <a:r>
              <a:rPr lang="hu-HU" b="1" dirty="0">
                <a:solidFill>
                  <a:srgbClr val="FFC000"/>
                </a:solidFill>
                <a:latin typeface="Consolas" panose="020B0609020204030204" pitchFamily="49" charset="0"/>
              </a:rPr>
              <a:t>return index_first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3CA7FA-1FE2-4100-ABFE-32959E90FD83}"/>
              </a:ext>
            </a:extLst>
          </p:cNvPr>
          <p:cNvCxnSpPr/>
          <p:nvPr/>
        </p:nvCxnSpPr>
        <p:spPr>
          <a:xfrm>
            <a:off x="5166811" y="1335276"/>
            <a:ext cx="0" cy="35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70E0D9-4175-4F17-B5CC-9DF4DEC99AF5}"/>
              </a:ext>
            </a:extLst>
          </p:cNvPr>
          <p:cNvSpPr txBox="1"/>
          <p:nvPr/>
        </p:nvSpPr>
        <p:spPr>
          <a:xfrm>
            <a:off x="4567608" y="965944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index_first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16578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02B32F-A5F3-400F-ABE9-3093D86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62" y="47518"/>
            <a:ext cx="10515600" cy="1325563"/>
          </a:xfrm>
        </p:spPr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Quickselect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BA53A2-99B7-434E-A57E-6B442C85398E}"/>
              </a:ext>
            </a:extLst>
          </p:cNvPr>
          <p:cNvSpPr txBox="1"/>
          <p:nvPr/>
        </p:nvSpPr>
        <p:spPr>
          <a:xfrm>
            <a:off x="838200" y="1459855"/>
            <a:ext cx="29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2.) RECURSION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21" name="Szövegdoboz 4">
            <a:extLst>
              <a:ext uri="{FF2B5EF4-FFF2-40B4-BE49-F238E27FC236}">
                <a16:creationId xmlns:a16="http://schemas.microsoft.com/office/drawing/2014/main" id="{67A6E93D-9AFC-4C95-8A63-1C214FC6FB60}"/>
              </a:ext>
            </a:extLst>
          </p:cNvPr>
          <p:cNvSpPr txBox="1"/>
          <p:nvPr/>
        </p:nvSpPr>
        <p:spPr>
          <a:xfrm>
            <a:off x="1753386" y="2074159"/>
            <a:ext cx="41430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</a:rPr>
              <a:t>quicksort(array, low, high)</a:t>
            </a:r>
          </a:p>
          <a:p>
            <a:endParaRPr lang="hu-HU" b="1" dirty="0">
              <a:solidFill>
                <a:srgbClr val="92D050"/>
              </a:solidFill>
            </a:endParaRPr>
          </a:p>
          <a:p>
            <a:r>
              <a:rPr lang="hu-HU" b="1" dirty="0">
                <a:solidFill>
                  <a:srgbClr val="92D050"/>
                </a:solidFill>
              </a:rPr>
              <a:t>	if low &gt;=  high</a:t>
            </a:r>
          </a:p>
          <a:p>
            <a:r>
              <a:rPr lang="hu-HU" b="1" dirty="0">
                <a:solidFill>
                  <a:srgbClr val="92D050"/>
                </a:solidFill>
              </a:rPr>
              <a:t>	     return</a:t>
            </a:r>
          </a:p>
          <a:p>
            <a:r>
              <a:rPr lang="hu-HU" b="1" dirty="0">
                <a:solidFill>
                  <a:srgbClr val="92D050"/>
                </a:solidFill>
              </a:rPr>
              <a:t>	</a:t>
            </a:r>
          </a:p>
          <a:p>
            <a:r>
              <a:rPr lang="hu-HU" b="1" dirty="0">
                <a:solidFill>
                  <a:srgbClr val="92D050"/>
                </a:solidFill>
              </a:rPr>
              <a:t>	</a:t>
            </a:r>
            <a:r>
              <a:rPr lang="hu-HU" b="1" dirty="0" err="1">
                <a:solidFill>
                  <a:srgbClr val="92D050"/>
                </a:solidFill>
              </a:rPr>
              <a:t>pivot</a:t>
            </a:r>
            <a:r>
              <a:rPr lang="hu-HU" b="1" dirty="0">
                <a:solidFill>
                  <a:srgbClr val="92D050"/>
                </a:solidFill>
              </a:rPr>
              <a:t> = </a:t>
            </a:r>
            <a:r>
              <a:rPr lang="hu-HU" b="1" dirty="0" err="1">
                <a:solidFill>
                  <a:srgbClr val="92D050"/>
                </a:solidFill>
              </a:rPr>
              <a:t>partition</a:t>
            </a:r>
            <a:r>
              <a:rPr lang="hu-HU" b="1" dirty="0">
                <a:solidFill>
                  <a:srgbClr val="92D050"/>
                </a:solidFill>
              </a:rPr>
              <a:t>(</a:t>
            </a:r>
            <a:r>
              <a:rPr lang="hu-HU" b="1" dirty="0" err="1">
                <a:solidFill>
                  <a:srgbClr val="92D050"/>
                </a:solidFill>
              </a:rPr>
              <a:t>array</a:t>
            </a:r>
            <a:r>
              <a:rPr lang="hu-HU" b="1" dirty="0">
                <a:solidFill>
                  <a:srgbClr val="92D050"/>
                </a:solidFill>
              </a:rPr>
              <a:t>,</a:t>
            </a:r>
            <a:r>
              <a:rPr lang="hu-HU" b="1" dirty="0" err="1">
                <a:solidFill>
                  <a:srgbClr val="92D050"/>
                </a:solidFill>
              </a:rPr>
              <a:t>low</a:t>
            </a:r>
            <a:r>
              <a:rPr lang="hu-HU" b="1" dirty="0">
                <a:solidFill>
                  <a:srgbClr val="92D050"/>
                </a:solidFill>
              </a:rPr>
              <a:t>,</a:t>
            </a:r>
            <a:r>
              <a:rPr lang="hu-HU" b="1" dirty="0" err="1">
                <a:solidFill>
                  <a:srgbClr val="92D050"/>
                </a:solidFill>
              </a:rPr>
              <a:t>high</a:t>
            </a:r>
            <a:r>
              <a:rPr lang="hu-HU" b="1" dirty="0">
                <a:solidFill>
                  <a:srgbClr val="92D050"/>
                </a:solidFill>
              </a:rPr>
              <a:t>)</a:t>
            </a:r>
          </a:p>
          <a:p>
            <a:r>
              <a:rPr lang="hu-HU" b="1" dirty="0">
                <a:solidFill>
                  <a:srgbClr val="92D050"/>
                </a:solidFill>
              </a:rPr>
              <a:t>	</a:t>
            </a:r>
            <a:r>
              <a:rPr lang="hu-HU" b="1" dirty="0" err="1">
                <a:solidFill>
                  <a:srgbClr val="92D050"/>
                </a:solidFill>
              </a:rPr>
              <a:t>quicksort</a:t>
            </a:r>
            <a:r>
              <a:rPr lang="hu-HU" b="1" dirty="0">
                <a:solidFill>
                  <a:srgbClr val="92D050"/>
                </a:solidFill>
              </a:rPr>
              <a:t>(</a:t>
            </a:r>
            <a:r>
              <a:rPr lang="hu-HU" b="1" dirty="0" err="1">
                <a:solidFill>
                  <a:srgbClr val="92D050"/>
                </a:solidFill>
              </a:rPr>
              <a:t>array</a:t>
            </a:r>
            <a:r>
              <a:rPr lang="hu-HU" b="1" dirty="0">
                <a:solidFill>
                  <a:srgbClr val="92D050"/>
                </a:solidFill>
              </a:rPr>
              <a:t>,</a:t>
            </a:r>
            <a:r>
              <a:rPr lang="hu-HU" b="1" dirty="0" err="1">
                <a:solidFill>
                  <a:srgbClr val="92D050"/>
                </a:solidFill>
              </a:rPr>
              <a:t>low</a:t>
            </a:r>
            <a:r>
              <a:rPr lang="hu-HU" b="1" dirty="0">
                <a:solidFill>
                  <a:srgbClr val="92D050"/>
                </a:solidFill>
              </a:rPr>
              <a:t>,pivot-1)</a:t>
            </a:r>
          </a:p>
          <a:p>
            <a:r>
              <a:rPr lang="hu-HU" b="1" dirty="0">
                <a:solidFill>
                  <a:srgbClr val="92D050"/>
                </a:solidFill>
              </a:rPr>
              <a:t>	</a:t>
            </a:r>
            <a:r>
              <a:rPr lang="hu-HU" b="1" dirty="0" err="1">
                <a:solidFill>
                  <a:srgbClr val="92D050"/>
                </a:solidFill>
              </a:rPr>
              <a:t>quicksort</a:t>
            </a:r>
            <a:r>
              <a:rPr lang="hu-HU" b="1" dirty="0">
                <a:solidFill>
                  <a:srgbClr val="92D050"/>
                </a:solidFill>
              </a:rPr>
              <a:t>(</a:t>
            </a:r>
            <a:r>
              <a:rPr lang="hu-HU" b="1" dirty="0" err="1">
                <a:solidFill>
                  <a:srgbClr val="92D050"/>
                </a:solidFill>
              </a:rPr>
              <a:t>array</a:t>
            </a:r>
            <a:r>
              <a:rPr lang="hu-HU" b="1" dirty="0">
                <a:solidFill>
                  <a:srgbClr val="92D050"/>
                </a:solidFill>
              </a:rPr>
              <a:t>,</a:t>
            </a:r>
            <a:r>
              <a:rPr lang="hu-HU" b="1" dirty="0" err="1">
                <a:solidFill>
                  <a:srgbClr val="92D050"/>
                </a:solidFill>
              </a:rPr>
              <a:t>pivot</a:t>
            </a:r>
            <a:r>
              <a:rPr lang="hu-HU" b="1" dirty="0">
                <a:solidFill>
                  <a:srgbClr val="92D050"/>
                </a:solidFill>
              </a:rPr>
              <a:t>+1,</a:t>
            </a:r>
            <a:r>
              <a:rPr lang="hu-HU" b="1" dirty="0" err="1">
                <a:solidFill>
                  <a:srgbClr val="92D050"/>
                </a:solidFill>
              </a:rPr>
              <a:t>high</a:t>
            </a:r>
            <a:r>
              <a:rPr lang="hu-HU" b="1" dirty="0">
                <a:solidFill>
                  <a:srgbClr val="92D050"/>
                </a:solidFill>
              </a:rPr>
              <a:t>)</a:t>
            </a:r>
          </a:p>
          <a:p>
            <a:endParaRPr lang="hu-HU" b="1" dirty="0">
              <a:solidFill>
                <a:srgbClr val="92D050"/>
              </a:solidFill>
            </a:endParaRPr>
          </a:p>
          <a:p>
            <a:r>
              <a:rPr lang="hu-HU" b="1" dirty="0">
                <a:solidFill>
                  <a:srgbClr val="92D050"/>
                </a:solidFill>
              </a:rPr>
              <a:t>end</a:t>
            </a:r>
          </a:p>
          <a:p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50A6F-66BA-4B9F-8773-CA7F40736FBB}"/>
              </a:ext>
            </a:extLst>
          </p:cNvPr>
          <p:cNvSpPr txBox="1"/>
          <p:nvPr/>
        </p:nvSpPr>
        <p:spPr>
          <a:xfrm>
            <a:off x="5585762" y="2420204"/>
            <a:ext cx="409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phase when we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finding the pivot item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every iteration the pivot will be sorted)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B1520-C811-4A90-8BB5-170A21B80742}"/>
              </a:ext>
            </a:extLst>
          </p:cNvPr>
          <p:cNvSpPr txBox="1"/>
          <p:nvPr/>
        </p:nvSpPr>
        <p:spPr>
          <a:xfrm>
            <a:off x="5559152" y="4235462"/>
            <a:ext cx="317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the same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recursively on the left subarray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right subarray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47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Problem with Quicksort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753313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extremely sensitive to the pivot item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partition phase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– of course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and smaller in every recursive call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are not able to discard  many items: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 may be reduced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pivot selection approach is crucial (!!!)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74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we are looking for the smallest value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wors-case scenario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happens when we pick the largest item in every iteration to be the pivot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partition phase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and we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2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89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 algorithm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phases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PARTITION PHASE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algorithms generates a pivot item and partition the array. The pivot is the item in the middle: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smaller items are on the left side of the pivot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larger items are on the right side of the pivot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RECURSION PHASE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found the left and right subarrays during partition. We call the quicksort function recursively on both subarrays.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46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1026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192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956512-CEE1-44A0-95D9-A1C8705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72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14694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85734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69284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22346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39413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12215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4761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 algorithm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phases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PARTITION PHASE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algorithms generates a pivot item and partition the array. The pivot is the item in the middle: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smaller items are on the left side of the pivot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larger items are on the right side of the pivot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generate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item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approaches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we can use the middle item of the array as the pivot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we can generate a random item 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46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8677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2493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28194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64014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5191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08686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03564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8237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63991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3050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Quicks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74656-B85A-40E0-B953-FF7EA05502FA}"/>
              </a:ext>
            </a:extLst>
          </p:cNvPr>
          <p:cNvSpPr txBox="1"/>
          <p:nvPr/>
        </p:nvSpPr>
        <p:spPr>
          <a:xfrm>
            <a:off x="909773" y="2060620"/>
            <a:ext cx="110436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partition method is just for partitioning the array according to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choose a pivot value 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generate a random number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in the range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[first_index, last_index]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the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way that all elements less than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on left side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pivot and others on right.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~ partition returns with the final position (index)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element 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92D050"/>
                </a:solidFill>
              </a:rPr>
              <a:t>THE PIVOT IS ALWAYS IN ITS FINAL POSITION IN THE SORTED ORDER</a:t>
            </a:r>
          </a:p>
        </p:txBody>
      </p:sp>
    </p:spTree>
    <p:extLst>
      <p:ext uri="{BB962C8B-B14F-4D97-AF65-F5344CB8AC3E}">
        <p14:creationId xmlns:p14="http://schemas.microsoft.com/office/powerpoint/2010/main" val="36199820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40973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51370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78525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39384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90425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0277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577989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31685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0233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1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Quicks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07113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09104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976562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50321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96920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72233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99900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7AB8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53460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692407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06785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5413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Quicks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3016250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69146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14655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554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004147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902142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414688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Quicksort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C1E30-4ACD-487E-B60D-D5691D15AC2C}"/>
              </a:ext>
            </a:extLst>
          </p:cNvPr>
          <p:cNvSpPr/>
          <p:nvPr/>
        </p:nvSpPr>
        <p:spPr>
          <a:xfrm>
            <a:off x="2488748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2936-96B7-44BE-8F63-68A07BC30CF6}"/>
              </a:ext>
            </a:extLst>
          </p:cNvPr>
          <p:cNvSpPr/>
          <p:nvPr/>
        </p:nvSpPr>
        <p:spPr>
          <a:xfrm>
            <a:off x="3248602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6FBB-6B23-4D4A-8AA3-688E5FD348EC}"/>
              </a:ext>
            </a:extLst>
          </p:cNvPr>
          <p:cNvSpPr/>
          <p:nvPr/>
        </p:nvSpPr>
        <p:spPr>
          <a:xfrm>
            <a:off x="4008456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DB5E-D83A-4D54-8727-DF6776AD1B20}"/>
              </a:ext>
            </a:extLst>
          </p:cNvPr>
          <p:cNvSpPr/>
          <p:nvPr/>
        </p:nvSpPr>
        <p:spPr>
          <a:xfrm>
            <a:off x="4768310" y="2560699"/>
            <a:ext cx="759854" cy="759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BAC78-068B-4603-8369-FC8FA4BBAAB3}"/>
              </a:ext>
            </a:extLst>
          </p:cNvPr>
          <p:cNvSpPr/>
          <p:nvPr/>
        </p:nvSpPr>
        <p:spPr>
          <a:xfrm>
            <a:off x="5528164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E96F-52EF-412D-BA54-FA5144251289}"/>
              </a:ext>
            </a:extLst>
          </p:cNvPr>
          <p:cNvSpPr/>
          <p:nvPr/>
        </p:nvSpPr>
        <p:spPr>
          <a:xfrm>
            <a:off x="6288018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49E0-7E22-4BFB-BB13-BA4121E44FF9}"/>
              </a:ext>
            </a:extLst>
          </p:cNvPr>
          <p:cNvSpPr/>
          <p:nvPr/>
        </p:nvSpPr>
        <p:spPr>
          <a:xfrm>
            <a:off x="7047872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1E481-4191-4CC4-830A-882797AA842C}"/>
              </a:ext>
            </a:extLst>
          </p:cNvPr>
          <p:cNvSpPr/>
          <p:nvPr/>
        </p:nvSpPr>
        <p:spPr>
          <a:xfrm>
            <a:off x="7807726" y="2560699"/>
            <a:ext cx="759854" cy="759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030539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E83896-0087-435F-9FDE-3C64BA64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/>
              <a:t>And so on….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40562A-5FC5-4489-B2FD-1FACBF08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010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Quicks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870D-025E-46F8-A53B-9DF77554D5FD}"/>
              </a:ext>
            </a:extLst>
          </p:cNvPr>
          <p:cNvSpPr txBox="1"/>
          <p:nvPr/>
        </p:nvSpPr>
        <p:spPr>
          <a:xfrm>
            <a:off x="838200" y="1459855"/>
            <a:ext cx="343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THE PARTITION PHASE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9C2B9-2C88-4EAC-8B70-89CEC82D5042}"/>
              </a:ext>
            </a:extLst>
          </p:cNvPr>
          <p:cNvSpPr/>
          <p:nvPr/>
        </p:nvSpPr>
        <p:spPr>
          <a:xfrm>
            <a:off x="3384392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BD97-68DE-417D-8880-C625FBC6C488}"/>
              </a:ext>
            </a:extLst>
          </p:cNvPr>
          <p:cNvSpPr/>
          <p:nvPr/>
        </p:nvSpPr>
        <p:spPr>
          <a:xfrm>
            <a:off x="4144246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4C7D-33FF-4473-B281-BE6E2D286F02}"/>
              </a:ext>
            </a:extLst>
          </p:cNvPr>
          <p:cNvSpPr/>
          <p:nvPr/>
        </p:nvSpPr>
        <p:spPr>
          <a:xfrm>
            <a:off x="4904100" y="3016250"/>
            <a:ext cx="759854" cy="7598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7018-7784-496F-8A58-81A32AACF182}"/>
              </a:ext>
            </a:extLst>
          </p:cNvPr>
          <p:cNvSpPr/>
          <p:nvPr/>
        </p:nvSpPr>
        <p:spPr>
          <a:xfrm>
            <a:off x="5663954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1B2CD-CF98-489A-B5B3-55426523BA63}"/>
              </a:ext>
            </a:extLst>
          </p:cNvPr>
          <p:cNvSpPr/>
          <p:nvPr/>
        </p:nvSpPr>
        <p:spPr>
          <a:xfrm>
            <a:off x="6423808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5C195-9371-4BAB-8BBE-D151447B1AFF}"/>
              </a:ext>
            </a:extLst>
          </p:cNvPr>
          <p:cNvSpPr/>
          <p:nvPr/>
        </p:nvSpPr>
        <p:spPr>
          <a:xfrm>
            <a:off x="7183662" y="3016250"/>
            <a:ext cx="759854" cy="75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CD8D0-F6C4-4E5B-B999-9F433A880213}"/>
              </a:ext>
            </a:extLst>
          </p:cNvPr>
          <p:cNvSpPr txBox="1"/>
          <p:nvPr/>
        </p:nvSpPr>
        <p:spPr>
          <a:xfrm>
            <a:off x="1391571" y="4543095"/>
            <a:ext cx="94088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choose a pivot value at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generate a random number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in the range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[first_index, last_index]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the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way that all elements less than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on left side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pivot and others on right.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48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3725</Words>
  <Application>Microsoft Office PowerPoint</Application>
  <PresentationFormat>מסך רחב</PresentationFormat>
  <Paragraphs>1079</Paragraphs>
  <Slides>86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ערכת נושא Office</vt:lpstr>
      <vt:lpstr>Quicksort Algorithm (Algorithms and Data Structures)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Problem with Quicksort (Algorithmic Problems)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And so on….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Algorithm (Algorithms and Data Structures)</dc:title>
  <dc:creator>Shay Hatan</dc:creator>
  <cp:lastModifiedBy>Shay Hatan</cp:lastModifiedBy>
  <cp:revision>1</cp:revision>
  <dcterms:created xsi:type="dcterms:W3CDTF">2021-12-29T06:59:34Z</dcterms:created>
  <dcterms:modified xsi:type="dcterms:W3CDTF">2021-12-29T07:01:52Z</dcterms:modified>
</cp:coreProperties>
</file>