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856" r:id="rId2"/>
    <p:sldId id="921" r:id="rId3"/>
    <p:sldId id="857" r:id="rId4"/>
    <p:sldId id="923" r:id="rId5"/>
    <p:sldId id="922" r:id="rId6"/>
    <p:sldId id="924" r:id="rId7"/>
    <p:sldId id="925" r:id="rId8"/>
    <p:sldId id="260" r:id="rId9"/>
    <p:sldId id="928" r:id="rId10"/>
    <p:sldId id="930" r:id="rId11"/>
    <p:sldId id="931" r:id="rId12"/>
    <p:sldId id="932" r:id="rId13"/>
    <p:sldId id="933" r:id="rId14"/>
    <p:sldId id="934" r:id="rId15"/>
    <p:sldId id="935" r:id="rId16"/>
    <p:sldId id="936" r:id="rId17"/>
    <p:sldId id="937" r:id="rId18"/>
    <p:sldId id="938" r:id="rId19"/>
    <p:sldId id="939" r:id="rId20"/>
    <p:sldId id="940" r:id="rId21"/>
    <p:sldId id="941" r:id="rId22"/>
    <p:sldId id="942" r:id="rId23"/>
    <p:sldId id="943" r:id="rId24"/>
    <p:sldId id="944" r:id="rId25"/>
    <p:sldId id="945" r:id="rId26"/>
    <p:sldId id="946" r:id="rId27"/>
    <p:sldId id="947" r:id="rId28"/>
    <p:sldId id="948" r:id="rId29"/>
    <p:sldId id="949" r:id="rId30"/>
    <p:sldId id="950" r:id="rId31"/>
    <p:sldId id="951" r:id="rId32"/>
    <p:sldId id="952" r:id="rId33"/>
    <p:sldId id="953" r:id="rId34"/>
    <p:sldId id="954" r:id="rId35"/>
    <p:sldId id="955" r:id="rId36"/>
    <p:sldId id="956" r:id="rId37"/>
    <p:sldId id="957" r:id="rId38"/>
    <p:sldId id="958" r:id="rId39"/>
    <p:sldId id="959" r:id="rId40"/>
    <p:sldId id="960" r:id="rId41"/>
    <p:sldId id="961" r:id="rId42"/>
    <p:sldId id="962" r:id="rId43"/>
    <p:sldId id="963" r:id="rId44"/>
    <p:sldId id="964" r:id="rId45"/>
    <p:sldId id="965" r:id="rId46"/>
    <p:sldId id="966" r:id="rId47"/>
    <p:sldId id="967" r:id="rId48"/>
    <p:sldId id="968" r:id="rId49"/>
    <p:sldId id="969" r:id="rId50"/>
    <p:sldId id="970" r:id="rId51"/>
    <p:sldId id="971" r:id="rId52"/>
    <p:sldId id="972" r:id="rId53"/>
    <p:sldId id="973" r:id="rId54"/>
    <p:sldId id="974" r:id="rId55"/>
    <p:sldId id="975" r:id="rId56"/>
    <p:sldId id="976" r:id="rId57"/>
    <p:sldId id="977" r:id="rId58"/>
    <p:sldId id="978" r:id="rId59"/>
    <p:sldId id="979" r:id="rId60"/>
    <p:sldId id="980" r:id="rId61"/>
    <p:sldId id="981" r:id="rId62"/>
    <p:sldId id="982" r:id="rId63"/>
    <p:sldId id="983" r:id="rId64"/>
    <p:sldId id="984" r:id="rId65"/>
    <p:sldId id="985" r:id="rId66"/>
    <p:sldId id="986" r:id="rId67"/>
    <p:sldId id="987" r:id="rId68"/>
    <p:sldId id="988" r:id="rId69"/>
    <p:sldId id="989" r:id="rId70"/>
    <p:sldId id="990" r:id="rId71"/>
    <p:sldId id="991" r:id="rId72"/>
    <p:sldId id="992" r:id="rId73"/>
    <p:sldId id="993" r:id="rId74"/>
    <p:sldId id="994" r:id="rId75"/>
    <p:sldId id="995" r:id="rId76"/>
    <p:sldId id="996" r:id="rId77"/>
    <p:sldId id="997" r:id="rId78"/>
    <p:sldId id="998" r:id="rId79"/>
    <p:sldId id="999" r:id="rId80"/>
    <p:sldId id="1000" r:id="rId81"/>
    <p:sldId id="1001" r:id="rId82"/>
    <p:sldId id="1002" r:id="rId83"/>
    <p:sldId id="1003" r:id="rId84"/>
    <p:sldId id="1004" r:id="rId85"/>
    <p:sldId id="1005" r:id="rId86"/>
    <p:sldId id="1006" r:id="rId87"/>
    <p:sldId id="1007" r:id="rId88"/>
    <p:sldId id="1008" r:id="rId89"/>
    <p:sldId id="1009" r:id="rId90"/>
    <p:sldId id="1010" r:id="rId91"/>
    <p:sldId id="1011" r:id="rId92"/>
    <p:sldId id="1012" r:id="rId93"/>
    <p:sldId id="1013" r:id="rId94"/>
    <p:sldId id="1014" r:id="rId95"/>
    <p:sldId id="1015" r:id="rId96"/>
    <p:sldId id="1016" r:id="rId97"/>
    <p:sldId id="1017" r:id="rId98"/>
    <p:sldId id="1018" r:id="rId99"/>
    <p:sldId id="1019" r:id="rId100"/>
    <p:sldId id="1020" r:id="rId101"/>
    <p:sldId id="1021" r:id="rId102"/>
    <p:sldId id="1022" r:id="rId103"/>
    <p:sldId id="1023" r:id="rId104"/>
    <p:sldId id="1024" r:id="rId105"/>
    <p:sldId id="1027" r:id="rId106"/>
    <p:sldId id="1039" r:id="rId107"/>
    <p:sldId id="1028" r:id="rId108"/>
    <p:sldId id="1029" r:id="rId109"/>
    <p:sldId id="1030" r:id="rId110"/>
    <p:sldId id="1031" r:id="rId111"/>
    <p:sldId id="1032" r:id="rId112"/>
    <p:sldId id="1033" r:id="rId113"/>
    <p:sldId id="1034" r:id="rId114"/>
    <p:sldId id="1035" r:id="rId115"/>
    <p:sldId id="1036" r:id="rId116"/>
    <p:sldId id="1037" r:id="rId117"/>
    <p:sldId id="1038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E266"/>
    <a:srgbClr val="FFDE75"/>
    <a:srgbClr val="F9C3C3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8F0291D9-0D6E-41F2-A73A-DBC6BD2AED3D}"/>
    <pc:docChg chg="delSld sldOrd">
      <pc:chgData name="Shay Hatan" userId="7febd00faed0e042" providerId="LiveId" clId="{8F0291D9-0D6E-41F2-A73A-DBC6BD2AED3D}" dt="2021-12-29T07:21:22.177" v="415" actId="2696"/>
      <pc:docMkLst>
        <pc:docMk/>
      </pc:docMkLst>
      <pc:sldChg chg="del">
        <pc:chgData name="Shay Hatan" userId="7febd00faed0e042" providerId="LiveId" clId="{8F0291D9-0D6E-41F2-A73A-DBC6BD2AED3D}" dt="2021-12-29T06:57:08.299" v="56" actId="47"/>
        <pc:sldMkLst>
          <pc:docMk/>
          <pc:sldMk cId="1201553503" sldId="256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665078836" sldId="288"/>
        </pc:sldMkLst>
      </pc:sldChg>
      <pc:sldChg chg="del">
        <pc:chgData name="Shay Hatan" userId="7febd00faed0e042" providerId="LiveId" clId="{8F0291D9-0D6E-41F2-A73A-DBC6BD2AED3D}" dt="2021-12-29T06:57:08.749" v="57" actId="47"/>
        <pc:sldMkLst>
          <pc:docMk/>
          <pc:sldMk cId="2247784503" sldId="291"/>
        </pc:sldMkLst>
      </pc:sldChg>
      <pc:sldChg chg="del">
        <pc:chgData name="Shay Hatan" userId="7febd00faed0e042" providerId="LiveId" clId="{8F0291D9-0D6E-41F2-A73A-DBC6BD2AED3D}" dt="2021-12-29T06:57:08.785" v="58" actId="47"/>
        <pc:sldMkLst>
          <pc:docMk/>
          <pc:sldMk cId="2444967986" sldId="292"/>
        </pc:sldMkLst>
      </pc:sldChg>
      <pc:sldChg chg="del">
        <pc:chgData name="Shay Hatan" userId="7febd00faed0e042" providerId="LiveId" clId="{8F0291D9-0D6E-41F2-A73A-DBC6BD2AED3D}" dt="2021-12-29T06:57:08.818" v="59" actId="47"/>
        <pc:sldMkLst>
          <pc:docMk/>
          <pc:sldMk cId="1026284270" sldId="293"/>
        </pc:sldMkLst>
      </pc:sldChg>
      <pc:sldChg chg="del">
        <pc:chgData name="Shay Hatan" userId="7febd00faed0e042" providerId="LiveId" clId="{8F0291D9-0D6E-41F2-A73A-DBC6BD2AED3D}" dt="2021-12-29T06:57:08.853" v="60" actId="47"/>
        <pc:sldMkLst>
          <pc:docMk/>
          <pc:sldMk cId="2357440925" sldId="294"/>
        </pc:sldMkLst>
      </pc:sldChg>
      <pc:sldChg chg="del">
        <pc:chgData name="Shay Hatan" userId="7febd00faed0e042" providerId="LiveId" clId="{8F0291D9-0D6E-41F2-A73A-DBC6BD2AED3D}" dt="2021-12-29T06:57:08.891" v="61" actId="47"/>
        <pc:sldMkLst>
          <pc:docMk/>
          <pc:sldMk cId="1125006956" sldId="296"/>
        </pc:sldMkLst>
      </pc:sldChg>
      <pc:sldChg chg="del">
        <pc:chgData name="Shay Hatan" userId="7febd00faed0e042" providerId="LiveId" clId="{8F0291D9-0D6E-41F2-A73A-DBC6BD2AED3D}" dt="2021-12-29T06:57:08.928" v="62" actId="47"/>
        <pc:sldMkLst>
          <pc:docMk/>
          <pc:sldMk cId="354866105" sldId="297"/>
        </pc:sldMkLst>
      </pc:sldChg>
      <pc:sldChg chg="del">
        <pc:chgData name="Shay Hatan" userId="7febd00faed0e042" providerId="LiveId" clId="{8F0291D9-0D6E-41F2-A73A-DBC6BD2AED3D}" dt="2021-12-29T06:57:08.962" v="63" actId="47"/>
        <pc:sldMkLst>
          <pc:docMk/>
          <pc:sldMk cId="2830692409" sldId="298"/>
        </pc:sldMkLst>
      </pc:sldChg>
      <pc:sldChg chg="del">
        <pc:chgData name="Shay Hatan" userId="7febd00faed0e042" providerId="LiveId" clId="{8F0291D9-0D6E-41F2-A73A-DBC6BD2AED3D}" dt="2021-12-29T06:57:09.002" v="64" actId="47"/>
        <pc:sldMkLst>
          <pc:docMk/>
          <pc:sldMk cId="64908142" sldId="299"/>
        </pc:sldMkLst>
      </pc:sldChg>
      <pc:sldChg chg="del">
        <pc:chgData name="Shay Hatan" userId="7febd00faed0e042" providerId="LiveId" clId="{8F0291D9-0D6E-41F2-A73A-DBC6BD2AED3D}" dt="2021-12-29T06:57:09.046" v="65" actId="47"/>
        <pc:sldMkLst>
          <pc:docMk/>
          <pc:sldMk cId="1553618317" sldId="300"/>
        </pc:sldMkLst>
      </pc:sldChg>
      <pc:sldChg chg="del">
        <pc:chgData name="Shay Hatan" userId="7febd00faed0e042" providerId="LiveId" clId="{8F0291D9-0D6E-41F2-A73A-DBC6BD2AED3D}" dt="2021-12-29T06:57:09.095" v="66" actId="47"/>
        <pc:sldMkLst>
          <pc:docMk/>
          <pc:sldMk cId="2815747029" sldId="301"/>
        </pc:sldMkLst>
      </pc:sldChg>
      <pc:sldChg chg="del">
        <pc:chgData name="Shay Hatan" userId="7febd00faed0e042" providerId="LiveId" clId="{8F0291D9-0D6E-41F2-A73A-DBC6BD2AED3D}" dt="2021-12-29T06:57:09.137" v="67" actId="47"/>
        <pc:sldMkLst>
          <pc:docMk/>
          <pc:sldMk cId="481363615" sldId="302"/>
        </pc:sldMkLst>
      </pc:sldChg>
      <pc:sldChg chg="del">
        <pc:chgData name="Shay Hatan" userId="7febd00faed0e042" providerId="LiveId" clId="{8F0291D9-0D6E-41F2-A73A-DBC6BD2AED3D}" dt="2021-12-29T06:57:09.179" v="68" actId="47"/>
        <pc:sldMkLst>
          <pc:docMk/>
          <pc:sldMk cId="3279666271" sldId="304"/>
        </pc:sldMkLst>
      </pc:sldChg>
      <pc:sldChg chg="del">
        <pc:chgData name="Shay Hatan" userId="7febd00faed0e042" providerId="LiveId" clId="{8F0291D9-0D6E-41F2-A73A-DBC6BD2AED3D}" dt="2021-12-29T06:57:09.222" v="69" actId="47"/>
        <pc:sldMkLst>
          <pc:docMk/>
          <pc:sldMk cId="3738511017" sldId="305"/>
        </pc:sldMkLst>
      </pc:sldChg>
      <pc:sldChg chg="del">
        <pc:chgData name="Shay Hatan" userId="7febd00faed0e042" providerId="LiveId" clId="{8F0291D9-0D6E-41F2-A73A-DBC6BD2AED3D}" dt="2021-12-29T06:57:09.271" v="70" actId="47"/>
        <pc:sldMkLst>
          <pc:docMk/>
          <pc:sldMk cId="457998925" sldId="306"/>
        </pc:sldMkLst>
      </pc:sldChg>
      <pc:sldChg chg="del">
        <pc:chgData name="Shay Hatan" userId="7febd00faed0e042" providerId="LiveId" clId="{8F0291D9-0D6E-41F2-A73A-DBC6BD2AED3D}" dt="2021-12-29T06:57:09.303" v="71" actId="47"/>
        <pc:sldMkLst>
          <pc:docMk/>
          <pc:sldMk cId="2156797313" sldId="307"/>
        </pc:sldMkLst>
      </pc:sldChg>
      <pc:sldChg chg="del">
        <pc:chgData name="Shay Hatan" userId="7febd00faed0e042" providerId="LiveId" clId="{8F0291D9-0D6E-41F2-A73A-DBC6BD2AED3D}" dt="2021-12-29T06:57:09.341" v="72" actId="47"/>
        <pc:sldMkLst>
          <pc:docMk/>
          <pc:sldMk cId="3402129490" sldId="308"/>
        </pc:sldMkLst>
      </pc:sldChg>
      <pc:sldChg chg="del">
        <pc:chgData name="Shay Hatan" userId="7febd00faed0e042" providerId="LiveId" clId="{8F0291D9-0D6E-41F2-A73A-DBC6BD2AED3D}" dt="2021-12-29T06:57:09.376" v="73" actId="47"/>
        <pc:sldMkLst>
          <pc:docMk/>
          <pc:sldMk cId="2213680756" sldId="309"/>
        </pc:sldMkLst>
      </pc:sldChg>
      <pc:sldChg chg="del">
        <pc:chgData name="Shay Hatan" userId="7febd00faed0e042" providerId="LiveId" clId="{8F0291D9-0D6E-41F2-A73A-DBC6BD2AED3D}" dt="2021-12-29T06:57:09.412" v="74" actId="47"/>
        <pc:sldMkLst>
          <pc:docMk/>
          <pc:sldMk cId="757571226" sldId="310"/>
        </pc:sldMkLst>
      </pc:sldChg>
      <pc:sldChg chg="del">
        <pc:chgData name="Shay Hatan" userId="7febd00faed0e042" providerId="LiveId" clId="{8F0291D9-0D6E-41F2-A73A-DBC6BD2AED3D}" dt="2021-12-29T06:57:09.460" v="75" actId="47"/>
        <pc:sldMkLst>
          <pc:docMk/>
          <pc:sldMk cId="2695235358" sldId="311"/>
        </pc:sldMkLst>
      </pc:sldChg>
      <pc:sldChg chg="del">
        <pc:chgData name="Shay Hatan" userId="7febd00faed0e042" providerId="LiveId" clId="{8F0291D9-0D6E-41F2-A73A-DBC6BD2AED3D}" dt="2021-12-29T06:57:09.493" v="76" actId="47"/>
        <pc:sldMkLst>
          <pc:docMk/>
          <pc:sldMk cId="940755642" sldId="312"/>
        </pc:sldMkLst>
      </pc:sldChg>
      <pc:sldChg chg="del">
        <pc:chgData name="Shay Hatan" userId="7febd00faed0e042" providerId="LiveId" clId="{8F0291D9-0D6E-41F2-A73A-DBC6BD2AED3D}" dt="2021-12-29T06:57:09.875" v="86" actId="47"/>
        <pc:sldMkLst>
          <pc:docMk/>
          <pc:sldMk cId="1514563071" sldId="313"/>
        </pc:sldMkLst>
      </pc:sldChg>
      <pc:sldChg chg="del">
        <pc:chgData name="Shay Hatan" userId="7febd00faed0e042" providerId="LiveId" clId="{8F0291D9-0D6E-41F2-A73A-DBC6BD2AED3D}" dt="2021-12-29T06:57:09.912" v="87" actId="47"/>
        <pc:sldMkLst>
          <pc:docMk/>
          <pc:sldMk cId="2496374471" sldId="314"/>
        </pc:sldMkLst>
      </pc:sldChg>
      <pc:sldChg chg="del">
        <pc:chgData name="Shay Hatan" userId="7febd00faed0e042" providerId="LiveId" clId="{8F0291D9-0D6E-41F2-A73A-DBC6BD2AED3D}" dt="2021-12-29T06:57:09.947" v="88" actId="47"/>
        <pc:sldMkLst>
          <pc:docMk/>
          <pc:sldMk cId="551284000" sldId="315"/>
        </pc:sldMkLst>
      </pc:sldChg>
      <pc:sldChg chg="del">
        <pc:chgData name="Shay Hatan" userId="7febd00faed0e042" providerId="LiveId" clId="{8F0291D9-0D6E-41F2-A73A-DBC6BD2AED3D}" dt="2021-12-29T06:57:09.982" v="89" actId="47"/>
        <pc:sldMkLst>
          <pc:docMk/>
          <pc:sldMk cId="2614905146" sldId="317"/>
        </pc:sldMkLst>
      </pc:sldChg>
      <pc:sldChg chg="del">
        <pc:chgData name="Shay Hatan" userId="7febd00faed0e042" providerId="LiveId" clId="{8F0291D9-0D6E-41F2-A73A-DBC6BD2AED3D}" dt="2021-12-29T06:57:10.017" v="90" actId="47"/>
        <pc:sldMkLst>
          <pc:docMk/>
          <pc:sldMk cId="841852654" sldId="318"/>
        </pc:sldMkLst>
      </pc:sldChg>
      <pc:sldChg chg="del">
        <pc:chgData name="Shay Hatan" userId="7febd00faed0e042" providerId="LiveId" clId="{8F0291D9-0D6E-41F2-A73A-DBC6BD2AED3D}" dt="2021-12-29T06:57:10.051" v="91" actId="47"/>
        <pc:sldMkLst>
          <pc:docMk/>
          <pc:sldMk cId="2840129842" sldId="319"/>
        </pc:sldMkLst>
      </pc:sldChg>
      <pc:sldChg chg="del">
        <pc:chgData name="Shay Hatan" userId="7febd00faed0e042" providerId="LiveId" clId="{8F0291D9-0D6E-41F2-A73A-DBC6BD2AED3D}" dt="2021-12-29T06:57:10.086" v="92" actId="47"/>
        <pc:sldMkLst>
          <pc:docMk/>
          <pc:sldMk cId="1175538608" sldId="320"/>
        </pc:sldMkLst>
      </pc:sldChg>
      <pc:sldChg chg="del">
        <pc:chgData name="Shay Hatan" userId="7febd00faed0e042" providerId="LiveId" clId="{8F0291D9-0D6E-41F2-A73A-DBC6BD2AED3D}" dt="2021-12-29T06:57:10.121" v="93" actId="47"/>
        <pc:sldMkLst>
          <pc:docMk/>
          <pc:sldMk cId="2719614896" sldId="321"/>
        </pc:sldMkLst>
      </pc:sldChg>
      <pc:sldChg chg="del">
        <pc:chgData name="Shay Hatan" userId="7febd00faed0e042" providerId="LiveId" clId="{8F0291D9-0D6E-41F2-A73A-DBC6BD2AED3D}" dt="2021-12-29T06:57:10.156" v="94" actId="47"/>
        <pc:sldMkLst>
          <pc:docMk/>
          <pc:sldMk cId="153759182" sldId="322"/>
        </pc:sldMkLst>
      </pc:sldChg>
      <pc:sldChg chg="del">
        <pc:chgData name="Shay Hatan" userId="7febd00faed0e042" providerId="LiveId" clId="{8F0291D9-0D6E-41F2-A73A-DBC6BD2AED3D}" dt="2021-12-29T06:57:10.194" v="95" actId="47"/>
        <pc:sldMkLst>
          <pc:docMk/>
          <pc:sldMk cId="3303118683" sldId="323"/>
        </pc:sldMkLst>
      </pc:sldChg>
      <pc:sldChg chg="del">
        <pc:chgData name="Shay Hatan" userId="7febd00faed0e042" providerId="LiveId" clId="{8F0291D9-0D6E-41F2-A73A-DBC6BD2AED3D}" dt="2021-12-29T06:57:10.229" v="96" actId="47"/>
        <pc:sldMkLst>
          <pc:docMk/>
          <pc:sldMk cId="808698218" sldId="324"/>
        </pc:sldMkLst>
      </pc:sldChg>
      <pc:sldChg chg="del">
        <pc:chgData name="Shay Hatan" userId="7febd00faed0e042" providerId="LiveId" clId="{8F0291D9-0D6E-41F2-A73A-DBC6BD2AED3D}" dt="2021-12-29T06:57:10.265" v="97" actId="47"/>
        <pc:sldMkLst>
          <pc:docMk/>
          <pc:sldMk cId="1397746995" sldId="325"/>
        </pc:sldMkLst>
      </pc:sldChg>
      <pc:sldChg chg="del">
        <pc:chgData name="Shay Hatan" userId="7febd00faed0e042" providerId="LiveId" clId="{8F0291D9-0D6E-41F2-A73A-DBC6BD2AED3D}" dt="2021-12-29T06:57:10.857" v="98" actId="47"/>
        <pc:sldMkLst>
          <pc:docMk/>
          <pc:sldMk cId="657452843" sldId="326"/>
        </pc:sldMkLst>
      </pc:sldChg>
      <pc:sldChg chg="del">
        <pc:chgData name="Shay Hatan" userId="7febd00faed0e042" providerId="LiveId" clId="{8F0291D9-0D6E-41F2-A73A-DBC6BD2AED3D}" dt="2021-12-29T06:57:11.710" v="99" actId="47"/>
        <pc:sldMkLst>
          <pc:docMk/>
          <pc:sldMk cId="1388448225" sldId="327"/>
        </pc:sldMkLst>
      </pc:sldChg>
      <pc:sldChg chg="del">
        <pc:chgData name="Shay Hatan" userId="7febd00faed0e042" providerId="LiveId" clId="{8F0291D9-0D6E-41F2-A73A-DBC6BD2AED3D}" dt="2021-12-29T06:57:13.632" v="100" actId="47"/>
        <pc:sldMkLst>
          <pc:docMk/>
          <pc:sldMk cId="60781526" sldId="328"/>
        </pc:sldMkLst>
      </pc:sldChg>
      <pc:sldChg chg="del">
        <pc:chgData name="Shay Hatan" userId="7febd00faed0e042" providerId="LiveId" clId="{8F0291D9-0D6E-41F2-A73A-DBC6BD2AED3D}" dt="2021-12-29T06:57:14.120" v="101" actId="47"/>
        <pc:sldMkLst>
          <pc:docMk/>
          <pc:sldMk cId="1774888258" sldId="329"/>
        </pc:sldMkLst>
      </pc:sldChg>
      <pc:sldChg chg="del">
        <pc:chgData name="Shay Hatan" userId="7febd00faed0e042" providerId="LiveId" clId="{8F0291D9-0D6E-41F2-A73A-DBC6BD2AED3D}" dt="2021-12-29T06:57:14.154" v="102" actId="47"/>
        <pc:sldMkLst>
          <pc:docMk/>
          <pc:sldMk cId="4133267954" sldId="330"/>
        </pc:sldMkLst>
      </pc:sldChg>
      <pc:sldChg chg="del">
        <pc:chgData name="Shay Hatan" userId="7febd00faed0e042" providerId="LiveId" clId="{8F0291D9-0D6E-41F2-A73A-DBC6BD2AED3D}" dt="2021-12-29T06:57:14.188" v="103" actId="47"/>
        <pc:sldMkLst>
          <pc:docMk/>
          <pc:sldMk cId="1303752077" sldId="331"/>
        </pc:sldMkLst>
      </pc:sldChg>
      <pc:sldChg chg="del">
        <pc:chgData name="Shay Hatan" userId="7febd00faed0e042" providerId="LiveId" clId="{8F0291D9-0D6E-41F2-A73A-DBC6BD2AED3D}" dt="2021-12-29T06:57:14.221" v="104" actId="47"/>
        <pc:sldMkLst>
          <pc:docMk/>
          <pc:sldMk cId="4041931584" sldId="332"/>
        </pc:sldMkLst>
      </pc:sldChg>
      <pc:sldChg chg="del">
        <pc:chgData name="Shay Hatan" userId="7febd00faed0e042" providerId="LiveId" clId="{8F0291D9-0D6E-41F2-A73A-DBC6BD2AED3D}" dt="2021-12-29T06:57:14.255" v="105" actId="47"/>
        <pc:sldMkLst>
          <pc:docMk/>
          <pc:sldMk cId="1737920452" sldId="333"/>
        </pc:sldMkLst>
      </pc:sldChg>
      <pc:sldChg chg="del">
        <pc:chgData name="Shay Hatan" userId="7febd00faed0e042" providerId="LiveId" clId="{8F0291D9-0D6E-41F2-A73A-DBC6BD2AED3D}" dt="2021-12-29T06:57:14.321" v="107" actId="47"/>
        <pc:sldMkLst>
          <pc:docMk/>
          <pc:sldMk cId="3418287280" sldId="334"/>
        </pc:sldMkLst>
      </pc:sldChg>
      <pc:sldChg chg="del">
        <pc:chgData name="Shay Hatan" userId="7febd00faed0e042" providerId="LiveId" clId="{8F0291D9-0D6E-41F2-A73A-DBC6BD2AED3D}" dt="2021-12-29T06:57:14.288" v="106" actId="47"/>
        <pc:sldMkLst>
          <pc:docMk/>
          <pc:sldMk cId="2288790758" sldId="335"/>
        </pc:sldMkLst>
      </pc:sldChg>
      <pc:sldChg chg="del">
        <pc:chgData name="Shay Hatan" userId="7febd00faed0e042" providerId="LiveId" clId="{8F0291D9-0D6E-41F2-A73A-DBC6BD2AED3D}" dt="2021-12-29T06:57:14.354" v="108" actId="47"/>
        <pc:sldMkLst>
          <pc:docMk/>
          <pc:sldMk cId="1695488632" sldId="336"/>
        </pc:sldMkLst>
      </pc:sldChg>
      <pc:sldChg chg="del">
        <pc:chgData name="Shay Hatan" userId="7febd00faed0e042" providerId="LiveId" clId="{8F0291D9-0D6E-41F2-A73A-DBC6BD2AED3D}" dt="2021-12-29T06:57:14.387" v="109" actId="47"/>
        <pc:sldMkLst>
          <pc:docMk/>
          <pc:sldMk cId="589979674" sldId="337"/>
        </pc:sldMkLst>
      </pc:sldChg>
      <pc:sldChg chg="del">
        <pc:chgData name="Shay Hatan" userId="7febd00faed0e042" providerId="LiveId" clId="{8F0291D9-0D6E-41F2-A73A-DBC6BD2AED3D}" dt="2021-12-29T06:57:14.421" v="110" actId="47"/>
        <pc:sldMkLst>
          <pc:docMk/>
          <pc:sldMk cId="783967955" sldId="338"/>
        </pc:sldMkLst>
      </pc:sldChg>
      <pc:sldChg chg="del">
        <pc:chgData name="Shay Hatan" userId="7febd00faed0e042" providerId="LiveId" clId="{8F0291D9-0D6E-41F2-A73A-DBC6BD2AED3D}" dt="2021-12-29T06:57:14.454" v="111" actId="47"/>
        <pc:sldMkLst>
          <pc:docMk/>
          <pc:sldMk cId="4031042173" sldId="339"/>
        </pc:sldMkLst>
      </pc:sldChg>
      <pc:sldChg chg="del">
        <pc:chgData name="Shay Hatan" userId="7febd00faed0e042" providerId="LiveId" clId="{8F0291D9-0D6E-41F2-A73A-DBC6BD2AED3D}" dt="2021-12-29T06:57:14.486" v="112" actId="47"/>
        <pc:sldMkLst>
          <pc:docMk/>
          <pc:sldMk cId="3008278372" sldId="340"/>
        </pc:sldMkLst>
      </pc:sldChg>
      <pc:sldChg chg="del">
        <pc:chgData name="Shay Hatan" userId="7febd00faed0e042" providerId="LiveId" clId="{8F0291D9-0D6E-41F2-A73A-DBC6BD2AED3D}" dt="2021-12-29T06:57:14.519" v="113" actId="47"/>
        <pc:sldMkLst>
          <pc:docMk/>
          <pc:sldMk cId="3178860759" sldId="341"/>
        </pc:sldMkLst>
      </pc:sldChg>
      <pc:sldChg chg="del">
        <pc:chgData name="Shay Hatan" userId="7febd00faed0e042" providerId="LiveId" clId="{8F0291D9-0D6E-41F2-A73A-DBC6BD2AED3D}" dt="2021-12-29T06:57:14.552" v="114" actId="47"/>
        <pc:sldMkLst>
          <pc:docMk/>
          <pc:sldMk cId="195369507" sldId="342"/>
        </pc:sldMkLst>
      </pc:sldChg>
      <pc:sldChg chg="del">
        <pc:chgData name="Shay Hatan" userId="7febd00faed0e042" providerId="LiveId" clId="{8F0291D9-0D6E-41F2-A73A-DBC6BD2AED3D}" dt="2021-12-29T06:57:14.586" v="115" actId="47"/>
        <pc:sldMkLst>
          <pc:docMk/>
          <pc:sldMk cId="4270507873" sldId="343"/>
        </pc:sldMkLst>
      </pc:sldChg>
      <pc:sldChg chg="del">
        <pc:chgData name="Shay Hatan" userId="7febd00faed0e042" providerId="LiveId" clId="{8F0291D9-0D6E-41F2-A73A-DBC6BD2AED3D}" dt="2021-12-29T06:57:14.619" v="116" actId="47"/>
        <pc:sldMkLst>
          <pc:docMk/>
          <pc:sldMk cId="3734099476" sldId="344"/>
        </pc:sldMkLst>
      </pc:sldChg>
      <pc:sldChg chg="del">
        <pc:chgData name="Shay Hatan" userId="7febd00faed0e042" providerId="LiveId" clId="{8F0291D9-0D6E-41F2-A73A-DBC6BD2AED3D}" dt="2021-12-29T06:57:14.652" v="117" actId="47"/>
        <pc:sldMkLst>
          <pc:docMk/>
          <pc:sldMk cId="334279414" sldId="345"/>
        </pc:sldMkLst>
      </pc:sldChg>
      <pc:sldChg chg="del">
        <pc:chgData name="Shay Hatan" userId="7febd00faed0e042" providerId="LiveId" clId="{8F0291D9-0D6E-41F2-A73A-DBC6BD2AED3D}" dt="2021-12-29T06:57:14.688" v="118" actId="47"/>
        <pc:sldMkLst>
          <pc:docMk/>
          <pc:sldMk cId="2436539985" sldId="346"/>
        </pc:sldMkLst>
      </pc:sldChg>
      <pc:sldChg chg="del">
        <pc:chgData name="Shay Hatan" userId="7febd00faed0e042" providerId="LiveId" clId="{8F0291D9-0D6E-41F2-A73A-DBC6BD2AED3D}" dt="2021-12-29T06:57:14.723" v="119" actId="47"/>
        <pc:sldMkLst>
          <pc:docMk/>
          <pc:sldMk cId="2460836883" sldId="347"/>
        </pc:sldMkLst>
      </pc:sldChg>
      <pc:sldChg chg="del">
        <pc:chgData name="Shay Hatan" userId="7febd00faed0e042" providerId="LiveId" clId="{8F0291D9-0D6E-41F2-A73A-DBC6BD2AED3D}" dt="2021-12-29T06:57:14.759" v="120" actId="47"/>
        <pc:sldMkLst>
          <pc:docMk/>
          <pc:sldMk cId="2652029220" sldId="348"/>
        </pc:sldMkLst>
      </pc:sldChg>
      <pc:sldChg chg="del">
        <pc:chgData name="Shay Hatan" userId="7febd00faed0e042" providerId="LiveId" clId="{8F0291D9-0D6E-41F2-A73A-DBC6BD2AED3D}" dt="2021-12-29T06:57:14.794" v="121" actId="47"/>
        <pc:sldMkLst>
          <pc:docMk/>
          <pc:sldMk cId="759111286" sldId="349"/>
        </pc:sldMkLst>
      </pc:sldChg>
      <pc:sldChg chg="del">
        <pc:chgData name="Shay Hatan" userId="7febd00faed0e042" providerId="LiveId" clId="{8F0291D9-0D6E-41F2-A73A-DBC6BD2AED3D}" dt="2021-12-29T06:57:14.829" v="122" actId="47"/>
        <pc:sldMkLst>
          <pc:docMk/>
          <pc:sldMk cId="218084598" sldId="350"/>
        </pc:sldMkLst>
      </pc:sldChg>
      <pc:sldChg chg="del">
        <pc:chgData name="Shay Hatan" userId="7febd00faed0e042" providerId="LiveId" clId="{8F0291D9-0D6E-41F2-A73A-DBC6BD2AED3D}" dt="2021-12-29T06:57:14.870" v="123" actId="47"/>
        <pc:sldMkLst>
          <pc:docMk/>
          <pc:sldMk cId="3841214983" sldId="351"/>
        </pc:sldMkLst>
      </pc:sldChg>
      <pc:sldChg chg="del">
        <pc:chgData name="Shay Hatan" userId="7febd00faed0e042" providerId="LiveId" clId="{8F0291D9-0D6E-41F2-A73A-DBC6BD2AED3D}" dt="2021-12-29T06:57:14.906" v="124" actId="47"/>
        <pc:sldMkLst>
          <pc:docMk/>
          <pc:sldMk cId="2976711702" sldId="352"/>
        </pc:sldMkLst>
      </pc:sldChg>
      <pc:sldChg chg="del">
        <pc:chgData name="Shay Hatan" userId="7febd00faed0e042" providerId="LiveId" clId="{8F0291D9-0D6E-41F2-A73A-DBC6BD2AED3D}" dt="2021-12-29T06:57:16.104" v="125" actId="47"/>
        <pc:sldMkLst>
          <pc:docMk/>
          <pc:sldMk cId="3200339984" sldId="353"/>
        </pc:sldMkLst>
      </pc:sldChg>
      <pc:sldChg chg="del">
        <pc:chgData name="Shay Hatan" userId="7febd00faed0e042" providerId="LiveId" clId="{8F0291D9-0D6E-41F2-A73A-DBC6BD2AED3D}" dt="2021-12-29T06:57:16.611" v="126" actId="47"/>
        <pc:sldMkLst>
          <pc:docMk/>
          <pc:sldMk cId="2085936290" sldId="354"/>
        </pc:sldMkLst>
      </pc:sldChg>
      <pc:sldChg chg="del">
        <pc:chgData name="Shay Hatan" userId="7febd00faed0e042" providerId="LiveId" clId="{8F0291D9-0D6E-41F2-A73A-DBC6BD2AED3D}" dt="2021-12-29T06:57:16.644" v="127" actId="47"/>
        <pc:sldMkLst>
          <pc:docMk/>
          <pc:sldMk cId="4091042737" sldId="355"/>
        </pc:sldMkLst>
      </pc:sldChg>
      <pc:sldChg chg="del">
        <pc:chgData name="Shay Hatan" userId="7febd00faed0e042" providerId="LiveId" clId="{8F0291D9-0D6E-41F2-A73A-DBC6BD2AED3D}" dt="2021-12-29T06:57:16.677" v="128" actId="47"/>
        <pc:sldMkLst>
          <pc:docMk/>
          <pc:sldMk cId="1733124840" sldId="356"/>
        </pc:sldMkLst>
      </pc:sldChg>
      <pc:sldChg chg="del">
        <pc:chgData name="Shay Hatan" userId="7febd00faed0e042" providerId="LiveId" clId="{8F0291D9-0D6E-41F2-A73A-DBC6BD2AED3D}" dt="2021-12-29T06:57:16.710" v="129" actId="47"/>
        <pc:sldMkLst>
          <pc:docMk/>
          <pc:sldMk cId="394693607" sldId="357"/>
        </pc:sldMkLst>
      </pc:sldChg>
      <pc:sldChg chg="del">
        <pc:chgData name="Shay Hatan" userId="7febd00faed0e042" providerId="LiveId" clId="{8F0291D9-0D6E-41F2-A73A-DBC6BD2AED3D}" dt="2021-12-29T06:57:16.742" v="130" actId="47"/>
        <pc:sldMkLst>
          <pc:docMk/>
          <pc:sldMk cId="3105921419" sldId="358"/>
        </pc:sldMkLst>
      </pc:sldChg>
      <pc:sldChg chg="del">
        <pc:chgData name="Shay Hatan" userId="7febd00faed0e042" providerId="LiveId" clId="{8F0291D9-0D6E-41F2-A73A-DBC6BD2AED3D}" dt="2021-12-29T06:57:16.774" v="131" actId="47"/>
        <pc:sldMkLst>
          <pc:docMk/>
          <pc:sldMk cId="1087513284" sldId="359"/>
        </pc:sldMkLst>
      </pc:sldChg>
      <pc:sldChg chg="del">
        <pc:chgData name="Shay Hatan" userId="7febd00faed0e042" providerId="LiveId" clId="{8F0291D9-0D6E-41F2-A73A-DBC6BD2AED3D}" dt="2021-12-29T06:57:16.806" v="132" actId="47"/>
        <pc:sldMkLst>
          <pc:docMk/>
          <pc:sldMk cId="4011379354" sldId="360"/>
        </pc:sldMkLst>
      </pc:sldChg>
      <pc:sldChg chg="del">
        <pc:chgData name="Shay Hatan" userId="7febd00faed0e042" providerId="LiveId" clId="{8F0291D9-0D6E-41F2-A73A-DBC6BD2AED3D}" dt="2021-12-29T06:57:16.839" v="133" actId="47"/>
        <pc:sldMkLst>
          <pc:docMk/>
          <pc:sldMk cId="2276922162" sldId="361"/>
        </pc:sldMkLst>
      </pc:sldChg>
      <pc:sldChg chg="del">
        <pc:chgData name="Shay Hatan" userId="7febd00faed0e042" providerId="LiveId" clId="{8F0291D9-0D6E-41F2-A73A-DBC6BD2AED3D}" dt="2021-12-29T06:57:16.872" v="134" actId="47"/>
        <pc:sldMkLst>
          <pc:docMk/>
          <pc:sldMk cId="2732768791" sldId="362"/>
        </pc:sldMkLst>
      </pc:sldChg>
      <pc:sldChg chg="del">
        <pc:chgData name="Shay Hatan" userId="7febd00faed0e042" providerId="LiveId" clId="{8F0291D9-0D6E-41F2-A73A-DBC6BD2AED3D}" dt="2021-12-29T06:57:16.903" v="135" actId="47"/>
        <pc:sldMkLst>
          <pc:docMk/>
          <pc:sldMk cId="3182775573" sldId="363"/>
        </pc:sldMkLst>
      </pc:sldChg>
      <pc:sldChg chg="del">
        <pc:chgData name="Shay Hatan" userId="7febd00faed0e042" providerId="LiveId" clId="{8F0291D9-0D6E-41F2-A73A-DBC6BD2AED3D}" dt="2021-12-29T06:57:16.937" v="136" actId="47"/>
        <pc:sldMkLst>
          <pc:docMk/>
          <pc:sldMk cId="3389365734" sldId="364"/>
        </pc:sldMkLst>
      </pc:sldChg>
      <pc:sldChg chg="del">
        <pc:chgData name="Shay Hatan" userId="7febd00faed0e042" providerId="LiveId" clId="{8F0291D9-0D6E-41F2-A73A-DBC6BD2AED3D}" dt="2021-12-29T06:57:16.970" v="137" actId="47"/>
        <pc:sldMkLst>
          <pc:docMk/>
          <pc:sldMk cId="765009723" sldId="365"/>
        </pc:sldMkLst>
      </pc:sldChg>
      <pc:sldChg chg="del">
        <pc:chgData name="Shay Hatan" userId="7febd00faed0e042" providerId="LiveId" clId="{8F0291D9-0D6E-41F2-A73A-DBC6BD2AED3D}" dt="2021-12-29T06:57:17.003" v="138" actId="47"/>
        <pc:sldMkLst>
          <pc:docMk/>
          <pc:sldMk cId="179222280" sldId="366"/>
        </pc:sldMkLst>
      </pc:sldChg>
      <pc:sldChg chg="del">
        <pc:chgData name="Shay Hatan" userId="7febd00faed0e042" providerId="LiveId" clId="{8F0291D9-0D6E-41F2-A73A-DBC6BD2AED3D}" dt="2021-12-29T06:57:17.067" v="140" actId="47"/>
        <pc:sldMkLst>
          <pc:docMk/>
          <pc:sldMk cId="760065000" sldId="367"/>
        </pc:sldMkLst>
      </pc:sldChg>
      <pc:sldChg chg="del">
        <pc:chgData name="Shay Hatan" userId="7febd00faed0e042" providerId="LiveId" clId="{8F0291D9-0D6E-41F2-A73A-DBC6BD2AED3D}" dt="2021-12-29T06:57:17.035" v="139" actId="47"/>
        <pc:sldMkLst>
          <pc:docMk/>
          <pc:sldMk cId="3950579992" sldId="368"/>
        </pc:sldMkLst>
      </pc:sldChg>
      <pc:sldChg chg="del">
        <pc:chgData name="Shay Hatan" userId="7febd00faed0e042" providerId="LiveId" clId="{8F0291D9-0D6E-41F2-A73A-DBC6BD2AED3D}" dt="2021-12-29T06:57:17.100" v="141" actId="47"/>
        <pc:sldMkLst>
          <pc:docMk/>
          <pc:sldMk cId="3858785622" sldId="369"/>
        </pc:sldMkLst>
      </pc:sldChg>
      <pc:sldChg chg="del">
        <pc:chgData name="Shay Hatan" userId="7febd00faed0e042" providerId="LiveId" clId="{8F0291D9-0D6E-41F2-A73A-DBC6BD2AED3D}" dt="2021-12-29T06:57:18.126" v="142" actId="47"/>
        <pc:sldMkLst>
          <pc:docMk/>
          <pc:sldMk cId="1923803385" sldId="370"/>
        </pc:sldMkLst>
      </pc:sldChg>
      <pc:sldChg chg="del">
        <pc:chgData name="Shay Hatan" userId="7febd00faed0e042" providerId="LiveId" clId="{8F0291D9-0D6E-41F2-A73A-DBC6BD2AED3D}" dt="2021-12-29T06:57:18.610" v="143" actId="47"/>
        <pc:sldMkLst>
          <pc:docMk/>
          <pc:sldMk cId="3854272182" sldId="371"/>
        </pc:sldMkLst>
      </pc:sldChg>
      <pc:sldChg chg="del">
        <pc:chgData name="Shay Hatan" userId="7febd00faed0e042" providerId="LiveId" clId="{8F0291D9-0D6E-41F2-A73A-DBC6BD2AED3D}" dt="2021-12-29T06:57:18.645" v="144" actId="47"/>
        <pc:sldMkLst>
          <pc:docMk/>
          <pc:sldMk cId="3913410777" sldId="372"/>
        </pc:sldMkLst>
      </pc:sldChg>
      <pc:sldChg chg="del">
        <pc:chgData name="Shay Hatan" userId="7febd00faed0e042" providerId="LiveId" clId="{8F0291D9-0D6E-41F2-A73A-DBC6BD2AED3D}" dt="2021-12-29T06:57:18.685" v="145" actId="47"/>
        <pc:sldMkLst>
          <pc:docMk/>
          <pc:sldMk cId="484698978" sldId="373"/>
        </pc:sldMkLst>
      </pc:sldChg>
      <pc:sldChg chg="del">
        <pc:chgData name="Shay Hatan" userId="7febd00faed0e042" providerId="LiveId" clId="{8F0291D9-0D6E-41F2-A73A-DBC6BD2AED3D}" dt="2021-12-29T06:57:18.718" v="146" actId="47"/>
        <pc:sldMkLst>
          <pc:docMk/>
          <pc:sldMk cId="2381192618" sldId="374"/>
        </pc:sldMkLst>
      </pc:sldChg>
      <pc:sldChg chg="del">
        <pc:chgData name="Shay Hatan" userId="7febd00faed0e042" providerId="LiveId" clId="{8F0291D9-0D6E-41F2-A73A-DBC6BD2AED3D}" dt="2021-12-29T06:57:18.782" v="148" actId="47"/>
        <pc:sldMkLst>
          <pc:docMk/>
          <pc:sldMk cId="1782610580" sldId="375"/>
        </pc:sldMkLst>
      </pc:sldChg>
      <pc:sldChg chg="del">
        <pc:chgData name="Shay Hatan" userId="7febd00faed0e042" providerId="LiveId" clId="{8F0291D9-0D6E-41F2-A73A-DBC6BD2AED3D}" dt="2021-12-29T06:57:18.750" v="147" actId="47"/>
        <pc:sldMkLst>
          <pc:docMk/>
          <pc:sldMk cId="2275596224" sldId="376"/>
        </pc:sldMkLst>
      </pc:sldChg>
      <pc:sldChg chg="del">
        <pc:chgData name="Shay Hatan" userId="7febd00faed0e042" providerId="LiveId" clId="{8F0291D9-0D6E-41F2-A73A-DBC6BD2AED3D}" dt="2021-12-29T06:57:18.815" v="149" actId="47"/>
        <pc:sldMkLst>
          <pc:docMk/>
          <pc:sldMk cId="3895596953" sldId="377"/>
        </pc:sldMkLst>
      </pc:sldChg>
      <pc:sldChg chg="del">
        <pc:chgData name="Shay Hatan" userId="7febd00faed0e042" providerId="LiveId" clId="{8F0291D9-0D6E-41F2-A73A-DBC6BD2AED3D}" dt="2021-12-29T06:57:18.847" v="150" actId="47"/>
        <pc:sldMkLst>
          <pc:docMk/>
          <pc:sldMk cId="3734230970" sldId="378"/>
        </pc:sldMkLst>
      </pc:sldChg>
      <pc:sldChg chg="del">
        <pc:chgData name="Shay Hatan" userId="7febd00faed0e042" providerId="LiveId" clId="{8F0291D9-0D6E-41F2-A73A-DBC6BD2AED3D}" dt="2021-12-29T06:57:18.879" v="151" actId="47"/>
        <pc:sldMkLst>
          <pc:docMk/>
          <pc:sldMk cId="4264341035" sldId="379"/>
        </pc:sldMkLst>
      </pc:sldChg>
      <pc:sldChg chg="del">
        <pc:chgData name="Shay Hatan" userId="7febd00faed0e042" providerId="LiveId" clId="{8F0291D9-0D6E-41F2-A73A-DBC6BD2AED3D}" dt="2021-12-29T06:57:18.912" v="152" actId="47"/>
        <pc:sldMkLst>
          <pc:docMk/>
          <pc:sldMk cId="1473021880" sldId="380"/>
        </pc:sldMkLst>
      </pc:sldChg>
      <pc:sldChg chg="del">
        <pc:chgData name="Shay Hatan" userId="7febd00faed0e042" providerId="LiveId" clId="{8F0291D9-0D6E-41F2-A73A-DBC6BD2AED3D}" dt="2021-12-29T06:57:18.944" v="153" actId="47"/>
        <pc:sldMkLst>
          <pc:docMk/>
          <pc:sldMk cId="1220390007" sldId="381"/>
        </pc:sldMkLst>
      </pc:sldChg>
      <pc:sldChg chg="del">
        <pc:chgData name="Shay Hatan" userId="7febd00faed0e042" providerId="LiveId" clId="{8F0291D9-0D6E-41F2-A73A-DBC6BD2AED3D}" dt="2021-12-29T06:57:18.977" v="154" actId="47"/>
        <pc:sldMkLst>
          <pc:docMk/>
          <pc:sldMk cId="3599938068" sldId="382"/>
        </pc:sldMkLst>
      </pc:sldChg>
      <pc:sldChg chg="del">
        <pc:chgData name="Shay Hatan" userId="7febd00faed0e042" providerId="LiveId" clId="{8F0291D9-0D6E-41F2-A73A-DBC6BD2AED3D}" dt="2021-12-29T06:57:19.009" v="155" actId="47"/>
        <pc:sldMkLst>
          <pc:docMk/>
          <pc:sldMk cId="1708533092" sldId="383"/>
        </pc:sldMkLst>
      </pc:sldChg>
      <pc:sldChg chg="del">
        <pc:chgData name="Shay Hatan" userId="7febd00faed0e042" providerId="LiveId" clId="{8F0291D9-0D6E-41F2-A73A-DBC6BD2AED3D}" dt="2021-12-29T06:57:19.041" v="156" actId="47"/>
        <pc:sldMkLst>
          <pc:docMk/>
          <pc:sldMk cId="205528403" sldId="384"/>
        </pc:sldMkLst>
      </pc:sldChg>
      <pc:sldChg chg="del">
        <pc:chgData name="Shay Hatan" userId="7febd00faed0e042" providerId="LiveId" clId="{8F0291D9-0D6E-41F2-A73A-DBC6BD2AED3D}" dt="2021-12-29T06:57:19.073" v="157" actId="47"/>
        <pc:sldMkLst>
          <pc:docMk/>
          <pc:sldMk cId="462790153" sldId="385"/>
        </pc:sldMkLst>
      </pc:sldChg>
      <pc:sldChg chg="del">
        <pc:chgData name="Shay Hatan" userId="7febd00faed0e042" providerId="LiveId" clId="{8F0291D9-0D6E-41F2-A73A-DBC6BD2AED3D}" dt="2021-12-29T06:57:19.106" v="158" actId="47"/>
        <pc:sldMkLst>
          <pc:docMk/>
          <pc:sldMk cId="903913210" sldId="386"/>
        </pc:sldMkLst>
      </pc:sldChg>
      <pc:sldChg chg="del">
        <pc:chgData name="Shay Hatan" userId="7febd00faed0e042" providerId="LiveId" clId="{8F0291D9-0D6E-41F2-A73A-DBC6BD2AED3D}" dt="2021-12-29T06:57:19.140" v="159" actId="47"/>
        <pc:sldMkLst>
          <pc:docMk/>
          <pc:sldMk cId="107943832" sldId="387"/>
        </pc:sldMkLst>
      </pc:sldChg>
      <pc:sldChg chg="del">
        <pc:chgData name="Shay Hatan" userId="7febd00faed0e042" providerId="LiveId" clId="{8F0291D9-0D6E-41F2-A73A-DBC6BD2AED3D}" dt="2021-12-29T06:57:19.172" v="160" actId="47"/>
        <pc:sldMkLst>
          <pc:docMk/>
          <pc:sldMk cId="4027792296" sldId="388"/>
        </pc:sldMkLst>
      </pc:sldChg>
      <pc:sldChg chg="del">
        <pc:chgData name="Shay Hatan" userId="7febd00faed0e042" providerId="LiveId" clId="{8F0291D9-0D6E-41F2-A73A-DBC6BD2AED3D}" dt="2021-12-29T06:57:19.205" v="161" actId="47"/>
        <pc:sldMkLst>
          <pc:docMk/>
          <pc:sldMk cId="448511529" sldId="389"/>
        </pc:sldMkLst>
      </pc:sldChg>
      <pc:sldChg chg="del">
        <pc:chgData name="Shay Hatan" userId="7febd00faed0e042" providerId="LiveId" clId="{8F0291D9-0D6E-41F2-A73A-DBC6BD2AED3D}" dt="2021-12-29T06:57:19.238" v="162" actId="47"/>
        <pc:sldMkLst>
          <pc:docMk/>
          <pc:sldMk cId="2214264894" sldId="390"/>
        </pc:sldMkLst>
      </pc:sldChg>
      <pc:sldChg chg="del">
        <pc:chgData name="Shay Hatan" userId="7febd00faed0e042" providerId="LiveId" clId="{8F0291D9-0D6E-41F2-A73A-DBC6BD2AED3D}" dt="2021-12-29T06:57:19.270" v="163" actId="47"/>
        <pc:sldMkLst>
          <pc:docMk/>
          <pc:sldMk cId="4094838213" sldId="391"/>
        </pc:sldMkLst>
      </pc:sldChg>
      <pc:sldChg chg="del">
        <pc:chgData name="Shay Hatan" userId="7febd00faed0e042" providerId="LiveId" clId="{8F0291D9-0D6E-41F2-A73A-DBC6BD2AED3D}" dt="2021-12-29T06:57:19.303" v="164" actId="47"/>
        <pc:sldMkLst>
          <pc:docMk/>
          <pc:sldMk cId="3757463913" sldId="392"/>
        </pc:sldMkLst>
      </pc:sldChg>
      <pc:sldChg chg="del">
        <pc:chgData name="Shay Hatan" userId="7febd00faed0e042" providerId="LiveId" clId="{8F0291D9-0D6E-41F2-A73A-DBC6BD2AED3D}" dt="2021-12-29T06:57:19.335" v="165" actId="47"/>
        <pc:sldMkLst>
          <pc:docMk/>
          <pc:sldMk cId="1532556020" sldId="393"/>
        </pc:sldMkLst>
      </pc:sldChg>
      <pc:sldChg chg="del">
        <pc:chgData name="Shay Hatan" userId="7febd00faed0e042" providerId="LiveId" clId="{8F0291D9-0D6E-41F2-A73A-DBC6BD2AED3D}" dt="2021-12-29T06:57:19.368" v="166" actId="47"/>
        <pc:sldMkLst>
          <pc:docMk/>
          <pc:sldMk cId="2441122869" sldId="394"/>
        </pc:sldMkLst>
      </pc:sldChg>
      <pc:sldChg chg="del">
        <pc:chgData name="Shay Hatan" userId="7febd00faed0e042" providerId="LiveId" clId="{8F0291D9-0D6E-41F2-A73A-DBC6BD2AED3D}" dt="2021-12-29T06:57:19.400" v="167" actId="47"/>
        <pc:sldMkLst>
          <pc:docMk/>
          <pc:sldMk cId="106411849" sldId="395"/>
        </pc:sldMkLst>
      </pc:sldChg>
      <pc:sldChg chg="del">
        <pc:chgData name="Shay Hatan" userId="7febd00faed0e042" providerId="LiveId" clId="{8F0291D9-0D6E-41F2-A73A-DBC6BD2AED3D}" dt="2021-12-29T06:57:19.432" v="168" actId="47"/>
        <pc:sldMkLst>
          <pc:docMk/>
          <pc:sldMk cId="1868212410" sldId="396"/>
        </pc:sldMkLst>
      </pc:sldChg>
      <pc:sldChg chg="del">
        <pc:chgData name="Shay Hatan" userId="7febd00faed0e042" providerId="LiveId" clId="{8F0291D9-0D6E-41F2-A73A-DBC6BD2AED3D}" dt="2021-12-29T06:57:19.466" v="169" actId="47"/>
        <pc:sldMkLst>
          <pc:docMk/>
          <pc:sldMk cId="2778667451" sldId="397"/>
        </pc:sldMkLst>
      </pc:sldChg>
      <pc:sldChg chg="del">
        <pc:chgData name="Shay Hatan" userId="7febd00faed0e042" providerId="LiveId" clId="{8F0291D9-0D6E-41F2-A73A-DBC6BD2AED3D}" dt="2021-12-29T06:57:19.499" v="170" actId="47"/>
        <pc:sldMkLst>
          <pc:docMk/>
          <pc:sldMk cId="2457634492" sldId="398"/>
        </pc:sldMkLst>
      </pc:sldChg>
      <pc:sldChg chg="del">
        <pc:chgData name="Shay Hatan" userId="7febd00faed0e042" providerId="LiveId" clId="{8F0291D9-0D6E-41F2-A73A-DBC6BD2AED3D}" dt="2021-12-29T06:57:19.532" v="171" actId="47"/>
        <pc:sldMkLst>
          <pc:docMk/>
          <pc:sldMk cId="4051843137" sldId="399"/>
        </pc:sldMkLst>
      </pc:sldChg>
      <pc:sldChg chg="del">
        <pc:chgData name="Shay Hatan" userId="7febd00faed0e042" providerId="LiveId" clId="{8F0291D9-0D6E-41F2-A73A-DBC6BD2AED3D}" dt="2021-12-29T06:57:19.568" v="172" actId="47"/>
        <pc:sldMkLst>
          <pc:docMk/>
          <pc:sldMk cId="2592946353" sldId="400"/>
        </pc:sldMkLst>
      </pc:sldChg>
      <pc:sldChg chg="del">
        <pc:chgData name="Shay Hatan" userId="7febd00faed0e042" providerId="LiveId" clId="{8F0291D9-0D6E-41F2-A73A-DBC6BD2AED3D}" dt="2021-12-29T06:57:19.603" v="173" actId="47"/>
        <pc:sldMkLst>
          <pc:docMk/>
          <pc:sldMk cId="2069606426" sldId="401"/>
        </pc:sldMkLst>
      </pc:sldChg>
      <pc:sldChg chg="del">
        <pc:chgData name="Shay Hatan" userId="7febd00faed0e042" providerId="LiveId" clId="{8F0291D9-0D6E-41F2-A73A-DBC6BD2AED3D}" dt="2021-12-29T06:57:19.637" v="174" actId="47"/>
        <pc:sldMkLst>
          <pc:docMk/>
          <pc:sldMk cId="2687361409" sldId="402"/>
        </pc:sldMkLst>
      </pc:sldChg>
      <pc:sldChg chg="del">
        <pc:chgData name="Shay Hatan" userId="7febd00faed0e042" providerId="LiveId" clId="{8F0291D9-0D6E-41F2-A73A-DBC6BD2AED3D}" dt="2021-12-29T06:57:19.670" v="175" actId="47"/>
        <pc:sldMkLst>
          <pc:docMk/>
          <pc:sldMk cId="2301655046" sldId="403"/>
        </pc:sldMkLst>
      </pc:sldChg>
      <pc:sldChg chg="del">
        <pc:chgData name="Shay Hatan" userId="7febd00faed0e042" providerId="LiveId" clId="{8F0291D9-0D6E-41F2-A73A-DBC6BD2AED3D}" dt="2021-12-29T06:57:19.702" v="176" actId="47"/>
        <pc:sldMkLst>
          <pc:docMk/>
          <pc:sldMk cId="1997413286" sldId="404"/>
        </pc:sldMkLst>
      </pc:sldChg>
      <pc:sldChg chg="del">
        <pc:chgData name="Shay Hatan" userId="7febd00faed0e042" providerId="LiveId" clId="{8F0291D9-0D6E-41F2-A73A-DBC6BD2AED3D}" dt="2021-12-29T06:57:19.735" v="177" actId="47"/>
        <pc:sldMkLst>
          <pc:docMk/>
          <pc:sldMk cId="393911354" sldId="405"/>
        </pc:sldMkLst>
      </pc:sldChg>
      <pc:sldChg chg="del">
        <pc:chgData name="Shay Hatan" userId="7febd00faed0e042" providerId="LiveId" clId="{8F0291D9-0D6E-41F2-A73A-DBC6BD2AED3D}" dt="2021-12-29T06:57:19.768" v="178" actId="47"/>
        <pc:sldMkLst>
          <pc:docMk/>
          <pc:sldMk cId="2413886043" sldId="406"/>
        </pc:sldMkLst>
      </pc:sldChg>
      <pc:sldChg chg="del">
        <pc:chgData name="Shay Hatan" userId="7febd00faed0e042" providerId="LiveId" clId="{8F0291D9-0D6E-41F2-A73A-DBC6BD2AED3D}" dt="2021-12-29T06:57:19.801" v="179" actId="47"/>
        <pc:sldMkLst>
          <pc:docMk/>
          <pc:sldMk cId="1084296910" sldId="407"/>
        </pc:sldMkLst>
      </pc:sldChg>
      <pc:sldChg chg="del">
        <pc:chgData name="Shay Hatan" userId="7febd00faed0e042" providerId="LiveId" clId="{8F0291D9-0D6E-41F2-A73A-DBC6BD2AED3D}" dt="2021-12-29T06:57:19.833" v="180" actId="47"/>
        <pc:sldMkLst>
          <pc:docMk/>
          <pc:sldMk cId="3734948653" sldId="408"/>
        </pc:sldMkLst>
      </pc:sldChg>
      <pc:sldChg chg="del">
        <pc:chgData name="Shay Hatan" userId="7febd00faed0e042" providerId="LiveId" clId="{8F0291D9-0D6E-41F2-A73A-DBC6BD2AED3D}" dt="2021-12-29T06:57:19.866" v="181" actId="47"/>
        <pc:sldMkLst>
          <pc:docMk/>
          <pc:sldMk cId="4289531284" sldId="409"/>
        </pc:sldMkLst>
      </pc:sldChg>
      <pc:sldChg chg="del">
        <pc:chgData name="Shay Hatan" userId="7febd00faed0e042" providerId="LiveId" clId="{8F0291D9-0D6E-41F2-A73A-DBC6BD2AED3D}" dt="2021-12-29T06:57:19.898" v="182" actId="47"/>
        <pc:sldMkLst>
          <pc:docMk/>
          <pc:sldMk cId="75255728" sldId="410"/>
        </pc:sldMkLst>
      </pc:sldChg>
      <pc:sldChg chg="del">
        <pc:chgData name="Shay Hatan" userId="7febd00faed0e042" providerId="LiveId" clId="{8F0291D9-0D6E-41F2-A73A-DBC6BD2AED3D}" dt="2021-12-29T06:57:09.529" v="77" actId="47"/>
        <pc:sldMkLst>
          <pc:docMk/>
          <pc:sldMk cId="1321093824" sldId="411"/>
        </pc:sldMkLst>
      </pc:sldChg>
      <pc:sldChg chg="del">
        <pc:chgData name="Shay Hatan" userId="7febd00faed0e042" providerId="LiveId" clId="{8F0291D9-0D6E-41F2-A73A-DBC6BD2AED3D}" dt="2021-12-29T06:57:09.565" v="78" actId="47"/>
        <pc:sldMkLst>
          <pc:docMk/>
          <pc:sldMk cId="1114931891" sldId="412"/>
        </pc:sldMkLst>
      </pc:sldChg>
      <pc:sldChg chg="del">
        <pc:chgData name="Shay Hatan" userId="7febd00faed0e042" providerId="LiveId" clId="{8F0291D9-0D6E-41F2-A73A-DBC6BD2AED3D}" dt="2021-12-29T06:57:09.597" v="79" actId="47"/>
        <pc:sldMkLst>
          <pc:docMk/>
          <pc:sldMk cId="474270884" sldId="413"/>
        </pc:sldMkLst>
      </pc:sldChg>
      <pc:sldChg chg="del">
        <pc:chgData name="Shay Hatan" userId="7febd00faed0e042" providerId="LiveId" clId="{8F0291D9-0D6E-41F2-A73A-DBC6BD2AED3D}" dt="2021-12-29T06:57:09.631" v="80" actId="47"/>
        <pc:sldMkLst>
          <pc:docMk/>
          <pc:sldMk cId="4182853257" sldId="414"/>
        </pc:sldMkLst>
      </pc:sldChg>
      <pc:sldChg chg="del">
        <pc:chgData name="Shay Hatan" userId="7febd00faed0e042" providerId="LiveId" clId="{8F0291D9-0D6E-41F2-A73A-DBC6BD2AED3D}" dt="2021-12-29T06:57:09.663" v="81" actId="47"/>
        <pc:sldMkLst>
          <pc:docMk/>
          <pc:sldMk cId="523039744" sldId="415"/>
        </pc:sldMkLst>
      </pc:sldChg>
      <pc:sldChg chg="del">
        <pc:chgData name="Shay Hatan" userId="7febd00faed0e042" providerId="LiveId" clId="{8F0291D9-0D6E-41F2-A73A-DBC6BD2AED3D}" dt="2021-12-29T06:57:09.698" v="82" actId="47"/>
        <pc:sldMkLst>
          <pc:docMk/>
          <pc:sldMk cId="947916659" sldId="416"/>
        </pc:sldMkLst>
      </pc:sldChg>
      <pc:sldChg chg="del">
        <pc:chgData name="Shay Hatan" userId="7febd00faed0e042" providerId="LiveId" clId="{8F0291D9-0D6E-41F2-A73A-DBC6BD2AED3D}" dt="2021-12-29T06:57:09.730" v="83" actId="47"/>
        <pc:sldMkLst>
          <pc:docMk/>
          <pc:sldMk cId="3228624293" sldId="417"/>
        </pc:sldMkLst>
      </pc:sldChg>
      <pc:sldChg chg="del">
        <pc:chgData name="Shay Hatan" userId="7febd00faed0e042" providerId="LiveId" clId="{8F0291D9-0D6E-41F2-A73A-DBC6BD2AED3D}" dt="2021-12-29T06:57:09.765" v="84" actId="47"/>
        <pc:sldMkLst>
          <pc:docMk/>
          <pc:sldMk cId="3614189032" sldId="418"/>
        </pc:sldMkLst>
      </pc:sldChg>
      <pc:sldChg chg="del">
        <pc:chgData name="Shay Hatan" userId="7febd00faed0e042" providerId="LiveId" clId="{8F0291D9-0D6E-41F2-A73A-DBC6BD2AED3D}" dt="2021-12-29T06:57:09.794" v="85" actId="47"/>
        <pc:sldMkLst>
          <pc:docMk/>
          <pc:sldMk cId="82573011" sldId="419"/>
        </pc:sldMkLst>
      </pc:sldChg>
      <pc:sldChg chg="del ord">
        <pc:chgData name="Shay Hatan" userId="7febd00faed0e042" providerId="LiveId" clId="{8F0291D9-0D6E-41F2-A73A-DBC6BD2AED3D}" dt="2021-12-29T06:57:24.274" v="239" actId="47"/>
        <pc:sldMkLst>
          <pc:docMk/>
          <pc:sldMk cId="2312639612" sldId="420"/>
        </pc:sldMkLst>
      </pc:sldChg>
      <pc:sldChg chg="del ord">
        <pc:chgData name="Shay Hatan" userId="7febd00faed0e042" providerId="LiveId" clId="{8F0291D9-0D6E-41F2-A73A-DBC6BD2AED3D}" dt="2021-12-29T06:57:24.307" v="240" actId="47"/>
        <pc:sldMkLst>
          <pc:docMk/>
          <pc:sldMk cId="4163554472" sldId="421"/>
        </pc:sldMkLst>
      </pc:sldChg>
      <pc:sldChg chg="del ord">
        <pc:chgData name="Shay Hatan" userId="7febd00faed0e042" providerId="LiveId" clId="{8F0291D9-0D6E-41F2-A73A-DBC6BD2AED3D}" dt="2021-12-29T06:57:24.339" v="241" actId="47"/>
        <pc:sldMkLst>
          <pc:docMk/>
          <pc:sldMk cId="2596723990" sldId="422"/>
        </pc:sldMkLst>
      </pc:sldChg>
      <pc:sldChg chg="del ord">
        <pc:chgData name="Shay Hatan" userId="7febd00faed0e042" providerId="LiveId" clId="{8F0291D9-0D6E-41F2-A73A-DBC6BD2AED3D}" dt="2021-12-29T06:57:24.367" v="242" actId="47"/>
        <pc:sldMkLst>
          <pc:docMk/>
          <pc:sldMk cId="2285100324" sldId="423"/>
        </pc:sldMkLst>
      </pc:sldChg>
      <pc:sldChg chg="del ord">
        <pc:chgData name="Shay Hatan" userId="7febd00faed0e042" providerId="LiveId" clId="{8F0291D9-0D6E-41F2-A73A-DBC6BD2AED3D}" dt="2021-12-29T06:57:24.403" v="243" actId="47"/>
        <pc:sldMkLst>
          <pc:docMk/>
          <pc:sldMk cId="3077495726" sldId="424"/>
        </pc:sldMkLst>
      </pc:sldChg>
      <pc:sldChg chg="del ord">
        <pc:chgData name="Shay Hatan" userId="7febd00faed0e042" providerId="LiveId" clId="{8F0291D9-0D6E-41F2-A73A-DBC6BD2AED3D}" dt="2021-12-29T06:57:24.432" v="244" actId="47"/>
        <pc:sldMkLst>
          <pc:docMk/>
          <pc:sldMk cId="1790202879" sldId="425"/>
        </pc:sldMkLst>
      </pc:sldChg>
      <pc:sldChg chg="del ord">
        <pc:chgData name="Shay Hatan" userId="7febd00faed0e042" providerId="LiveId" clId="{8F0291D9-0D6E-41F2-A73A-DBC6BD2AED3D}" dt="2021-12-29T06:57:24.461" v="245" actId="47"/>
        <pc:sldMkLst>
          <pc:docMk/>
          <pc:sldMk cId="3195087949" sldId="426"/>
        </pc:sldMkLst>
      </pc:sldChg>
      <pc:sldChg chg="del ord">
        <pc:chgData name="Shay Hatan" userId="7febd00faed0e042" providerId="LiveId" clId="{8F0291D9-0D6E-41F2-A73A-DBC6BD2AED3D}" dt="2021-12-29T06:57:24.498" v="246" actId="47"/>
        <pc:sldMkLst>
          <pc:docMk/>
          <pc:sldMk cId="2631410714" sldId="427"/>
        </pc:sldMkLst>
      </pc:sldChg>
      <pc:sldChg chg="del ord">
        <pc:chgData name="Shay Hatan" userId="7febd00faed0e042" providerId="LiveId" clId="{8F0291D9-0D6E-41F2-A73A-DBC6BD2AED3D}" dt="2021-12-29T06:57:24.526" v="247" actId="47"/>
        <pc:sldMkLst>
          <pc:docMk/>
          <pc:sldMk cId="1712600354" sldId="428"/>
        </pc:sldMkLst>
      </pc:sldChg>
      <pc:sldChg chg="del ord">
        <pc:chgData name="Shay Hatan" userId="7febd00faed0e042" providerId="LiveId" clId="{8F0291D9-0D6E-41F2-A73A-DBC6BD2AED3D}" dt="2021-12-29T06:57:24.559" v="248" actId="47"/>
        <pc:sldMkLst>
          <pc:docMk/>
          <pc:sldMk cId="3476798271" sldId="429"/>
        </pc:sldMkLst>
      </pc:sldChg>
      <pc:sldChg chg="del ord">
        <pc:chgData name="Shay Hatan" userId="7febd00faed0e042" providerId="LiveId" clId="{8F0291D9-0D6E-41F2-A73A-DBC6BD2AED3D}" dt="2021-12-29T06:57:24.590" v="249" actId="47"/>
        <pc:sldMkLst>
          <pc:docMk/>
          <pc:sldMk cId="1464158254" sldId="430"/>
        </pc:sldMkLst>
      </pc:sldChg>
      <pc:sldChg chg="del ord">
        <pc:chgData name="Shay Hatan" userId="7febd00faed0e042" providerId="LiveId" clId="{8F0291D9-0D6E-41F2-A73A-DBC6BD2AED3D}" dt="2021-12-29T06:57:24.636" v="250" actId="47"/>
        <pc:sldMkLst>
          <pc:docMk/>
          <pc:sldMk cId="165205532" sldId="431"/>
        </pc:sldMkLst>
      </pc:sldChg>
      <pc:sldChg chg="del ord">
        <pc:chgData name="Shay Hatan" userId="7febd00faed0e042" providerId="LiveId" clId="{8F0291D9-0D6E-41F2-A73A-DBC6BD2AED3D}" dt="2021-12-29T06:57:24.679" v="251" actId="47"/>
        <pc:sldMkLst>
          <pc:docMk/>
          <pc:sldMk cId="2028655788" sldId="432"/>
        </pc:sldMkLst>
      </pc:sldChg>
      <pc:sldChg chg="del">
        <pc:chgData name="Shay Hatan" userId="7febd00faed0e042" providerId="LiveId" clId="{8F0291D9-0D6E-41F2-A73A-DBC6BD2AED3D}" dt="2021-12-29T06:57:19.930" v="183" actId="47"/>
        <pc:sldMkLst>
          <pc:docMk/>
          <pc:sldMk cId="568883088" sldId="433"/>
        </pc:sldMkLst>
      </pc:sldChg>
      <pc:sldChg chg="del">
        <pc:chgData name="Shay Hatan" userId="7febd00faed0e042" providerId="LiveId" clId="{8F0291D9-0D6E-41F2-A73A-DBC6BD2AED3D}" dt="2021-12-29T06:57:19.961" v="184" actId="47"/>
        <pc:sldMkLst>
          <pc:docMk/>
          <pc:sldMk cId="2951757087" sldId="434"/>
        </pc:sldMkLst>
      </pc:sldChg>
      <pc:sldChg chg="del">
        <pc:chgData name="Shay Hatan" userId="7febd00faed0e042" providerId="LiveId" clId="{8F0291D9-0D6E-41F2-A73A-DBC6BD2AED3D}" dt="2021-12-29T06:57:19.992" v="185" actId="47"/>
        <pc:sldMkLst>
          <pc:docMk/>
          <pc:sldMk cId="498274729" sldId="435"/>
        </pc:sldMkLst>
      </pc:sldChg>
      <pc:sldChg chg="del">
        <pc:chgData name="Shay Hatan" userId="7febd00faed0e042" providerId="LiveId" clId="{8F0291D9-0D6E-41F2-A73A-DBC6BD2AED3D}" dt="2021-12-29T06:57:20.023" v="186" actId="47"/>
        <pc:sldMkLst>
          <pc:docMk/>
          <pc:sldMk cId="684362189" sldId="436"/>
        </pc:sldMkLst>
      </pc:sldChg>
      <pc:sldChg chg="del">
        <pc:chgData name="Shay Hatan" userId="7febd00faed0e042" providerId="LiveId" clId="{8F0291D9-0D6E-41F2-A73A-DBC6BD2AED3D}" dt="2021-12-29T06:57:20.054" v="187" actId="47"/>
        <pc:sldMkLst>
          <pc:docMk/>
          <pc:sldMk cId="1741673434" sldId="437"/>
        </pc:sldMkLst>
      </pc:sldChg>
      <pc:sldChg chg="del">
        <pc:chgData name="Shay Hatan" userId="7febd00faed0e042" providerId="LiveId" clId="{8F0291D9-0D6E-41F2-A73A-DBC6BD2AED3D}" dt="2021-12-29T06:57:20.084" v="188" actId="47"/>
        <pc:sldMkLst>
          <pc:docMk/>
          <pc:sldMk cId="3726144004" sldId="438"/>
        </pc:sldMkLst>
      </pc:sldChg>
      <pc:sldChg chg="del">
        <pc:chgData name="Shay Hatan" userId="7febd00faed0e042" providerId="LiveId" clId="{8F0291D9-0D6E-41F2-A73A-DBC6BD2AED3D}" dt="2021-12-29T06:57:20.115" v="189" actId="47"/>
        <pc:sldMkLst>
          <pc:docMk/>
          <pc:sldMk cId="1088333878" sldId="439"/>
        </pc:sldMkLst>
      </pc:sldChg>
      <pc:sldChg chg="del">
        <pc:chgData name="Shay Hatan" userId="7febd00faed0e042" providerId="LiveId" clId="{8F0291D9-0D6E-41F2-A73A-DBC6BD2AED3D}" dt="2021-12-29T06:57:20.146" v="190" actId="47"/>
        <pc:sldMkLst>
          <pc:docMk/>
          <pc:sldMk cId="2447900930" sldId="440"/>
        </pc:sldMkLst>
      </pc:sldChg>
      <pc:sldChg chg="del">
        <pc:chgData name="Shay Hatan" userId="7febd00faed0e042" providerId="LiveId" clId="{8F0291D9-0D6E-41F2-A73A-DBC6BD2AED3D}" dt="2021-12-29T06:57:20.177" v="191" actId="47"/>
        <pc:sldMkLst>
          <pc:docMk/>
          <pc:sldMk cId="3950861868" sldId="441"/>
        </pc:sldMkLst>
      </pc:sldChg>
      <pc:sldChg chg="del">
        <pc:chgData name="Shay Hatan" userId="7febd00faed0e042" providerId="LiveId" clId="{8F0291D9-0D6E-41F2-A73A-DBC6BD2AED3D}" dt="2021-12-29T06:57:20.222" v="192" actId="47"/>
        <pc:sldMkLst>
          <pc:docMk/>
          <pc:sldMk cId="177419743" sldId="442"/>
        </pc:sldMkLst>
      </pc:sldChg>
      <pc:sldChg chg="del">
        <pc:chgData name="Shay Hatan" userId="7febd00faed0e042" providerId="LiveId" clId="{8F0291D9-0D6E-41F2-A73A-DBC6BD2AED3D}" dt="2021-12-29T06:57:20.252" v="193" actId="47"/>
        <pc:sldMkLst>
          <pc:docMk/>
          <pc:sldMk cId="4132660960" sldId="443"/>
        </pc:sldMkLst>
      </pc:sldChg>
      <pc:sldChg chg="del">
        <pc:chgData name="Shay Hatan" userId="7febd00faed0e042" providerId="LiveId" clId="{8F0291D9-0D6E-41F2-A73A-DBC6BD2AED3D}" dt="2021-12-29T06:57:20.283" v="194" actId="47"/>
        <pc:sldMkLst>
          <pc:docMk/>
          <pc:sldMk cId="3979087103" sldId="444"/>
        </pc:sldMkLst>
      </pc:sldChg>
      <pc:sldChg chg="del">
        <pc:chgData name="Shay Hatan" userId="7febd00faed0e042" providerId="LiveId" clId="{8F0291D9-0D6E-41F2-A73A-DBC6BD2AED3D}" dt="2021-12-29T06:57:20.327" v="195" actId="47"/>
        <pc:sldMkLst>
          <pc:docMk/>
          <pc:sldMk cId="813480704" sldId="445"/>
        </pc:sldMkLst>
      </pc:sldChg>
      <pc:sldChg chg="del">
        <pc:chgData name="Shay Hatan" userId="7febd00faed0e042" providerId="LiveId" clId="{8F0291D9-0D6E-41F2-A73A-DBC6BD2AED3D}" dt="2021-12-29T06:57:20.388" v="197" actId="47"/>
        <pc:sldMkLst>
          <pc:docMk/>
          <pc:sldMk cId="3126108340" sldId="446"/>
        </pc:sldMkLst>
      </pc:sldChg>
      <pc:sldChg chg="del">
        <pc:chgData name="Shay Hatan" userId="7febd00faed0e042" providerId="LiveId" clId="{8F0291D9-0D6E-41F2-A73A-DBC6BD2AED3D}" dt="2021-12-29T06:57:20.418" v="198" actId="47"/>
        <pc:sldMkLst>
          <pc:docMk/>
          <pc:sldMk cId="154269888" sldId="447"/>
        </pc:sldMkLst>
      </pc:sldChg>
      <pc:sldChg chg="del">
        <pc:chgData name="Shay Hatan" userId="7febd00faed0e042" providerId="LiveId" clId="{8F0291D9-0D6E-41F2-A73A-DBC6BD2AED3D}" dt="2021-12-29T06:57:20.449" v="199" actId="47"/>
        <pc:sldMkLst>
          <pc:docMk/>
          <pc:sldMk cId="3080181674" sldId="448"/>
        </pc:sldMkLst>
      </pc:sldChg>
      <pc:sldChg chg="del">
        <pc:chgData name="Shay Hatan" userId="7febd00faed0e042" providerId="LiveId" clId="{8F0291D9-0D6E-41F2-A73A-DBC6BD2AED3D}" dt="2021-12-29T06:57:20.479" v="200" actId="47"/>
        <pc:sldMkLst>
          <pc:docMk/>
          <pc:sldMk cId="2629448935" sldId="449"/>
        </pc:sldMkLst>
      </pc:sldChg>
      <pc:sldChg chg="del">
        <pc:chgData name="Shay Hatan" userId="7febd00faed0e042" providerId="LiveId" clId="{8F0291D9-0D6E-41F2-A73A-DBC6BD2AED3D}" dt="2021-12-29T06:57:20.509" v="201" actId="47"/>
        <pc:sldMkLst>
          <pc:docMk/>
          <pc:sldMk cId="828997849" sldId="450"/>
        </pc:sldMkLst>
      </pc:sldChg>
      <pc:sldChg chg="del">
        <pc:chgData name="Shay Hatan" userId="7febd00faed0e042" providerId="LiveId" clId="{8F0291D9-0D6E-41F2-A73A-DBC6BD2AED3D}" dt="2021-12-29T06:57:20.358" v="196" actId="47"/>
        <pc:sldMkLst>
          <pc:docMk/>
          <pc:sldMk cId="738759450" sldId="451"/>
        </pc:sldMkLst>
      </pc:sldChg>
      <pc:sldChg chg="del">
        <pc:chgData name="Shay Hatan" userId="7febd00faed0e042" providerId="LiveId" clId="{8F0291D9-0D6E-41F2-A73A-DBC6BD2AED3D}" dt="2021-12-29T06:57:20.540" v="202" actId="47"/>
        <pc:sldMkLst>
          <pc:docMk/>
          <pc:sldMk cId="1990988060" sldId="452"/>
        </pc:sldMkLst>
      </pc:sldChg>
      <pc:sldChg chg="del">
        <pc:chgData name="Shay Hatan" userId="7febd00faed0e042" providerId="LiveId" clId="{8F0291D9-0D6E-41F2-A73A-DBC6BD2AED3D}" dt="2021-12-29T06:57:20.608" v="204" actId="47"/>
        <pc:sldMkLst>
          <pc:docMk/>
          <pc:sldMk cId="2431503970" sldId="453"/>
        </pc:sldMkLst>
      </pc:sldChg>
      <pc:sldChg chg="del">
        <pc:chgData name="Shay Hatan" userId="7febd00faed0e042" providerId="LiveId" clId="{8F0291D9-0D6E-41F2-A73A-DBC6BD2AED3D}" dt="2021-12-29T06:57:20.637" v="205" actId="47"/>
        <pc:sldMkLst>
          <pc:docMk/>
          <pc:sldMk cId="1152631561" sldId="454"/>
        </pc:sldMkLst>
      </pc:sldChg>
      <pc:sldChg chg="del">
        <pc:chgData name="Shay Hatan" userId="7febd00faed0e042" providerId="LiveId" clId="{8F0291D9-0D6E-41F2-A73A-DBC6BD2AED3D}" dt="2021-12-29T06:57:20.666" v="206" actId="47"/>
        <pc:sldMkLst>
          <pc:docMk/>
          <pc:sldMk cId="1282942467" sldId="455"/>
        </pc:sldMkLst>
      </pc:sldChg>
      <pc:sldChg chg="del">
        <pc:chgData name="Shay Hatan" userId="7febd00faed0e042" providerId="LiveId" clId="{8F0291D9-0D6E-41F2-A73A-DBC6BD2AED3D}" dt="2021-12-29T06:57:20.579" v="203" actId="47"/>
        <pc:sldMkLst>
          <pc:docMk/>
          <pc:sldMk cId="967660756" sldId="456"/>
        </pc:sldMkLst>
      </pc:sldChg>
      <pc:sldChg chg="del">
        <pc:chgData name="Shay Hatan" userId="7febd00faed0e042" providerId="LiveId" clId="{8F0291D9-0D6E-41F2-A73A-DBC6BD2AED3D}" dt="2021-12-29T06:57:20.706" v="207" actId="47"/>
        <pc:sldMkLst>
          <pc:docMk/>
          <pc:sldMk cId="1084957137" sldId="457"/>
        </pc:sldMkLst>
      </pc:sldChg>
      <pc:sldChg chg="del">
        <pc:chgData name="Shay Hatan" userId="7febd00faed0e042" providerId="LiveId" clId="{8F0291D9-0D6E-41F2-A73A-DBC6BD2AED3D}" dt="2021-12-29T06:57:20.748" v="208" actId="47"/>
        <pc:sldMkLst>
          <pc:docMk/>
          <pc:sldMk cId="4215658892" sldId="458"/>
        </pc:sldMkLst>
      </pc:sldChg>
      <pc:sldChg chg="del">
        <pc:chgData name="Shay Hatan" userId="7febd00faed0e042" providerId="LiveId" clId="{8F0291D9-0D6E-41F2-A73A-DBC6BD2AED3D}" dt="2021-12-29T06:57:20.781" v="209" actId="47"/>
        <pc:sldMkLst>
          <pc:docMk/>
          <pc:sldMk cId="2480830673" sldId="459"/>
        </pc:sldMkLst>
      </pc:sldChg>
      <pc:sldChg chg="del">
        <pc:chgData name="Shay Hatan" userId="7febd00faed0e042" providerId="LiveId" clId="{8F0291D9-0D6E-41F2-A73A-DBC6BD2AED3D}" dt="2021-12-29T06:57:20.812" v="210" actId="47"/>
        <pc:sldMkLst>
          <pc:docMk/>
          <pc:sldMk cId="1642460148" sldId="460"/>
        </pc:sldMkLst>
      </pc:sldChg>
      <pc:sldChg chg="del">
        <pc:chgData name="Shay Hatan" userId="7febd00faed0e042" providerId="LiveId" clId="{8F0291D9-0D6E-41F2-A73A-DBC6BD2AED3D}" dt="2021-12-29T06:57:20.855" v="211" actId="47"/>
        <pc:sldMkLst>
          <pc:docMk/>
          <pc:sldMk cId="1007360693" sldId="461"/>
        </pc:sldMkLst>
      </pc:sldChg>
      <pc:sldChg chg="del">
        <pc:chgData name="Shay Hatan" userId="7febd00faed0e042" providerId="LiveId" clId="{8F0291D9-0D6E-41F2-A73A-DBC6BD2AED3D}" dt="2021-12-29T06:57:20.888" v="212" actId="47"/>
        <pc:sldMkLst>
          <pc:docMk/>
          <pc:sldMk cId="254882522" sldId="462"/>
        </pc:sldMkLst>
      </pc:sldChg>
      <pc:sldChg chg="del">
        <pc:chgData name="Shay Hatan" userId="7febd00faed0e042" providerId="LiveId" clId="{8F0291D9-0D6E-41F2-A73A-DBC6BD2AED3D}" dt="2021-12-29T06:57:22.978" v="213" actId="47"/>
        <pc:sldMkLst>
          <pc:docMk/>
          <pc:sldMk cId="2466819950" sldId="463"/>
        </pc:sldMkLst>
      </pc:sldChg>
      <pc:sldChg chg="del">
        <pc:chgData name="Shay Hatan" userId="7febd00faed0e042" providerId="LiveId" clId="{8F0291D9-0D6E-41F2-A73A-DBC6BD2AED3D}" dt="2021-12-29T06:57:23.461" v="214" actId="47"/>
        <pc:sldMkLst>
          <pc:docMk/>
          <pc:sldMk cId="2497508489" sldId="464"/>
        </pc:sldMkLst>
      </pc:sldChg>
      <pc:sldChg chg="del">
        <pc:chgData name="Shay Hatan" userId="7febd00faed0e042" providerId="LiveId" clId="{8F0291D9-0D6E-41F2-A73A-DBC6BD2AED3D}" dt="2021-12-29T06:57:23.494" v="215" actId="47"/>
        <pc:sldMkLst>
          <pc:docMk/>
          <pc:sldMk cId="1430398501" sldId="466"/>
        </pc:sldMkLst>
      </pc:sldChg>
      <pc:sldChg chg="del">
        <pc:chgData name="Shay Hatan" userId="7febd00faed0e042" providerId="LiveId" clId="{8F0291D9-0D6E-41F2-A73A-DBC6BD2AED3D}" dt="2021-12-29T06:57:23.525" v="216" actId="47"/>
        <pc:sldMkLst>
          <pc:docMk/>
          <pc:sldMk cId="718774344" sldId="467"/>
        </pc:sldMkLst>
      </pc:sldChg>
      <pc:sldChg chg="del">
        <pc:chgData name="Shay Hatan" userId="7febd00faed0e042" providerId="LiveId" clId="{8F0291D9-0D6E-41F2-A73A-DBC6BD2AED3D}" dt="2021-12-29T06:57:23.554" v="217" actId="47"/>
        <pc:sldMkLst>
          <pc:docMk/>
          <pc:sldMk cId="2693580533" sldId="468"/>
        </pc:sldMkLst>
      </pc:sldChg>
      <pc:sldChg chg="del">
        <pc:chgData name="Shay Hatan" userId="7febd00faed0e042" providerId="LiveId" clId="{8F0291D9-0D6E-41F2-A73A-DBC6BD2AED3D}" dt="2021-12-29T06:57:23.585" v="218" actId="47"/>
        <pc:sldMkLst>
          <pc:docMk/>
          <pc:sldMk cId="897501646" sldId="469"/>
        </pc:sldMkLst>
      </pc:sldChg>
      <pc:sldChg chg="del">
        <pc:chgData name="Shay Hatan" userId="7febd00faed0e042" providerId="LiveId" clId="{8F0291D9-0D6E-41F2-A73A-DBC6BD2AED3D}" dt="2021-12-29T06:57:23.658" v="220" actId="47"/>
        <pc:sldMkLst>
          <pc:docMk/>
          <pc:sldMk cId="91365420" sldId="470"/>
        </pc:sldMkLst>
      </pc:sldChg>
      <pc:sldChg chg="del">
        <pc:chgData name="Shay Hatan" userId="7febd00faed0e042" providerId="LiveId" clId="{8F0291D9-0D6E-41F2-A73A-DBC6BD2AED3D}" dt="2021-12-29T06:57:23.615" v="219" actId="47"/>
        <pc:sldMkLst>
          <pc:docMk/>
          <pc:sldMk cId="928964062" sldId="472"/>
        </pc:sldMkLst>
      </pc:sldChg>
      <pc:sldChg chg="del">
        <pc:chgData name="Shay Hatan" userId="7febd00faed0e042" providerId="LiveId" clId="{8F0291D9-0D6E-41F2-A73A-DBC6BD2AED3D}" dt="2021-12-29T06:57:23.688" v="221" actId="47"/>
        <pc:sldMkLst>
          <pc:docMk/>
          <pc:sldMk cId="4228852233" sldId="473"/>
        </pc:sldMkLst>
      </pc:sldChg>
      <pc:sldChg chg="del">
        <pc:chgData name="Shay Hatan" userId="7febd00faed0e042" providerId="LiveId" clId="{8F0291D9-0D6E-41F2-A73A-DBC6BD2AED3D}" dt="2021-12-29T06:57:23.718" v="222" actId="47"/>
        <pc:sldMkLst>
          <pc:docMk/>
          <pc:sldMk cId="2860358737" sldId="474"/>
        </pc:sldMkLst>
      </pc:sldChg>
      <pc:sldChg chg="del">
        <pc:chgData name="Shay Hatan" userId="7febd00faed0e042" providerId="LiveId" clId="{8F0291D9-0D6E-41F2-A73A-DBC6BD2AED3D}" dt="2021-12-29T06:57:23.748" v="223" actId="47"/>
        <pc:sldMkLst>
          <pc:docMk/>
          <pc:sldMk cId="3461541397" sldId="475"/>
        </pc:sldMkLst>
      </pc:sldChg>
      <pc:sldChg chg="del">
        <pc:chgData name="Shay Hatan" userId="7febd00faed0e042" providerId="LiveId" clId="{8F0291D9-0D6E-41F2-A73A-DBC6BD2AED3D}" dt="2021-12-29T06:57:23.778" v="224" actId="47"/>
        <pc:sldMkLst>
          <pc:docMk/>
          <pc:sldMk cId="475243194" sldId="476"/>
        </pc:sldMkLst>
      </pc:sldChg>
      <pc:sldChg chg="del">
        <pc:chgData name="Shay Hatan" userId="7febd00faed0e042" providerId="LiveId" clId="{8F0291D9-0D6E-41F2-A73A-DBC6BD2AED3D}" dt="2021-12-29T06:57:23.807" v="225" actId="47"/>
        <pc:sldMkLst>
          <pc:docMk/>
          <pc:sldMk cId="1377370358" sldId="477"/>
        </pc:sldMkLst>
      </pc:sldChg>
      <pc:sldChg chg="del">
        <pc:chgData name="Shay Hatan" userId="7febd00faed0e042" providerId="LiveId" clId="{8F0291D9-0D6E-41F2-A73A-DBC6BD2AED3D}" dt="2021-12-29T06:57:23.841" v="226" actId="47"/>
        <pc:sldMkLst>
          <pc:docMk/>
          <pc:sldMk cId="3991785613" sldId="478"/>
        </pc:sldMkLst>
      </pc:sldChg>
      <pc:sldChg chg="del">
        <pc:chgData name="Shay Hatan" userId="7febd00faed0e042" providerId="LiveId" clId="{8F0291D9-0D6E-41F2-A73A-DBC6BD2AED3D}" dt="2021-12-29T06:57:23.903" v="228" actId="47"/>
        <pc:sldMkLst>
          <pc:docMk/>
          <pc:sldMk cId="1762805674" sldId="479"/>
        </pc:sldMkLst>
      </pc:sldChg>
      <pc:sldChg chg="del">
        <pc:chgData name="Shay Hatan" userId="7febd00faed0e042" providerId="LiveId" clId="{8F0291D9-0D6E-41F2-A73A-DBC6BD2AED3D}" dt="2021-12-29T06:57:23.941" v="229" actId="47"/>
        <pc:sldMkLst>
          <pc:docMk/>
          <pc:sldMk cId="3319545758" sldId="480"/>
        </pc:sldMkLst>
      </pc:sldChg>
      <pc:sldChg chg="del">
        <pc:chgData name="Shay Hatan" userId="7febd00faed0e042" providerId="LiveId" clId="{8F0291D9-0D6E-41F2-A73A-DBC6BD2AED3D}" dt="2021-12-29T06:57:23.872" v="227" actId="47"/>
        <pc:sldMkLst>
          <pc:docMk/>
          <pc:sldMk cId="1708126805" sldId="481"/>
        </pc:sldMkLst>
      </pc:sldChg>
      <pc:sldChg chg="del">
        <pc:chgData name="Shay Hatan" userId="7febd00faed0e042" providerId="LiveId" clId="{8F0291D9-0D6E-41F2-A73A-DBC6BD2AED3D}" dt="2021-12-29T06:57:23.971" v="230" actId="47"/>
        <pc:sldMkLst>
          <pc:docMk/>
          <pc:sldMk cId="448787001" sldId="482"/>
        </pc:sldMkLst>
      </pc:sldChg>
      <pc:sldChg chg="del">
        <pc:chgData name="Shay Hatan" userId="7febd00faed0e042" providerId="LiveId" clId="{8F0291D9-0D6E-41F2-A73A-DBC6BD2AED3D}" dt="2021-12-29T06:57:24.002" v="231" actId="47"/>
        <pc:sldMkLst>
          <pc:docMk/>
          <pc:sldMk cId="588742451" sldId="483"/>
        </pc:sldMkLst>
      </pc:sldChg>
      <pc:sldChg chg="del">
        <pc:chgData name="Shay Hatan" userId="7febd00faed0e042" providerId="LiveId" clId="{8F0291D9-0D6E-41F2-A73A-DBC6BD2AED3D}" dt="2021-12-29T06:57:24.032" v="232" actId="47"/>
        <pc:sldMkLst>
          <pc:docMk/>
          <pc:sldMk cId="1120741621" sldId="484"/>
        </pc:sldMkLst>
      </pc:sldChg>
      <pc:sldChg chg="del">
        <pc:chgData name="Shay Hatan" userId="7febd00faed0e042" providerId="LiveId" clId="{8F0291D9-0D6E-41F2-A73A-DBC6BD2AED3D}" dt="2021-12-29T06:57:24.062" v="233" actId="47"/>
        <pc:sldMkLst>
          <pc:docMk/>
          <pc:sldMk cId="1960666591" sldId="485"/>
        </pc:sldMkLst>
      </pc:sldChg>
      <pc:sldChg chg="del">
        <pc:chgData name="Shay Hatan" userId="7febd00faed0e042" providerId="LiveId" clId="{8F0291D9-0D6E-41F2-A73A-DBC6BD2AED3D}" dt="2021-12-29T06:57:24.114" v="234" actId="47"/>
        <pc:sldMkLst>
          <pc:docMk/>
          <pc:sldMk cId="3174259393" sldId="486"/>
        </pc:sldMkLst>
      </pc:sldChg>
      <pc:sldChg chg="del">
        <pc:chgData name="Shay Hatan" userId="7febd00faed0e042" providerId="LiveId" clId="{8F0291D9-0D6E-41F2-A73A-DBC6BD2AED3D}" dt="2021-12-29T06:57:24.144" v="235" actId="47"/>
        <pc:sldMkLst>
          <pc:docMk/>
          <pc:sldMk cId="2158166832" sldId="487"/>
        </pc:sldMkLst>
      </pc:sldChg>
      <pc:sldChg chg="del">
        <pc:chgData name="Shay Hatan" userId="7febd00faed0e042" providerId="LiveId" clId="{8F0291D9-0D6E-41F2-A73A-DBC6BD2AED3D}" dt="2021-12-29T06:57:24.176" v="236" actId="47"/>
        <pc:sldMkLst>
          <pc:docMk/>
          <pc:sldMk cId="3853352890" sldId="488"/>
        </pc:sldMkLst>
      </pc:sldChg>
      <pc:sldChg chg="del">
        <pc:chgData name="Shay Hatan" userId="7febd00faed0e042" providerId="LiveId" clId="{8F0291D9-0D6E-41F2-A73A-DBC6BD2AED3D}" dt="2021-12-29T06:57:24.206" v="237" actId="47"/>
        <pc:sldMkLst>
          <pc:docMk/>
          <pc:sldMk cId="250144408" sldId="489"/>
        </pc:sldMkLst>
      </pc:sldChg>
      <pc:sldChg chg="del">
        <pc:chgData name="Shay Hatan" userId="7febd00faed0e042" providerId="LiveId" clId="{8F0291D9-0D6E-41F2-A73A-DBC6BD2AED3D}" dt="2021-12-29T06:57:24.244" v="238" actId="47"/>
        <pc:sldMkLst>
          <pc:docMk/>
          <pc:sldMk cId="1147106176" sldId="490"/>
        </pc:sldMkLst>
      </pc:sldChg>
      <pc:sldChg chg="del">
        <pc:chgData name="Shay Hatan" userId="7febd00faed0e042" providerId="LiveId" clId="{8F0291D9-0D6E-41F2-A73A-DBC6BD2AED3D}" dt="2021-12-29T06:57:24.710" v="252" actId="47"/>
        <pc:sldMkLst>
          <pc:docMk/>
          <pc:sldMk cId="3079236236" sldId="491"/>
        </pc:sldMkLst>
      </pc:sldChg>
      <pc:sldChg chg="del">
        <pc:chgData name="Shay Hatan" userId="7febd00faed0e042" providerId="LiveId" clId="{8F0291D9-0D6E-41F2-A73A-DBC6BD2AED3D}" dt="2021-12-29T06:57:24.741" v="253" actId="47"/>
        <pc:sldMkLst>
          <pc:docMk/>
          <pc:sldMk cId="2079644998" sldId="492"/>
        </pc:sldMkLst>
      </pc:sldChg>
      <pc:sldChg chg="del">
        <pc:chgData name="Shay Hatan" userId="7febd00faed0e042" providerId="LiveId" clId="{8F0291D9-0D6E-41F2-A73A-DBC6BD2AED3D}" dt="2021-12-29T06:57:24.771" v="254" actId="47"/>
        <pc:sldMkLst>
          <pc:docMk/>
          <pc:sldMk cId="969322520" sldId="493"/>
        </pc:sldMkLst>
      </pc:sldChg>
      <pc:sldChg chg="del">
        <pc:chgData name="Shay Hatan" userId="7febd00faed0e042" providerId="LiveId" clId="{8F0291D9-0D6E-41F2-A73A-DBC6BD2AED3D}" dt="2021-12-29T06:57:24.801" v="255" actId="47"/>
        <pc:sldMkLst>
          <pc:docMk/>
          <pc:sldMk cId="1252817709" sldId="494"/>
        </pc:sldMkLst>
      </pc:sldChg>
      <pc:sldChg chg="del">
        <pc:chgData name="Shay Hatan" userId="7febd00faed0e042" providerId="LiveId" clId="{8F0291D9-0D6E-41F2-A73A-DBC6BD2AED3D}" dt="2021-12-29T06:57:24.830" v="256" actId="47"/>
        <pc:sldMkLst>
          <pc:docMk/>
          <pc:sldMk cId="1880695234" sldId="495"/>
        </pc:sldMkLst>
      </pc:sldChg>
      <pc:sldChg chg="del">
        <pc:chgData name="Shay Hatan" userId="7febd00faed0e042" providerId="LiveId" clId="{8F0291D9-0D6E-41F2-A73A-DBC6BD2AED3D}" dt="2021-12-29T06:57:26.239" v="257" actId="47"/>
        <pc:sldMkLst>
          <pc:docMk/>
          <pc:sldMk cId="3080985869" sldId="496"/>
        </pc:sldMkLst>
      </pc:sldChg>
      <pc:sldChg chg="del">
        <pc:chgData name="Shay Hatan" userId="7febd00faed0e042" providerId="LiveId" clId="{8F0291D9-0D6E-41F2-A73A-DBC6BD2AED3D}" dt="2021-12-29T06:57:26.748" v="258" actId="47"/>
        <pc:sldMkLst>
          <pc:docMk/>
          <pc:sldMk cId="3129654263" sldId="497"/>
        </pc:sldMkLst>
      </pc:sldChg>
      <pc:sldChg chg="del">
        <pc:chgData name="Shay Hatan" userId="7febd00faed0e042" providerId="LiveId" clId="{8F0291D9-0D6E-41F2-A73A-DBC6BD2AED3D}" dt="2021-12-29T06:57:26.782" v="259" actId="47"/>
        <pc:sldMkLst>
          <pc:docMk/>
          <pc:sldMk cId="4110536540" sldId="498"/>
        </pc:sldMkLst>
      </pc:sldChg>
      <pc:sldChg chg="del">
        <pc:chgData name="Shay Hatan" userId="7febd00faed0e042" providerId="LiveId" clId="{8F0291D9-0D6E-41F2-A73A-DBC6BD2AED3D}" dt="2021-12-29T06:57:26.811" v="260" actId="47"/>
        <pc:sldMkLst>
          <pc:docMk/>
          <pc:sldMk cId="2921734321" sldId="499"/>
        </pc:sldMkLst>
      </pc:sldChg>
      <pc:sldChg chg="del">
        <pc:chgData name="Shay Hatan" userId="7febd00faed0e042" providerId="LiveId" clId="{8F0291D9-0D6E-41F2-A73A-DBC6BD2AED3D}" dt="2021-12-29T06:57:26.840" v="261" actId="47"/>
        <pc:sldMkLst>
          <pc:docMk/>
          <pc:sldMk cId="3322960516" sldId="500"/>
        </pc:sldMkLst>
      </pc:sldChg>
      <pc:sldChg chg="del">
        <pc:chgData name="Shay Hatan" userId="7febd00faed0e042" providerId="LiveId" clId="{8F0291D9-0D6E-41F2-A73A-DBC6BD2AED3D}" dt="2021-12-29T06:57:26.878" v="262" actId="47"/>
        <pc:sldMkLst>
          <pc:docMk/>
          <pc:sldMk cId="387656498" sldId="501"/>
        </pc:sldMkLst>
      </pc:sldChg>
      <pc:sldChg chg="del">
        <pc:chgData name="Shay Hatan" userId="7febd00faed0e042" providerId="LiveId" clId="{8F0291D9-0D6E-41F2-A73A-DBC6BD2AED3D}" dt="2021-12-29T06:57:26.924" v="263" actId="47"/>
        <pc:sldMkLst>
          <pc:docMk/>
          <pc:sldMk cId="1698411697" sldId="502"/>
        </pc:sldMkLst>
      </pc:sldChg>
      <pc:sldChg chg="del">
        <pc:chgData name="Shay Hatan" userId="7febd00faed0e042" providerId="LiveId" clId="{8F0291D9-0D6E-41F2-A73A-DBC6BD2AED3D}" dt="2021-12-29T06:57:26.954" v="264" actId="47"/>
        <pc:sldMkLst>
          <pc:docMk/>
          <pc:sldMk cId="342541069" sldId="503"/>
        </pc:sldMkLst>
      </pc:sldChg>
      <pc:sldChg chg="del">
        <pc:chgData name="Shay Hatan" userId="7febd00faed0e042" providerId="LiveId" clId="{8F0291D9-0D6E-41F2-A73A-DBC6BD2AED3D}" dt="2021-12-29T06:57:26.983" v="265" actId="47"/>
        <pc:sldMkLst>
          <pc:docMk/>
          <pc:sldMk cId="1592220128" sldId="504"/>
        </pc:sldMkLst>
      </pc:sldChg>
      <pc:sldChg chg="del">
        <pc:chgData name="Shay Hatan" userId="7febd00faed0e042" providerId="LiveId" clId="{8F0291D9-0D6E-41F2-A73A-DBC6BD2AED3D}" dt="2021-12-29T06:57:27.015" v="266" actId="47"/>
        <pc:sldMkLst>
          <pc:docMk/>
          <pc:sldMk cId="4214611687" sldId="505"/>
        </pc:sldMkLst>
      </pc:sldChg>
      <pc:sldChg chg="del">
        <pc:chgData name="Shay Hatan" userId="7febd00faed0e042" providerId="LiveId" clId="{8F0291D9-0D6E-41F2-A73A-DBC6BD2AED3D}" dt="2021-12-29T06:57:27.045" v="267" actId="47"/>
        <pc:sldMkLst>
          <pc:docMk/>
          <pc:sldMk cId="1855908129" sldId="506"/>
        </pc:sldMkLst>
      </pc:sldChg>
      <pc:sldChg chg="del">
        <pc:chgData name="Shay Hatan" userId="7febd00faed0e042" providerId="LiveId" clId="{8F0291D9-0D6E-41F2-A73A-DBC6BD2AED3D}" dt="2021-12-29T06:57:27.079" v="268" actId="47"/>
        <pc:sldMkLst>
          <pc:docMk/>
          <pc:sldMk cId="3234655981" sldId="507"/>
        </pc:sldMkLst>
      </pc:sldChg>
      <pc:sldChg chg="del">
        <pc:chgData name="Shay Hatan" userId="7febd00faed0e042" providerId="LiveId" clId="{8F0291D9-0D6E-41F2-A73A-DBC6BD2AED3D}" dt="2021-12-29T06:57:27.122" v="269" actId="47"/>
        <pc:sldMkLst>
          <pc:docMk/>
          <pc:sldMk cId="1654011765" sldId="508"/>
        </pc:sldMkLst>
      </pc:sldChg>
      <pc:sldChg chg="del">
        <pc:chgData name="Shay Hatan" userId="7febd00faed0e042" providerId="LiveId" clId="{8F0291D9-0D6E-41F2-A73A-DBC6BD2AED3D}" dt="2021-12-29T06:57:32.848" v="270" actId="47"/>
        <pc:sldMkLst>
          <pc:docMk/>
          <pc:sldMk cId="2705472767" sldId="509"/>
        </pc:sldMkLst>
      </pc:sldChg>
      <pc:sldChg chg="del">
        <pc:chgData name="Shay Hatan" userId="7febd00faed0e042" providerId="LiveId" clId="{8F0291D9-0D6E-41F2-A73A-DBC6BD2AED3D}" dt="2021-12-29T06:57:33.353" v="271" actId="47"/>
        <pc:sldMkLst>
          <pc:docMk/>
          <pc:sldMk cId="4120937931" sldId="510"/>
        </pc:sldMkLst>
      </pc:sldChg>
      <pc:sldChg chg="del">
        <pc:chgData name="Shay Hatan" userId="7febd00faed0e042" providerId="LiveId" clId="{8F0291D9-0D6E-41F2-A73A-DBC6BD2AED3D}" dt="2021-12-29T06:57:33.382" v="272" actId="47"/>
        <pc:sldMkLst>
          <pc:docMk/>
          <pc:sldMk cId="507687711" sldId="511"/>
        </pc:sldMkLst>
      </pc:sldChg>
      <pc:sldChg chg="del">
        <pc:chgData name="Shay Hatan" userId="7febd00faed0e042" providerId="LiveId" clId="{8F0291D9-0D6E-41F2-A73A-DBC6BD2AED3D}" dt="2021-12-29T06:57:33.426" v="273" actId="47"/>
        <pc:sldMkLst>
          <pc:docMk/>
          <pc:sldMk cId="1525521009" sldId="512"/>
        </pc:sldMkLst>
      </pc:sldChg>
      <pc:sldChg chg="del">
        <pc:chgData name="Shay Hatan" userId="7febd00faed0e042" providerId="LiveId" clId="{8F0291D9-0D6E-41F2-A73A-DBC6BD2AED3D}" dt="2021-12-29T06:57:33.457" v="274" actId="47"/>
        <pc:sldMkLst>
          <pc:docMk/>
          <pc:sldMk cId="2959695306" sldId="513"/>
        </pc:sldMkLst>
      </pc:sldChg>
      <pc:sldChg chg="del">
        <pc:chgData name="Shay Hatan" userId="7febd00faed0e042" providerId="LiveId" clId="{8F0291D9-0D6E-41F2-A73A-DBC6BD2AED3D}" dt="2021-12-29T06:57:33.498" v="275" actId="47"/>
        <pc:sldMkLst>
          <pc:docMk/>
          <pc:sldMk cId="4073586186" sldId="514"/>
        </pc:sldMkLst>
      </pc:sldChg>
      <pc:sldChg chg="del">
        <pc:chgData name="Shay Hatan" userId="7febd00faed0e042" providerId="LiveId" clId="{8F0291D9-0D6E-41F2-A73A-DBC6BD2AED3D}" dt="2021-12-29T06:57:33.527" v="276" actId="47"/>
        <pc:sldMkLst>
          <pc:docMk/>
          <pc:sldMk cId="3536822397" sldId="515"/>
        </pc:sldMkLst>
      </pc:sldChg>
      <pc:sldChg chg="del">
        <pc:chgData name="Shay Hatan" userId="7febd00faed0e042" providerId="LiveId" clId="{8F0291D9-0D6E-41F2-A73A-DBC6BD2AED3D}" dt="2021-12-29T06:57:33.557" v="277" actId="47"/>
        <pc:sldMkLst>
          <pc:docMk/>
          <pc:sldMk cId="920710879" sldId="516"/>
        </pc:sldMkLst>
      </pc:sldChg>
      <pc:sldChg chg="del">
        <pc:chgData name="Shay Hatan" userId="7febd00faed0e042" providerId="LiveId" clId="{8F0291D9-0D6E-41F2-A73A-DBC6BD2AED3D}" dt="2021-12-29T06:57:33.593" v="278" actId="47"/>
        <pc:sldMkLst>
          <pc:docMk/>
          <pc:sldMk cId="2553893863" sldId="517"/>
        </pc:sldMkLst>
      </pc:sldChg>
      <pc:sldChg chg="del">
        <pc:chgData name="Shay Hatan" userId="7febd00faed0e042" providerId="LiveId" clId="{8F0291D9-0D6E-41F2-A73A-DBC6BD2AED3D}" dt="2021-12-29T06:57:33.630" v="279" actId="47"/>
        <pc:sldMkLst>
          <pc:docMk/>
          <pc:sldMk cId="893783969" sldId="518"/>
        </pc:sldMkLst>
      </pc:sldChg>
      <pc:sldChg chg="del">
        <pc:chgData name="Shay Hatan" userId="7febd00faed0e042" providerId="LiveId" clId="{8F0291D9-0D6E-41F2-A73A-DBC6BD2AED3D}" dt="2021-12-29T06:57:33.661" v="280" actId="47"/>
        <pc:sldMkLst>
          <pc:docMk/>
          <pc:sldMk cId="4073532783" sldId="519"/>
        </pc:sldMkLst>
      </pc:sldChg>
      <pc:sldChg chg="del">
        <pc:chgData name="Shay Hatan" userId="7febd00faed0e042" providerId="LiveId" clId="{8F0291D9-0D6E-41F2-A73A-DBC6BD2AED3D}" dt="2021-12-29T06:57:33.694" v="281" actId="47"/>
        <pc:sldMkLst>
          <pc:docMk/>
          <pc:sldMk cId="3577084990" sldId="520"/>
        </pc:sldMkLst>
      </pc:sldChg>
      <pc:sldChg chg="del">
        <pc:chgData name="Shay Hatan" userId="7febd00faed0e042" providerId="LiveId" clId="{8F0291D9-0D6E-41F2-A73A-DBC6BD2AED3D}" dt="2021-12-29T06:57:33.737" v="282" actId="47"/>
        <pc:sldMkLst>
          <pc:docMk/>
          <pc:sldMk cId="2903110793" sldId="521"/>
        </pc:sldMkLst>
      </pc:sldChg>
      <pc:sldChg chg="del">
        <pc:chgData name="Shay Hatan" userId="7febd00faed0e042" providerId="LiveId" clId="{8F0291D9-0D6E-41F2-A73A-DBC6BD2AED3D}" dt="2021-12-29T06:57:33.780" v="283" actId="47"/>
        <pc:sldMkLst>
          <pc:docMk/>
          <pc:sldMk cId="1776135140" sldId="522"/>
        </pc:sldMkLst>
      </pc:sldChg>
      <pc:sldChg chg="del">
        <pc:chgData name="Shay Hatan" userId="7febd00faed0e042" providerId="LiveId" clId="{8F0291D9-0D6E-41F2-A73A-DBC6BD2AED3D}" dt="2021-12-29T06:57:33.823" v="284" actId="47"/>
        <pc:sldMkLst>
          <pc:docMk/>
          <pc:sldMk cId="375714234" sldId="523"/>
        </pc:sldMkLst>
      </pc:sldChg>
      <pc:sldChg chg="del">
        <pc:chgData name="Shay Hatan" userId="7febd00faed0e042" providerId="LiveId" clId="{8F0291D9-0D6E-41F2-A73A-DBC6BD2AED3D}" dt="2021-12-29T06:57:33.863" v="285" actId="47"/>
        <pc:sldMkLst>
          <pc:docMk/>
          <pc:sldMk cId="2283624349" sldId="524"/>
        </pc:sldMkLst>
      </pc:sldChg>
      <pc:sldChg chg="del">
        <pc:chgData name="Shay Hatan" userId="7febd00faed0e042" providerId="LiveId" clId="{8F0291D9-0D6E-41F2-A73A-DBC6BD2AED3D}" dt="2021-12-29T06:57:33.907" v="286" actId="47"/>
        <pc:sldMkLst>
          <pc:docMk/>
          <pc:sldMk cId="2366351946" sldId="525"/>
        </pc:sldMkLst>
      </pc:sldChg>
      <pc:sldChg chg="del">
        <pc:chgData name="Shay Hatan" userId="7febd00faed0e042" providerId="LiveId" clId="{8F0291D9-0D6E-41F2-A73A-DBC6BD2AED3D}" dt="2021-12-29T06:57:33.955" v="287" actId="47"/>
        <pc:sldMkLst>
          <pc:docMk/>
          <pc:sldMk cId="2662445193" sldId="526"/>
        </pc:sldMkLst>
      </pc:sldChg>
      <pc:sldChg chg="del">
        <pc:chgData name="Shay Hatan" userId="7febd00faed0e042" providerId="LiveId" clId="{8F0291D9-0D6E-41F2-A73A-DBC6BD2AED3D}" dt="2021-12-29T06:57:34.005" v="288" actId="47"/>
        <pc:sldMkLst>
          <pc:docMk/>
          <pc:sldMk cId="430559143" sldId="527"/>
        </pc:sldMkLst>
      </pc:sldChg>
      <pc:sldChg chg="del">
        <pc:chgData name="Shay Hatan" userId="7febd00faed0e042" providerId="LiveId" clId="{8F0291D9-0D6E-41F2-A73A-DBC6BD2AED3D}" dt="2021-12-29T06:57:34.785" v="289" actId="47"/>
        <pc:sldMkLst>
          <pc:docMk/>
          <pc:sldMk cId="2745171683" sldId="528"/>
        </pc:sldMkLst>
      </pc:sldChg>
      <pc:sldChg chg="del">
        <pc:chgData name="Shay Hatan" userId="7febd00faed0e042" providerId="LiveId" clId="{8F0291D9-0D6E-41F2-A73A-DBC6BD2AED3D}" dt="2021-12-29T06:57:35.089" v="290" actId="47"/>
        <pc:sldMkLst>
          <pc:docMk/>
          <pc:sldMk cId="2113441998" sldId="529"/>
        </pc:sldMkLst>
      </pc:sldChg>
      <pc:sldChg chg="del">
        <pc:chgData name="Shay Hatan" userId="7febd00faed0e042" providerId="LiveId" clId="{8F0291D9-0D6E-41F2-A73A-DBC6BD2AED3D}" dt="2021-12-29T06:57:35.495" v="291" actId="47"/>
        <pc:sldMkLst>
          <pc:docMk/>
          <pc:sldMk cId="926228245" sldId="530"/>
        </pc:sldMkLst>
      </pc:sldChg>
      <pc:sldChg chg="del">
        <pc:chgData name="Shay Hatan" userId="7febd00faed0e042" providerId="LiveId" clId="{8F0291D9-0D6E-41F2-A73A-DBC6BD2AED3D}" dt="2021-12-29T06:57:35.526" v="292" actId="47"/>
        <pc:sldMkLst>
          <pc:docMk/>
          <pc:sldMk cId="3233287256" sldId="531"/>
        </pc:sldMkLst>
      </pc:sldChg>
      <pc:sldChg chg="del">
        <pc:chgData name="Shay Hatan" userId="7febd00faed0e042" providerId="LiveId" clId="{8F0291D9-0D6E-41F2-A73A-DBC6BD2AED3D}" dt="2021-12-29T06:57:35.609" v="293" actId="47"/>
        <pc:sldMkLst>
          <pc:docMk/>
          <pc:sldMk cId="3250818045" sldId="532"/>
        </pc:sldMkLst>
      </pc:sldChg>
      <pc:sldChg chg="del">
        <pc:chgData name="Shay Hatan" userId="7febd00faed0e042" providerId="LiveId" clId="{8F0291D9-0D6E-41F2-A73A-DBC6BD2AED3D}" dt="2021-12-29T06:57:35.795" v="294" actId="47"/>
        <pc:sldMkLst>
          <pc:docMk/>
          <pc:sldMk cId="1402812995" sldId="533"/>
        </pc:sldMkLst>
      </pc:sldChg>
      <pc:sldChg chg="del">
        <pc:chgData name="Shay Hatan" userId="7febd00faed0e042" providerId="LiveId" clId="{8F0291D9-0D6E-41F2-A73A-DBC6BD2AED3D}" dt="2021-12-29T06:57:35.942" v="295" actId="47"/>
        <pc:sldMkLst>
          <pc:docMk/>
          <pc:sldMk cId="652127131" sldId="534"/>
        </pc:sldMkLst>
      </pc:sldChg>
      <pc:sldChg chg="del">
        <pc:chgData name="Shay Hatan" userId="7febd00faed0e042" providerId="LiveId" clId="{8F0291D9-0D6E-41F2-A73A-DBC6BD2AED3D}" dt="2021-12-29T06:57:36.105" v="296" actId="47"/>
        <pc:sldMkLst>
          <pc:docMk/>
          <pc:sldMk cId="3318114861" sldId="535"/>
        </pc:sldMkLst>
      </pc:sldChg>
      <pc:sldChg chg="del">
        <pc:chgData name="Shay Hatan" userId="7febd00faed0e042" providerId="LiveId" clId="{8F0291D9-0D6E-41F2-A73A-DBC6BD2AED3D}" dt="2021-12-29T06:57:36.280" v="297" actId="47"/>
        <pc:sldMkLst>
          <pc:docMk/>
          <pc:sldMk cId="588338047" sldId="536"/>
        </pc:sldMkLst>
      </pc:sldChg>
      <pc:sldChg chg="del">
        <pc:chgData name="Shay Hatan" userId="7febd00faed0e042" providerId="LiveId" clId="{8F0291D9-0D6E-41F2-A73A-DBC6BD2AED3D}" dt="2021-12-29T06:57:36.439" v="298" actId="47"/>
        <pc:sldMkLst>
          <pc:docMk/>
          <pc:sldMk cId="705398789" sldId="537"/>
        </pc:sldMkLst>
      </pc:sldChg>
      <pc:sldChg chg="del">
        <pc:chgData name="Shay Hatan" userId="7febd00faed0e042" providerId="LiveId" clId="{8F0291D9-0D6E-41F2-A73A-DBC6BD2AED3D}" dt="2021-12-29T06:57:36.599" v="299" actId="47"/>
        <pc:sldMkLst>
          <pc:docMk/>
          <pc:sldMk cId="1169388270" sldId="538"/>
        </pc:sldMkLst>
      </pc:sldChg>
      <pc:sldChg chg="del">
        <pc:chgData name="Shay Hatan" userId="7febd00faed0e042" providerId="LiveId" clId="{8F0291D9-0D6E-41F2-A73A-DBC6BD2AED3D}" dt="2021-12-29T06:57:36.768" v="300" actId="47"/>
        <pc:sldMkLst>
          <pc:docMk/>
          <pc:sldMk cId="1975785328" sldId="539"/>
        </pc:sldMkLst>
      </pc:sldChg>
      <pc:sldChg chg="del">
        <pc:chgData name="Shay Hatan" userId="7febd00faed0e042" providerId="LiveId" clId="{8F0291D9-0D6E-41F2-A73A-DBC6BD2AED3D}" dt="2021-12-29T06:57:36.928" v="301" actId="47"/>
        <pc:sldMkLst>
          <pc:docMk/>
          <pc:sldMk cId="4086397219" sldId="540"/>
        </pc:sldMkLst>
      </pc:sldChg>
      <pc:sldChg chg="del">
        <pc:chgData name="Shay Hatan" userId="7febd00faed0e042" providerId="LiveId" clId="{8F0291D9-0D6E-41F2-A73A-DBC6BD2AED3D}" dt="2021-12-29T06:57:37.073" v="302" actId="47"/>
        <pc:sldMkLst>
          <pc:docMk/>
          <pc:sldMk cId="673387546" sldId="541"/>
        </pc:sldMkLst>
      </pc:sldChg>
      <pc:sldChg chg="del">
        <pc:chgData name="Shay Hatan" userId="7febd00faed0e042" providerId="LiveId" clId="{8F0291D9-0D6E-41F2-A73A-DBC6BD2AED3D}" dt="2021-12-29T06:57:37.248" v="303" actId="47"/>
        <pc:sldMkLst>
          <pc:docMk/>
          <pc:sldMk cId="1365311369" sldId="542"/>
        </pc:sldMkLst>
      </pc:sldChg>
      <pc:sldChg chg="del">
        <pc:chgData name="Shay Hatan" userId="7febd00faed0e042" providerId="LiveId" clId="{8F0291D9-0D6E-41F2-A73A-DBC6BD2AED3D}" dt="2021-12-29T06:57:37.444" v="304" actId="47"/>
        <pc:sldMkLst>
          <pc:docMk/>
          <pc:sldMk cId="2253283539" sldId="543"/>
        </pc:sldMkLst>
      </pc:sldChg>
      <pc:sldChg chg="del">
        <pc:chgData name="Shay Hatan" userId="7febd00faed0e042" providerId="LiveId" clId="{8F0291D9-0D6E-41F2-A73A-DBC6BD2AED3D}" dt="2021-12-29T06:57:37.581" v="305" actId="47"/>
        <pc:sldMkLst>
          <pc:docMk/>
          <pc:sldMk cId="1560752201" sldId="544"/>
        </pc:sldMkLst>
      </pc:sldChg>
      <pc:sldChg chg="del">
        <pc:chgData name="Shay Hatan" userId="7febd00faed0e042" providerId="LiveId" clId="{8F0291D9-0D6E-41F2-A73A-DBC6BD2AED3D}" dt="2021-12-29T06:57:37.731" v="306" actId="47"/>
        <pc:sldMkLst>
          <pc:docMk/>
          <pc:sldMk cId="1911007202" sldId="545"/>
        </pc:sldMkLst>
      </pc:sldChg>
      <pc:sldChg chg="del">
        <pc:chgData name="Shay Hatan" userId="7febd00faed0e042" providerId="LiveId" clId="{8F0291D9-0D6E-41F2-A73A-DBC6BD2AED3D}" dt="2021-12-29T06:57:37.924" v="307" actId="47"/>
        <pc:sldMkLst>
          <pc:docMk/>
          <pc:sldMk cId="944207437" sldId="546"/>
        </pc:sldMkLst>
      </pc:sldChg>
      <pc:sldChg chg="del">
        <pc:chgData name="Shay Hatan" userId="7febd00faed0e042" providerId="LiveId" clId="{8F0291D9-0D6E-41F2-A73A-DBC6BD2AED3D}" dt="2021-12-29T06:57:38.100" v="308" actId="47"/>
        <pc:sldMkLst>
          <pc:docMk/>
          <pc:sldMk cId="3686773511" sldId="547"/>
        </pc:sldMkLst>
      </pc:sldChg>
      <pc:sldChg chg="del">
        <pc:chgData name="Shay Hatan" userId="7febd00faed0e042" providerId="LiveId" clId="{8F0291D9-0D6E-41F2-A73A-DBC6BD2AED3D}" dt="2021-12-29T06:57:38.250" v="309" actId="47"/>
        <pc:sldMkLst>
          <pc:docMk/>
          <pc:sldMk cId="252382031" sldId="548"/>
        </pc:sldMkLst>
      </pc:sldChg>
      <pc:sldChg chg="del">
        <pc:chgData name="Shay Hatan" userId="7febd00faed0e042" providerId="LiveId" clId="{8F0291D9-0D6E-41F2-A73A-DBC6BD2AED3D}" dt="2021-12-29T06:57:38.404" v="310" actId="47"/>
        <pc:sldMkLst>
          <pc:docMk/>
          <pc:sldMk cId="2910843668" sldId="549"/>
        </pc:sldMkLst>
      </pc:sldChg>
      <pc:sldChg chg="del">
        <pc:chgData name="Shay Hatan" userId="7febd00faed0e042" providerId="LiveId" clId="{8F0291D9-0D6E-41F2-A73A-DBC6BD2AED3D}" dt="2021-12-29T06:57:38.581" v="311" actId="47"/>
        <pc:sldMkLst>
          <pc:docMk/>
          <pc:sldMk cId="3763922789" sldId="550"/>
        </pc:sldMkLst>
      </pc:sldChg>
      <pc:sldChg chg="del">
        <pc:chgData name="Shay Hatan" userId="7febd00faed0e042" providerId="LiveId" clId="{8F0291D9-0D6E-41F2-A73A-DBC6BD2AED3D}" dt="2021-12-29T06:57:38.734" v="312" actId="47"/>
        <pc:sldMkLst>
          <pc:docMk/>
          <pc:sldMk cId="747653075" sldId="553"/>
        </pc:sldMkLst>
      </pc:sldChg>
      <pc:sldChg chg="del">
        <pc:chgData name="Shay Hatan" userId="7febd00faed0e042" providerId="LiveId" clId="{8F0291D9-0D6E-41F2-A73A-DBC6BD2AED3D}" dt="2021-12-29T06:57:38.911" v="313" actId="47"/>
        <pc:sldMkLst>
          <pc:docMk/>
          <pc:sldMk cId="330631667" sldId="554"/>
        </pc:sldMkLst>
      </pc:sldChg>
      <pc:sldChg chg="del">
        <pc:chgData name="Shay Hatan" userId="7febd00faed0e042" providerId="LiveId" clId="{8F0291D9-0D6E-41F2-A73A-DBC6BD2AED3D}" dt="2021-12-29T06:57:39.264" v="314" actId="47"/>
        <pc:sldMkLst>
          <pc:docMk/>
          <pc:sldMk cId="3541915021" sldId="555"/>
        </pc:sldMkLst>
      </pc:sldChg>
      <pc:sldChg chg="del">
        <pc:chgData name="Shay Hatan" userId="7febd00faed0e042" providerId="LiveId" clId="{8F0291D9-0D6E-41F2-A73A-DBC6BD2AED3D}" dt="2021-12-29T06:57:39.420" v="315" actId="47"/>
        <pc:sldMkLst>
          <pc:docMk/>
          <pc:sldMk cId="1422046638" sldId="556"/>
        </pc:sldMkLst>
      </pc:sldChg>
      <pc:sldChg chg="del">
        <pc:chgData name="Shay Hatan" userId="7febd00faed0e042" providerId="LiveId" clId="{8F0291D9-0D6E-41F2-A73A-DBC6BD2AED3D}" dt="2021-12-29T06:57:39.597" v="316" actId="47"/>
        <pc:sldMkLst>
          <pc:docMk/>
          <pc:sldMk cId="1317756371" sldId="557"/>
        </pc:sldMkLst>
      </pc:sldChg>
      <pc:sldChg chg="del">
        <pc:chgData name="Shay Hatan" userId="7febd00faed0e042" providerId="LiveId" clId="{8F0291D9-0D6E-41F2-A73A-DBC6BD2AED3D}" dt="2021-12-29T06:57:39.760" v="317" actId="47"/>
        <pc:sldMkLst>
          <pc:docMk/>
          <pc:sldMk cId="2866039044" sldId="558"/>
        </pc:sldMkLst>
      </pc:sldChg>
      <pc:sldChg chg="del">
        <pc:chgData name="Shay Hatan" userId="7febd00faed0e042" providerId="LiveId" clId="{8F0291D9-0D6E-41F2-A73A-DBC6BD2AED3D}" dt="2021-12-29T06:57:39.937" v="318" actId="47"/>
        <pc:sldMkLst>
          <pc:docMk/>
          <pc:sldMk cId="4215607332" sldId="559"/>
        </pc:sldMkLst>
      </pc:sldChg>
      <pc:sldChg chg="del">
        <pc:chgData name="Shay Hatan" userId="7febd00faed0e042" providerId="LiveId" clId="{8F0291D9-0D6E-41F2-A73A-DBC6BD2AED3D}" dt="2021-12-29T06:57:40.078" v="319" actId="47"/>
        <pc:sldMkLst>
          <pc:docMk/>
          <pc:sldMk cId="3000296255" sldId="560"/>
        </pc:sldMkLst>
      </pc:sldChg>
      <pc:sldChg chg="del">
        <pc:chgData name="Shay Hatan" userId="7febd00faed0e042" providerId="LiveId" clId="{8F0291D9-0D6E-41F2-A73A-DBC6BD2AED3D}" dt="2021-12-29T06:57:40.252" v="320" actId="47"/>
        <pc:sldMkLst>
          <pc:docMk/>
          <pc:sldMk cId="3526011214" sldId="561"/>
        </pc:sldMkLst>
      </pc:sldChg>
      <pc:sldChg chg="del">
        <pc:chgData name="Shay Hatan" userId="7febd00faed0e042" providerId="LiveId" clId="{8F0291D9-0D6E-41F2-A73A-DBC6BD2AED3D}" dt="2021-12-29T06:57:40.434" v="321" actId="47"/>
        <pc:sldMkLst>
          <pc:docMk/>
          <pc:sldMk cId="768458109" sldId="562"/>
        </pc:sldMkLst>
      </pc:sldChg>
      <pc:sldChg chg="del">
        <pc:chgData name="Shay Hatan" userId="7febd00faed0e042" providerId="LiveId" clId="{8F0291D9-0D6E-41F2-A73A-DBC6BD2AED3D}" dt="2021-12-29T06:57:40.597" v="322" actId="47"/>
        <pc:sldMkLst>
          <pc:docMk/>
          <pc:sldMk cId="1642890367" sldId="563"/>
        </pc:sldMkLst>
      </pc:sldChg>
      <pc:sldChg chg="del">
        <pc:chgData name="Shay Hatan" userId="7febd00faed0e042" providerId="LiveId" clId="{8F0291D9-0D6E-41F2-A73A-DBC6BD2AED3D}" dt="2021-12-29T06:57:40.772" v="323" actId="47"/>
        <pc:sldMkLst>
          <pc:docMk/>
          <pc:sldMk cId="1076289640" sldId="564"/>
        </pc:sldMkLst>
      </pc:sldChg>
      <pc:sldChg chg="del">
        <pc:chgData name="Shay Hatan" userId="7febd00faed0e042" providerId="LiveId" clId="{8F0291D9-0D6E-41F2-A73A-DBC6BD2AED3D}" dt="2021-12-29T06:57:40.947" v="324" actId="47"/>
        <pc:sldMkLst>
          <pc:docMk/>
          <pc:sldMk cId="3416457482" sldId="565"/>
        </pc:sldMkLst>
      </pc:sldChg>
      <pc:sldChg chg="del">
        <pc:chgData name="Shay Hatan" userId="7febd00faed0e042" providerId="LiveId" clId="{8F0291D9-0D6E-41F2-A73A-DBC6BD2AED3D}" dt="2021-12-29T06:57:41.111" v="325" actId="47"/>
        <pc:sldMkLst>
          <pc:docMk/>
          <pc:sldMk cId="642714677" sldId="566"/>
        </pc:sldMkLst>
      </pc:sldChg>
      <pc:sldChg chg="del">
        <pc:chgData name="Shay Hatan" userId="7febd00faed0e042" providerId="LiveId" clId="{8F0291D9-0D6E-41F2-A73A-DBC6BD2AED3D}" dt="2021-12-29T06:57:41.285" v="326" actId="47"/>
        <pc:sldMkLst>
          <pc:docMk/>
          <pc:sldMk cId="4287158125" sldId="567"/>
        </pc:sldMkLst>
      </pc:sldChg>
      <pc:sldChg chg="del">
        <pc:chgData name="Shay Hatan" userId="7febd00faed0e042" providerId="LiveId" clId="{8F0291D9-0D6E-41F2-A73A-DBC6BD2AED3D}" dt="2021-12-29T06:57:41.455" v="327" actId="47"/>
        <pc:sldMkLst>
          <pc:docMk/>
          <pc:sldMk cId="1560475226" sldId="568"/>
        </pc:sldMkLst>
      </pc:sldChg>
      <pc:sldChg chg="del">
        <pc:chgData name="Shay Hatan" userId="7febd00faed0e042" providerId="LiveId" clId="{8F0291D9-0D6E-41F2-A73A-DBC6BD2AED3D}" dt="2021-12-29T06:57:41.639" v="328" actId="47"/>
        <pc:sldMkLst>
          <pc:docMk/>
          <pc:sldMk cId="3966763298" sldId="569"/>
        </pc:sldMkLst>
      </pc:sldChg>
      <pc:sldChg chg="del">
        <pc:chgData name="Shay Hatan" userId="7febd00faed0e042" providerId="LiveId" clId="{8F0291D9-0D6E-41F2-A73A-DBC6BD2AED3D}" dt="2021-12-29T06:57:41.817" v="329" actId="47"/>
        <pc:sldMkLst>
          <pc:docMk/>
          <pc:sldMk cId="2284059223" sldId="570"/>
        </pc:sldMkLst>
      </pc:sldChg>
      <pc:sldChg chg="del">
        <pc:chgData name="Shay Hatan" userId="7febd00faed0e042" providerId="LiveId" clId="{8F0291D9-0D6E-41F2-A73A-DBC6BD2AED3D}" dt="2021-12-29T06:57:41.988" v="330" actId="47"/>
        <pc:sldMkLst>
          <pc:docMk/>
          <pc:sldMk cId="1363612837" sldId="571"/>
        </pc:sldMkLst>
      </pc:sldChg>
      <pc:sldChg chg="del">
        <pc:chgData name="Shay Hatan" userId="7febd00faed0e042" providerId="LiveId" clId="{8F0291D9-0D6E-41F2-A73A-DBC6BD2AED3D}" dt="2021-12-29T06:57:42.169" v="331" actId="47"/>
        <pc:sldMkLst>
          <pc:docMk/>
          <pc:sldMk cId="2407888081" sldId="572"/>
        </pc:sldMkLst>
      </pc:sldChg>
      <pc:sldChg chg="del">
        <pc:chgData name="Shay Hatan" userId="7febd00faed0e042" providerId="LiveId" clId="{8F0291D9-0D6E-41F2-A73A-DBC6BD2AED3D}" dt="2021-12-29T06:57:42.343" v="332" actId="47"/>
        <pc:sldMkLst>
          <pc:docMk/>
          <pc:sldMk cId="898750162" sldId="573"/>
        </pc:sldMkLst>
      </pc:sldChg>
      <pc:sldChg chg="del">
        <pc:chgData name="Shay Hatan" userId="7febd00faed0e042" providerId="LiveId" clId="{8F0291D9-0D6E-41F2-A73A-DBC6BD2AED3D}" dt="2021-12-29T06:57:42.549" v="333" actId="47"/>
        <pc:sldMkLst>
          <pc:docMk/>
          <pc:sldMk cId="1541527178" sldId="574"/>
        </pc:sldMkLst>
      </pc:sldChg>
      <pc:sldChg chg="del">
        <pc:chgData name="Shay Hatan" userId="7febd00faed0e042" providerId="LiveId" clId="{8F0291D9-0D6E-41F2-A73A-DBC6BD2AED3D}" dt="2021-12-29T06:57:42.786" v="334" actId="47"/>
        <pc:sldMkLst>
          <pc:docMk/>
          <pc:sldMk cId="3345136967" sldId="575"/>
        </pc:sldMkLst>
      </pc:sldChg>
      <pc:sldChg chg="del">
        <pc:chgData name="Shay Hatan" userId="7febd00faed0e042" providerId="LiveId" clId="{8F0291D9-0D6E-41F2-A73A-DBC6BD2AED3D}" dt="2021-12-29T06:57:43.035" v="335" actId="47"/>
        <pc:sldMkLst>
          <pc:docMk/>
          <pc:sldMk cId="2774965138" sldId="576"/>
        </pc:sldMkLst>
      </pc:sldChg>
      <pc:sldChg chg="del">
        <pc:chgData name="Shay Hatan" userId="7febd00faed0e042" providerId="LiveId" clId="{8F0291D9-0D6E-41F2-A73A-DBC6BD2AED3D}" dt="2021-12-29T06:57:43.423" v="336" actId="47"/>
        <pc:sldMkLst>
          <pc:docMk/>
          <pc:sldMk cId="3560549757" sldId="577"/>
        </pc:sldMkLst>
      </pc:sldChg>
      <pc:sldChg chg="del">
        <pc:chgData name="Shay Hatan" userId="7febd00faed0e042" providerId="LiveId" clId="{8F0291D9-0D6E-41F2-A73A-DBC6BD2AED3D}" dt="2021-12-29T06:57:43.651" v="337" actId="47"/>
        <pc:sldMkLst>
          <pc:docMk/>
          <pc:sldMk cId="3985100257" sldId="578"/>
        </pc:sldMkLst>
      </pc:sldChg>
      <pc:sldChg chg="del">
        <pc:chgData name="Shay Hatan" userId="7febd00faed0e042" providerId="LiveId" clId="{8F0291D9-0D6E-41F2-A73A-DBC6BD2AED3D}" dt="2021-12-29T06:57:44.055" v="339" actId="47"/>
        <pc:sldMkLst>
          <pc:docMk/>
          <pc:sldMk cId="2191621842" sldId="579"/>
        </pc:sldMkLst>
      </pc:sldChg>
      <pc:sldChg chg="del">
        <pc:chgData name="Shay Hatan" userId="7febd00faed0e042" providerId="LiveId" clId="{8F0291D9-0D6E-41F2-A73A-DBC6BD2AED3D}" dt="2021-12-29T06:57:44.259" v="340" actId="47"/>
        <pc:sldMkLst>
          <pc:docMk/>
          <pc:sldMk cId="2481361126" sldId="580"/>
        </pc:sldMkLst>
      </pc:sldChg>
      <pc:sldChg chg="del">
        <pc:chgData name="Shay Hatan" userId="7febd00faed0e042" providerId="LiveId" clId="{8F0291D9-0D6E-41F2-A73A-DBC6BD2AED3D}" dt="2021-12-29T06:57:44.456" v="341" actId="47"/>
        <pc:sldMkLst>
          <pc:docMk/>
          <pc:sldMk cId="2625855270" sldId="581"/>
        </pc:sldMkLst>
      </pc:sldChg>
      <pc:sldChg chg="del">
        <pc:chgData name="Shay Hatan" userId="7febd00faed0e042" providerId="LiveId" clId="{8F0291D9-0D6E-41F2-A73A-DBC6BD2AED3D}" dt="2021-12-29T06:57:44.826" v="343" actId="47"/>
        <pc:sldMkLst>
          <pc:docMk/>
          <pc:sldMk cId="493284700" sldId="582"/>
        </pc:sldMkLst>
      </pc:sldChg>
      <pc:sldChg chg="del">
        <pc:chgData name="Shay Hatan" userId="7febd00faed0e042" providerId="LiveId" clId="{8F0291D9-0D6E-41F2-A73A-DBC6BD2AED3D}" dt="2021-12-29T06:57:43.893" v="338" actId="47"/>
        <pc:sldMkLst>
          <pc:docMk/>
          <pc:sldMk cId="812695480" sldId="583"/>
        </pc:sldMkLst>
      </pc:sldChg>
      <pc:sldChg chg="del">
        <pc:chgData name="Shay Hatan" userId="7febd00faed0e042" providerId="LiveId" clId="{8F0291D9-0D6E-41F2-A73A-DBC6BD2AED3D}" dt="2021-12-29T06:57:45.014" v="344" actId="47"/>
        <pc:sldMkLst>
          <pc:docMk/>
          <pc:sldMk cId="3902884927" sldId="584"/>
        </pc:sldMkLst>
      </pc:sldChg>
      <pc:sldChg chg="del">
        <pc:chgData name="Shay Hatan" userId="7febd00faed0e042" providerId="LiveId" clId="{8F0291D9-0D6E-41F2-A73A-DBC6BD2AED3D}" dt="2021-12-29T06:57:45.187" v="345" actId="47"/>
        <pc:sldMkLst>
          <pc:docMk/>
          <pc:sldMk cId="4071823454" sldId="585"/>
        </pc:sldMkLst>
      </pc:sldChg>
      <pc:sldChg chg="del">
        <pc:chgData name="Shay Hatan" userId="7febd00faed0e042" providerId="LiveId" clId="{8F0291D9-0D6E-41F2-A73A-DBC6BD2AED3D}" dt="2021-12-29T06:57:44.617" v="342" actId="47"/>
        <pc:sldMkLst>
          <pc:docMk/>
          <pc:sldMk cId="1989313452" sldId="586"/>
        </pc:sldMkLst>
      </pc:sldChg>
      <pc:sldChg chg="del">
        <pc:chgData name="Shay Hatan" userId="7febd00faed0e042" providerId="LiveId" clId="{8F0291D9-0D6E-41F2-A73A-DBC6BD2AED3D}" dt="2021-12-29T06:57:45.398" v="346" actId="47"/>
        <pc:sldMkLst>
          <pc:docMk/>
          <pc:sldMk cId="1031837255" sldId="587"/>
        </pc:sldMkLst>
      </pc:sldChg>
      <pc:sldChg chg="del">
        <pc:chgData name="Shay Hatan" userId="7febd00faed0e042" providerId="LiveId" clId="{8F0291D9-0D6E-41F2-A73A-DBC6BD2AED3D}" dt="2021-12-29T06:57:45.635" v="347" actId="47"/>
        <pc:sldMkLst>
          <pc:docMk/>
          <pc:sldMk cId="4209099490" sldId="588"/>
        </pc:sldMkLst>
      </pc:sldChg>
      <pc:sldChg chg="del">
        <pc:chgData name="Shay Hatan" userId="7febd00faed0e042" providerId="LiveId" clId="{8F0291D9-0D6E-41F2-A73A-DBC6BD2AED3D}" dt="2021-12-29T06:57:45.814" v="348" actId="47"/>
        <pc:sldMkLst>
          <pc:docMk/>
          <pc:sldMk cId="2134671713" sldId="589"/>
        </pc:sldMkLst>
      </pc:sldChg>
      <pc:sldChg chg="del">
        <pc:chgData name="Shay Hatan" userId="7febd00faed0e042" providerId="LiveId" clId="{8F0291D9-0D6E-41F2-A73A-DBC6BD2AED3D}" dt="2021-12-29T06:57:46.026" v="349" actId="47"/>
        <pc:sldMkLst>
          <pc:docMk/>
          <pc:sldMk cId="590205097" sldId="590"/>
        </pc:sldMkLst>
      </pc:sldChg>
      <pc:sldChg chg="del">
        <pc:chgData name="Shay Hatan" userId="7febd00faed0e042" providerId="LiveId" clId="{8F0291D9-0D6E-41F2-A73A-DBC6BD2AED3D}" dt="2021-12-29T06:57:46.211" v="350" actId="47"/>
        <pc:sldMkLst>
          <pc:docMk/>
          <pc:sldMk cId="2594615341" sldId="591"/>
        </pc:sldMkLst>
      </pc:sldChg>
      <pc:sldChg chg="del">
        <pc:chgData name="Shay Hatan" userId="7febd00faed0e042" providerId="LiveId" clId="{8F0291D9-0D6E-41F2-A73A-DBC6BD2AED3D}" dt="2021-12-29T06:57:46.372" v="351" actId="47"/>
        <pc:sldMkLst>
          <pc:docMk/>
          <pc:sldMk cId="13080646" sldId="592"/>
        </pc:sldMkLst>
      </pc:sldChg>
      <pc:sldChg chg="del">
        <pc:chgData name="Shay Hatan" userId="7febd00faed0e042" providerId="LiveId" clId="{8F0291D9-0D6E-41F2-A73A-DBC6BD2AED3D}" dt="2021-12-29T06:57:46.582" v="352" actId="47"/>
        <pc:sldMkLst>
          <pc:docMk/>
          <pc:sldMk cId="2511210175" sldId="593"/>
        </pc:sldMkLst>
      </pc:sldChg>
      <pc:sldChg chg="del">
        <pc:chgData name="Shay Hatan" userId="7febd00faed0e042" providerId="LiveId" clId="{8F0291D9-0D6E-41F2-A73A-DBC6BD2AED3D}" dt="2021-12-29T06:57:46.783" v="353" actId="47"/>
        <pc:sldMkLst>
          <pc:docMk/>
          <pc:sldMk cId="957158121" sldId="594"/>
        </pc:sldMkLst>
      </pc:sldChg>
      <pc:sldChg chg="del">
        <pc:chgData name="Shay Hatan" userId="7febd00faed0e042" providerId="LiveId" clId="{8F0291D9-0D6E-41F2-A73A-DBC6BD2AED3D}" dt="2021-12-29T06:57:46.947" v="354" actId="47"/>
        <pc:sldMkLst>
          <pc:docMk/>
          <pc:sldMk cId="3362693999" sldId="595"/>
        </pc:sldMkLst>
      </pc:sldChg>
      <pc:sldChg chg="del">
        <pc:chgData name="Shay Hatan" userId="7febd00faed0e042" providerId="LiveId" clId="{8F0291D9-0D6E-41F2-A73A-DBC6BD2AED3D}" dt="2021-12-29T06:57:47.140" v="355" actId="47"/>
        <pc:sldMkLst>
          <pc:docMk/>
          <pc:sldMk cId="1236927915" sldId="596"/>
        </pc:sldMkLst>
      </pc:sldChg>
      <pc:sldChg chg="del">
        <pc:chgData name="Shay Hatan" userId="7febd00faed0e042" providerId="LiveId" clId="{8F0291D9-0D6E-41F2-A73A-DBC6BD2AED3D}" dt="2021-12-29T06:57:47.345" v="356" actId="47"/>
        <pc:sldMkLst>
          <pc:docMk/>
          <pc:sldMk cId="323798330" sldId="597"/>
        </pc:sldMkLst>
      </pc:sldChg>
      <pc:sldChg chg="del">
        <pc:chgData name="Shay Hatan" userId="7febd00faed0e042" providerId="LiveId" clId="{8F0291D9-0D6E-41F2-A73A-DBC6BD2AED3D}" dt="2021-12-29T06:57:47.539" v="357" actId="47"/>
        <pc:sldMkLst>
          <pc:docMk/>
          <pc:sldMk cId="1264993587" sldId="598"/>
        </pc:sldMkLst>
      </pc:sldChg>
      <pc:sldChg chg="del">
        <pc:chgData name="Shay Hatan" userId="7febd00faed0e042" providerId="LiveId" clId="{8F0291D9-0D6E-41F2-A73A-DBC6BD2AED3D}" dt="2021-12-29T06:57:47.736" v="358" actId="47"/>
        <pc:sldMkLst>
          <pc:docMk/>
          <pc:sldMk cId="963368446" sldId="599"/>
        </pc:sldMkLst>
      </pc:sldChg>
      <pc:sldChg chg="del">
        <pc:chgData name="Shay Hatan" userId="7febd00faed0e042" providerId="LiveId" clId="{8F0291D9-0D6E-41F2-A73A-DBC6BD2AED3D}" dt="2021-12-29T06:57:47.921" v="359" actId="47"/>
        <pc:sldMkLst>
          <pc:docMk/>
          <pc:sldMk cId="679759139" sldId="600"/>
        </pc:sldMkLst>
      </pc:sldChg>
      <pc:sldChg chg="del">
        <pc:chgData name="Shay Hatan" userId="7febd00faed0e042" providerId="LiveId" clId="{8F0291D9-0D6E-41F2-A73A-DBC6BD2AED3D}" dt="2021-12-29T06:57:48.126" v="360" actId="47"/>
        <pc:sldMkLst>
          <pc:docMk/>
          <pc:sldMk cId="3687577792" sldId="601"/>
        </pc:sldMkLst>
      </pc:sldChg>
      <pc:sldChg chg="del">
        <pc:chgData name="Shay Hatan" userId="7febd00faed0e042" providerId="LiveId" clId="{8F0291D9-0D6E-41F2-A73A-DBC6BD2AED3D}" dt="2021-12-29T06:57:48.315" v="361" actId="47"/>
        <pc:sldMkLst>
          <pc:docMk/>
          <pc:sldMk cId="3648063769" sldId="602"/>
        </pc:sldMkLst>
      </pc:sldChg>
      <pc:sldChg chg="del">
        <pc:chgData name="Shay Hatan" userId="7febd00faed0e042" providerId="LiveId" clId="{8F0291D9-0D6E-41F2-A73A-DBC6BD2AED3D}" dt="2021-12-29T06:57:48.489" v="362" actId="47"/>
        <pc:sldMkLst>
          <pc:docMk/>
          <pc:sldMk cId="398053389" sldId="603"/>
        </pc:sldMkLst>
      </pc:sldChg>
      <pc:sldChg chg="del">
        <pc:chgData name="Shay Hatan" userId="7febd00faed0e042" providerId="LiveId" clId="{8F0291D9-0D6E-41F2-A73A-DBC6BD2AED3D}" dt="2021-12-29T06:57:48.654" v="363" actId="47"/>
        <pc:sldMkLst>
          <pc:docMk/>
          <pc:sldMk cId="1889855052" sldId="604"/>
        </pc:sldMkLst>
      </pc:sldChg>
      <pc:sldChg chg="del">
        <pc:chgData name="Shay Hatan" userId="7febd00faed0e042" providerId="LiveId" clId="{8F0291D9-0D6E-41F2-A73A-DBC6BD2AED3D}" dt="2021-12-29T06:57:48.875" v="364" actId="47"/>
        <pc:sldMkLst>
          <pc:docMk/>
          <pc:sldMk cId="4145745140" sldId="606"/>
        </pc:sldMkLst>
      </pc:sldChg>
      <pc:sldChg chg="del">
        <pc:chgData name="Shay Hatan" userId="7febd00faed0e042" providerId="LiveId" clId="{8F0291D9-0D6E-41F2-A73A-DBC6BD2AED3D}" dt="2021-12-29T06:57:49.058" v="365" actId="47"/>
        <pc:sldMkLst>
          <pc:docMk/>
          <pc:sldMk cId="3787426408" sldId="607"/>
        </pc:sldMkLst>
      </pc:sldChg>
      <pc:sldChg chg="del">
        <pc:chgData name="Shay Hatan" userId="7febd00faed0e042" providerId="LiveId" clId="{8F0291D9-0D6E-41F2-A73A-DBC6BD2AED3D}" dt="2021-12-29T06:57:49.270" v="366" actId="47"/>
        <pc:sldMkLst>
          <pc:docMk/>
          <pc:sldMk cId="3721667227" sldId="609"/>
        </pc:sldMkLst>
      </pc:sldChg>
      <pc:sldChg chg="del">
        <pc:chgData name="Shay Hatan" userId="7febd00faed0e042" providerId="LiveId" clId="{8F0291D9-0D6E-41F2-A73A-DBC6BD2AED3D}" dt="2021-12-29T06:57:49.471" v="367" actId="47"/>
        <pc:sldMkLst>
          <pc:docMk/>
          <pc:sldMk cId="1214880202" sldId="610"/>
        </pc:sldMkLst>
      </pc:sldChg>
      <pc:sldChg chg="del">
        <pc:chgData name="Shay Hatan" userId="7febd00faed0e042" providerId="LiveId" clId="{8F0291D9-0D6E-41F2-A73A-DBC6BD2AED3D}" dt="2021-12-29T06:57:49.666" v="368" actId="47"/>
        <pc:sldMkLst>
          <pc:docMk/>
          <pc:sldMk cId="2119994581" sldId="611"/>
        </pc:sldMkLst>
      </pc:sldChg>
      <pc:sldChg chg="del">
        <pc:chgData name="Shay Hatan" userId="7febd00faed0e042" providerId="LiveId" clId="{8F0291D9-0D6E-41F2-A73A-DBC6BD2AED3D}" dt="2021-12-29T06:57:49.858" v="369" actId="47"/>
        <pc:sldMkLst>
          <pc:docMk/>
          <pc:sldMk cId="153106990" sldId="612"/>
        </pc:sldMkLst>
      </pc:sldChg>
      <pc:sldChg chg="del">
        <pc:chgData name="Shay Hatan" userId="7febd00faed0e042" providerId="LiveId" clId="{8F0291D9-0D6E-41F2-A73A-DBC6BD2AED3D}" dt="2021-12-29T06:57:50.026" v="370" actId="47"/>
        <pc:sldMkLst>
          <pc:docMk/>
          <pc:sldMk cId="2093244798" sldId="613"/>
        </pc:sldMkLst>
      </pc:sldChg>
      <pc:sldChg chg="del">
        <pc:chgData name="Shay Hatan" userId="7febd00faed0e042" providerId="LiveId" clId="{8F0291D9-0D6E-41F2-A73A-DBC6BD2AED3D}" dt="2021-12-29T06:57:50.224" v="371" actId="47"/>
        <pc:sldMkLst>
          <pc:docMk/>
          <pc:sldMk cId="2004312679" sldId="614"/>
        </pc:sldMkLst>
      </pc:sldChg>
      <pc:sldChg chg="del">
        <pc:chgData name="Shay Hatan" userId="7febd00faed0e042" providerId="LiveId" clId="{8F0291D9-0D6E-41F2-A73A-DBC6BD2AED3D}" dt="2021-12-29T06:57:50.436" v="372" actId="47"/>
        <pc:sldMkLst>
          <pc:docMk/>
          <pc:sldMk cId="1793373145" sldId="615"/>
        </pc:sldMkLst>
      </pc:sldChg>
      <pc:sldChg chg="del">
        <pc:chgData name="Shay Hatan" userId="7febd00faed0e042" providerId="LiveId" clId="{8F0291D9-0D6E-41F2-A73A-DBC6BD2AED3D}" dt="2021-12-29T06:57:50.618" v="373" actId="47"/>
        <pc:sldMkLst>
          <pc:docMk/>
          <pc:sldMk cId="1709830794" sldId="616"/>
        </pc:sldMkLst>
      </pc:sldChg>
      <pc:sldChg chg="del">
        <pc:chgData name="Shay Hatan" userId="7febd00faed0e042" providerId="LiveId" clId="{8F0291D9-0D6E-41F2-A73A-DBC6BD2AED3D}" dt="2021-12-29T06:57:50.849" v="374" actId="47"/>
        <pc:sldMkLst>
          <pc:docMk/>
          <pc:sldMk cId="969708575" sldId="617"/>
        </pc:sldMkLst>
      </pc:sldChg>
      <pc:sldChg chg="del">
        <pc:chgData name="Shay Hatan" userId="7febd00faed0e042" providerId="LiveId" clId="{8F0291D9-0D6E-41F2-A73A-DBC6BD2AED3D}" dt="2021-12-29T06:57:51.030" v="375" actId="47"/>
        <pc:sldMkLst>
          <pc:docMk/>
          <pc:sldMk cId="3031547910" sldId="618"/>
        </pc:sldMkLst>
      </pc:sldChg>
      <pc:sldChg chg="del">
        <pc:chgData name="Shay Hatan" userId="7febd00faed0e042" providerId="LiveId" clId="{8F0291D9-0D6E-41F2-A73A-DBC6BD2AED3D}" dt="2021-12-29T06:57:51.221" v="376" actId="47"/>
        <pc:sldMkLst>
          <pc:docMk/>
          <pc:sldMk cId="1082041521" sldId="619"/>
        </pc:sldMkLst>
      </pc:sldChg>
      <pc:sldChg chg="del">
        <pc:chgData name="Shay Hatan" userId="7febd00faed0e042" providerId="LiveId" clId="{8F0291D9-0D6E-41F2-A73A-DBC6BD2AED3D}" dt="2021-12-29T06:57:51.407" v="377" actId="47"/>
        <pc:sldMkLst>
          <pc:docMk/>
          <pc:sldMk cId="3879806408" sldId="620"/>
        </pc:sldMkLst>
      </pc:sldChg>
      <pc:sldChg chg="del">
        <pc:chgData name="Shay Hatan" userId="7febd00faed0e042" providerId="LiveId" clId="{8F0291D9-0D6E-41F2-A73A-DBC6BD2AED3D}" dt="2021-12-29T06:57:51.618" v="378" actId="47"/>
        <pc:sldMkLst>
          <pc:docMk/>
          <pc:sldMk cId="2536082330" sldId="621"/>
        </pc:sldMkLst>
      </pc:sldChg>
      <pc:sldChg chg="del">
        <pc:chgData name="Shay Hatan" userId="7febd00faed0e042" providerId="LiveId" clId="{8F0291D9-0D6E-41F2-A73A-DBC6BD2AED3D}" dt="2021-12-29T06:57:51.816" v="379" actId="47"/>
        <pc:sldMkLst>
          <pc:docMk/>
          <pc:sldMk cId="3291001912" sldId="622"/>
        </pc:sldMkLst>
      </pc:sldChg>
      <pc:sldChg chg="del">
        <pc:chgData name="Shay Hatan" userId="7febd00faed0e042" providerId="LiveId" clId="{8F0291D9-0D6E-41F2-A73A-DBC6BD2AED3D}" dt="2021-12-29T06:57:52.005" v="380" actId="47"/>
        <pc:sldMkLst>
          <pc:docMk/>
          <pc:sldMk cId="3961049605" sldId="623"/>
        </pc:sldMkLst>
      </pc:sldChg>
      <pc:sldChg chg="del">
        <pc:chgData name="Shay Hatan" userId="7febd00faed0e042" providerId="LiveId" clId="{8F0291D9-0D6E-41F2-A73A-DBC6BD2AED3D}" dt="2021-12-29T06:57:52.189" v="381" actId="47"/>
        <pc:sldMkLst>
          <pc:docMk/>
          <pc:sldMk cId="3736902549" sldId="624"/>
        </pc:sldMkLst>
      </pc:sldChg>
      <pc:sldChg chg="del">
        <pc:chgData name="Shay Hatan" userId="7febd00faed0e042" providerId="LiveId" clId="{8F0291D9-0D6E-41F2-A73A-DBC6BD2AED3D}" dt="2021-12-29T06:57:52.391" v="382" actId="47"/>
        <pc:sldMkLst>
          <pc:docMk/>
          <pc:sldMk cId="2877799498" sldId="625"/>
        </pc:sldMkLst>
      </pc:sldChg>
      <pc:sldChg chg="del">
        <pc:chgData name="Shay Hatan" userId="7febd00faed0e042" providerId="LiveId" clId="{8F0291D9-0D6E-41F2-A73A-DBC6BD2AED3D}" dt="2021-12-29T06:57:52.612" v="383" actId="47"/>
        <pc:sldMkLst>
          <pc:docMk/>
          <pc:sldMk cId="3687275722" sldId="626"/>
        </pc:sldMkLst>
      </pc:sldChg>
      <pc:sldChg chg="del">
        <pc:chgData name="Shay Hatan" userId="7febd00faed0e042" providerId="LiveId" clId="{8F0291D9-0D6E-41F2-A73A-DBC6BD2AED3D}" dt="2021-12-29T06:57:52.805" v="384" actId="47"/>
        <pc:sldMkLst>
          <pc:docMk/>
          <pc:sldMk cId="3003437007" sldId="627"/>
        </pc:sldMkLst>
      </pc:sldChg>
      <pc:sldChg chg="del">
        <pc:chgData name="Shay Hatan" userId="7febd00faed0e042" providerId="LiveId" clId="{8F0291D9-0D6E-41F2-A73A-DBC6BD2AED3D}" dt="2021-12-29T06:57:53.011" v="385" actId="47"/>
        <pc:sldMkLst>
          <pc:docMk/>
          <pc:sldMk cId="2919581550" sldId="628"/>
        </pc:sldMkLst>
      </pc:sldChg>
      <pc:sldChg chg="del">
        <pc:chgData name="Shay Hatan" userId="7febd00faed0e042" providerId="LiveId" clId="{8F0291D9-0D6E-41F2-A73A-DBC6BD2AED3D}" dt="2021-12-29T06:57:53.176" v="386" actId="47"/>
        <pc:sldMkLst>
          <pc:docMk/>
          <pc:sldMk cId="3573440939" sldId="629"/>
        </pc:sldMkLst>
      </pc:sldChg>
      <pc:sldChg chg="del">
        <pc:chgData name="Shay Hatan" userId="7febd00faed0e042" providerId="LiveId" clId="{8F0291D9-0D6E-41F2-A73A-DBC6BD2AED3D}" dt="2021-12-29T06:57:53.402" v="387" actId="47"/>
        <pc:sldMkLst>
          <pc:docMk/>
          <pc:sldMk cId="71805508" sldId="630"/>
        </pc:sldMkLst>
      </pc:sldChg>
      <pc:sldChg chg="del">
        <pc:chgData name="Shay Hatan" userId="7febd00faed0e042" providerId="LiveId" clId="{8F0291D9-0D6E-41F2-A73A-DBC6BD2AED3D}" dt="2021-12-29T06:57:53.607" v="388" actId="47"/>
        <pc:sldMkLst>
          <pc:docMk/>
          <pc:sldMk cId="3107246410" sldId="631"/>
        </pc:sldMkLst>
      </pc:sldChg>
      <pc:sldChg chg="del">
        <pc:chgData name="Shay Hatan" userId="7febd00faed0e042" providerId="LiveId" clId="{8F0291D9-0D6E-41F2-A73A-DBC6BD2AED3D}" dt="2021-12-29T06:57:53.808" v="389" actId="47"/>
        <pc:sldMkLst>
          <pc:docMk/>
          <pc:sldMk cId="2121270411" sldId="632"/>
        </pc:sldMkLst>
      </pc:sldChg>
      <pc:sldChg chg="del">
        <pc:chgData name="Shay Hatan" userId="7febd00faed0e042" providerId="LiveId" clId="{8F0291D9-0D6E-41F2-A73A-DBC6BD2AED3D}" dt="2021-12-29T06:57:54.001" v="390" actId="47"/>
        <pc:sldMkLst>
          <pc:docMk/>
          <pc:sldMk cId="2850729929" sldId="633"/>
        </pc:sldMkLst>
      </pc:sldChg>
      <pc:sldChg chg="del">
        <pc:chgData name="Shay Hatan" userId="7febd00faed0e042" providerId="LiveId" clId="{8F0291D9-0D6E-41F2-A73A-DBC6BD2AED3D}" dt="2021-12-29T06:57:54.193" v="391" actId="47"/>
        <pc:sldMkLst>
          <pc:docMk/>
          <pc:sldMk cId="2636335180" sldId="634"/>
        </pc:sldMkLst>
      </pc:sldChg>
      <pc:sldChg chg="del">
        <pc:chgData name="Shay Hatan" userId="7febd00faed0e042" providerId="LiveId" clId="{8F0291D9-0D6E-41F2-A73A-DBC6BD2AED3D}" dt="2021-12-29T06:57:54.397" v="392" actId="47"/>
        <pc:sldMkLst>
          <pc:docMk/>
          <pc:sldMk cId="414373722" sldId="635"/>
        </pc:sldMkLst>
      </pc:sldChg>
      <pc:sldChg chg="del">
        <pc:chgData name="Shay Hatan" userId="7febd00faed0e042" providerId="LiveId" clId="{8F0291D9-0D6E-41F2-A73A-DBC6BD2AED3D}" dt="2021-12-29T06:57:54.606" v="393" actId="47"/>
        <pc:sldMkLst>
          <pc:docMk/>
          <pc:sldMk cId="3978637989" sldId="636"/>
        </pc:sldMkLst>
      </pc:sldChg>
      <pc:sldChg chg="del">
        <pc:chgData name="Shay Hatan" userId="7febd00faed0e042" providerId="LiveId" clId="{8F0291D9-0D6E-41F2-A73A-DBC6BD2AED3D}" dt="2021-12-29T06:57:54.792" v="394" actId="47"/>
        <pc:sldMkLst>
          <pc:docMk/>
          <pc:sldMk cId="2519114105" sldId="637"/>
        </pc:sldMkLst>
      </pc:sldChg>
      <pc:sldChg chg="del">
        <pc:chgData name="Shay Hatan" userId="7febd00faed0e042" providerId="LiveId" clId="{8F0291D9-0D6E-41F2-A73A-DBC6BD2AED3D}" dt="2021-12-29T06:57:54.996" v="395" actId="47"/>
        <pc:sldMkLst>
          <pc:docMk/>
          <pc:sldMk cId="1920781423" sldId="638"/>
        </pc:sldMkLst>
      </pc:sldChg>
      <pc:sldChg chg="del">
        <pc:chgData name="Shay Hatan" userId="7febd00faed0e042" providerId="LiveId" clId="{8F0291D9-0D6E-41F2-A73A-DBC6BD2AED3D}" dt="2021-12-29T06:57:55.180" v="396" actId="47"/>
        <pc:sldMkLst>
          <pc:docMk/>
          <pc:sldMk cId="2023735622" sldId="639"/>
        </pc:sldMkLst>
      </pc:sldChg>
      <pc:sldChg chg="del">
        <pc:chgData name="Shay Hatan" userId="7febd00faed0e042" providerId="LiveId" clId="{8F0291D9-0D6E-41F2-A73A-DBC6BD2AED3D}" dt="2021-12-29T06:57:55.385" v="397" actId="47"/>
        <pc:sldMkLst>
          <pc:docMk/>
          <pc:sldMk cId="2083677561" sldId="640"/>
        </pc:sldMkLst>
      </pc:sldChg>
      <pc:sldChg chg="del">
        <pc:chgData name="Shay Hatan" userId="7febd00faed0e042" providerId="LiveId" clId="{8F0291D9-0D6E-41F2-A73A-DBC6BD2AED3D}" dt="2021-12-29T06:57:55.571" v="398" actId="47"/>
        <pc:sldMkLst>
          <pc:docMk/>
          <pc:sldMk cId="972598690" sldId="641"/>
        </pc:sldMkLst>
      </pc:sldChg>
      <pc:sldChg chg="del">
        <pc:chgData name="Shay Hatan" userId="7febd00faed0e042" providerId="LiveId" clId="{8F0291D9-0D6E-41F2-A73A-DBC6BD2AED3D}" dt="2021-12-29T06:57:55.798" v="399" actId="47"/>
        <pc:sldMkLst>
          <pc:docMk/>
          <pc:sldMk cId="1460872136" sldId="642"/>
        </pc:sldMkLst>
      </pc:sldChg>
      <pc:sldChg chg="del">
        <pc:chgData name="Shay Hatan" userId="7febd00faed0e042" providerId="LiveId" clId="{8F0291D9-0D6E-41F2-A73A-DBC6BD2AED3D}" dt="2021-12-29T06:57:55.995" v="400" actId="47"/>
        <pc:sldMkLst>
          <pc:docMk/>
          <pc:sldMk cId="2148888507" sldId="643"/>
        </pc:sldMkLst>
      </pc:sldChg>
      <pc:sldChg chg="del">
        <pc:chgData name="Shay Hatan" userId="7febd00faed0e042" providerId="LiveId" clId="{8F0291D9-0D6E-41F2-A73A-DBC6BD2AED3D}" dt="2021-12-29T06:57:56.197" v="401" actId="47"/>
        <pc:sldMkLst>
          <pc:docMk/>
          <pc:sldMk cId="2179064800" sldId="644"/>
        </pc:sldMkLst>
      </pc:sldChg>
      <pc:sldChg chg="del">
        <pc:chgData name="Shay Hatan" userId="7febd00faed0e042" providerId="LiveId" clId="{8F0291D9-0D6E-41F2-A73A-DBC6BD2AED3D}" dt="2021-12-29T06:57:56.406" v="402" actId="47"/>
        <pc:sldMkLst>
          <pc:docMk/>
          <pc:sldMk cId="3795233855" sldId="645"/>
        </pc:sldMkLst>
      </pc:sldChg>
      <pc:sldChg chg="del">
        <pc:chgData name="Shay Hatan" userId="7febd00faed0e042" providerId="LiveId" clId="{8F0291D9-0D6E-41F2-A73A-DBC6BD2AED3D}" dt="2021-12-29T06:57:56.594" v="403" actId="47"/>
        <pc:sldMkLst>
          <pc:docMk/>
          <pc:sldMk cId="1139086877" sldId="646"/>
        </pc:sldMkLst>
      </pc:sldChg>
      <pc:sldChg chg="del">
        <pc:chgData name="Shay Hatan" userId="7febd00faed0e042" providerId="LiveId" clId="{8F0291D9-0D6E-41F2-A73A-DBC6BD2AED3D}" dt="2021-12-29T06:57:56.775" v="404" actId="47"/>
        <pc:sldMkLst>
          <pc:docMk/>
          <pc:sldMk cId="3132021638" sldId="647"/>
        </pc:sldMkLst>
      </pc:sldChg>
      <pc:sldChg chg="del">
        <pc:chgData name="Shay Hatan" userId="7febd00faed0e042" providerId="LiveId" clId="{8F0291D9-0D6E-41F2-A73A-DBC6BD2AED3D}" dt="2021-12-29T06:57:57.001" v="405" actId="47"/>
        <pc:sldMkLst>
          <pc:docMk/>
          <pc:sldMk cId="2594860931" sldId="648"/>
        </pc:sldMkLst>
      </pc:sldChg>
      <pc:sldChg chg="del">
        <pc:chgData name="Shay Hatan" userId="7febd00faed0e042" providerId="LiveId" clId="{8F0291D9-0D6E-41F2-A73A-DBC6BD2AED3D}" dt="2021-12-29T06:57:57.215" v="406" actId="47"/>
        <pc:sldMkLst>
          <pc:docMk/>
          <pc:sldMk cId="2173195727" sldId="649"/>
        </pc:sldMkLst>
      </pc:sldChg>
      <pc:sldChg chg="del">
        <pc:chgData name="Shay Hatan" userId="7febd00faed0e042" providerId="LiveId" clId="{8F0291D9-0D6E-41F2-A73A-DBC6BD2AED3D}" dt="2021-12-29T06:57:57.392" v="407" actId="47"/>
        <pc:sldMkLst>
          <pc:docMk/>
          <pc:sldMk cId="1381298611" sldId="650"/>
        </pc:sldMkLst>
      </pc:sldChg>
      <pc:sldChg chg="del">
        <pc:chgData name="Shay Hatan" userId="7febd00faed0e042" providerId="LiveId" clId="{8F0291D9-0D6E-41F2-A73A-DBC6BD2AED3D}" dt="2021-12-29T06:57:57.579" v="408" actId="47"/>
        <pc:sldMkLst>
          <pc:docMk/>
          <pc:sldMk cId="523783283" sldId="651"/>
        </pc:sldMkLst>
      </pc:sldChg>
      <pc:sldChg chg="del">
        <pc:chgData name="Shay Hatan" userId="7febd00faed0e042" providerId="LiveId" clId="{8F0291D9-0D6E-41F2-A73A-DBC6BD2AED3D}" dt="2021-12-29T06:57:57.767" v="409" actId="47"/>
        <pc:sldMkLst>
          <pc:docMk/>
          <pc:sldMk cId="2849859192" sldId="65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222471963" sldId="653"/>
        </pc:sldMkLst>
      </pc:sldChg>
      <pc:sldChg chg="del">
        <pc:chgData name="Shay Hatan" userId="7febd00faed0e042" providerId="LiveId" clId="{8F0291D9-0D6E-41F2-A73A-DBC6BD2AED3D}" dt="2021-12-29T07:17:51.825" v="413" actId="2696"/>
        <pc:sldMkLst>
          <pc:docMk/>
          <pc:sldMk cId="3330231490" sldId="654"/>
        </pc:sldMkLst>
      </pc:sldChg>
      <pc:sldChg chg="del">
        <pc:chgData name="Shay Hatan" userId="7febd00faed0e042" providerId="LiveId" clId="{8F0291D9-0D6E-41F2-A73A-DBC6BD2AED3D}" dt="2021-12-29T07:17:51.825" v="413" actId="2696"/>
        <pc:sldMkLst>
          <pc:docMk/>
          <pc:sldMk cId="2861539250" sldId="655"/>
        </pc:sldMkLst>
      </pc:sldChg>
      <pc:sldChg chg="del">
        <pc:chgData name="Shay Hatan" userId="7febd00faed0e042" providerId="LiveId" clId="{8F0291D9-0D6E-41F2-A73A-DBC6BD2AED3D}" dt="2021-12-29T07:17:51.825" v="413" actId="2696"/>
        <pc:sldMkLst>
          <pc:docMk/>
          <pc:sldMk cId="547241120" sldId="656"/>
        </pc:sldMkLst>
      </pc:sldChg>
      <pc:sldChg chg="del">
        <pc:chgData name="Shay Hatan" userId="7febd00faed0e042" providerId="LiveId" clId="{8F0291D9-0D6E-41F2-A73A-DBC6BD2AED3D}" dt="2021-12-29T07:17:51.825" v="413" actId="2696"/>
        <pc:sldMkLst>
          <pc:docMk/>
          <pc:sldMk cId="3148227047" sldId="657"/>
        </pc:sldMkLst>
      </pc:sldChg>
      <pc:sldChg chg="del">
        <pc:chgData name="Shay Hatan" userId="7febd00faed0e042" providerId="LiveId" clId="{8F0291D9-0D6E-41F2-A73A-DBC6BD2AED3D}" dt="2021-12-29T07:17:51.825" v="413" actId="2696"/>
        <pc:sldMkLst>
          <pc:docMk/>
          <pc:sldMk cId="664969253" sldId="65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430975241" sldId="659"/>
        </pc:sldMkLst>
      </pc:sldChg>
      <pc:sldChg chg="del">
        <pc:chgData name="Shay Hatan" userId="7febd00faed0e042" providerId="LiveId" clId="{8F0291D9-0D6E-41F2-A73A-DBC6BD2AED3D}" dt="2021-12-29T07:18:48.643" v="414" actId="2696"/>
        <pc:sldMkLst>
          <pc:docMk/>
          <pc:sldMk cId="2825581059" sldId="660"/>
        </pc:sldMkLst>
      </pc:sldChg>
      <pc:sldChg chg="del">
        <pc:chgData name="Shay Hatan" userId="7febd00faed0e042" providerId="LiveId" clId="{8F0291D9-0D6E-41F2-A73A-DBC6BD2AED3D}" dt="2021-12-29T07:18:48.643" v="414" actId="2696"/>
        <pc:sldMkLst>
          <pc:docMk/>
          <pc:sldMk cId="1559125231" sldId="661"/>
        </pc:sldMkLst>
      </pc:sldChg>
      <pc:sldChg chg="del">
        <pc:chgData name="Shay Hatan" userId="7febd00faed0e042" providerId="LiveId" clId="{8F0291D9-0D6E-41F2-A73A-DBC6BD2AED3D}" dt="2021-12-29T07:17:51.825" v="413" actId="2696"/>
        <pc:sldMkLst>
          <pc:docMk/>
          <pc:sldMk cId="3251316082" sldId="66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704985053" sldId="663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537539427" sldId="664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245446891" sldId="665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619982074" sldId="667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207113719" sldId="668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26914698" sldId="669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38594846" sldId="670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142059645" sldId="671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762146201" sldId="67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181823083" sldId="673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8322266" sldId="674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334130489" sldId="675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99993381" sldId="676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681312325" sldId="677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863818512" sldId="678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888256572" sldId="679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949730686" sldId="680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647784070" sldId="681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803303025" sldId="68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285521701" sldId="683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625457064" sldId="684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562774566" sldId="685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007199834" sldId="686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162103877" sldId="687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295278344" sldId="688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894669746" sldId="689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387055848" sldId="690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431310528" sldId="691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206483863" sldId="69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562896641" sldId="693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822856504" sldId="694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159067463" sldId="695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416578744" sldId="696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531747059" sldId="697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753313204" sldId="698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311774884" sldId="699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89802022" sldId="700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00891152" sldId="701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011026252" sldId="70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63192103" sldId="703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178772319" sldId="704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814694585" sldId="705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285734434" sldId="706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069284760" sldId="707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122346713" sldId="708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239413208" sldId="709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612215734" sldId="710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147617793" sldId="711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398677841" sldId="71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72493759" sldId="713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028194404" sldId="714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264014803" sldId="715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655191603" sldId="716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208686553" sldId="717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503564122" sldId="718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718237634" sldId="719"/>
        </pc:sldMkLst>
      </pc:sldChg>
      <pc:sldChg chg="del">
        <pc:chgData name="Shay Hatan" userId="7febd00faed0e042" providerId="LiveId" clId="{8F0291D9-0D6E-41F2-A73A-DBC6BD2AED3D}" dt="2021-12-29T07:00:00.464" v="411" actId="2696"/>
        <pc:sldMkLst>
          <pc:docMk/>
          <pc:sldMk cId="4240678586" sldId="720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963991435" sldId="721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830502683" sldId="72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740973240" sldId="723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955137072" sldId="724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878525223" sldId="725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123938458" sldId="726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490425539" sldId="727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680277311" sldId="728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457798998" sldId="729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443168562" sldId="730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36023331" sldId="731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79177203" sldId="732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909104556" sldId="733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197656209" sldId="734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605032160" sldId="735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1469692083" sldId="736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967223390" sldId="737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539990087" sldId="738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305346030" sldId="739"/>
        </pc:sldMkLst>
      </pc:sldChg>
      <pc:sldChg chg="del">
        <pc:chgData name="Shay Hatan" userId="7febd00faed0e042" providerId="LiveId" clId="{8F0291D9-0D6E-41F2-A73A-DBC6BD2AED3D}" dt="2021-12-29T06:59:25.224" v="410" actId="2696"/>
        <pc:sldMkLst>
          <pc:docMk/>
          <pc:sldMk cId="2469240717" sldId="740"/>
        </pc:sldMkLst>
      </pc:sldChg>
      <pc:sldChg chg="del">
        <pc:chgData name="Shay Hatan" userId="7febd00faed0e042" providerId="LiveId" clId="{8F0291D9-0D6E-41F2-A73A-DBC6BD2AED3D}" dt="2021-12-29T07:00:00.464" v="411" actId="2696"/>
        <pc:sldMkLst>
          <pc:docMk/>
          <pc:sldMk cId="1654131961" sldId="741"/>
        </pc:sldMkLst>
      </pc:sldChg>
      <pc:sldChg chg="del">
        <pc:chgData name="Shay Hatan" userId="7febd00faed0e042" providerId="LiveId" clId="{8F0291D9-0D6E-41F2-A73A-DBC6BD2AED3D}" dt="2021-12-29T07:00:00.464" v="411" actId="2696"/>
        <pc:sldMkLst>
          <pc:docMk/>
          <pc:sldMk cId="4214655853" sldId="742"/>
        </pc:sldMkLst>
      </pc:sldChg>
      <pc:sldChg chg="del">
        <pc:chgData name="Shay Hatan" userId="7febd00faed0e042" providerId="LiveId" clId="{8F0291D9-0D6E-41F2-A73A-DBC6BD2AED3D}" dt="2021-12-29T07:00:00.464" v="411" actId="2696"/>
        <pc:sldMkLst>
          <pc:docMk/>
          <pc:sldMk cId="3022554282" sldId="743"/>
        </pc:sldMkLst>
      </pc:sldChg>
      <pc:sldChg chg="del">
        <pc:chgData name="Shay Hatan" userId="7febd00faed0e042" providerId="LiveId" clId="{8F0291D9-0D6E-41F2-A73A-DBC6BD2AED3D}" dt="2021-12-29T07:00:00.464" v="411" actId="2696"/>
        <pc:sldMkLst>
          <pc:docMk/>
          <pc:sldMk cId="700414718" sldId="744"/>
        </pc:sldMkLst>
      </pc:sldChg>
      <pc:sldChg chg="del">
        <pc:chgData name="Shay Hatan" userId="7febd00faed0e042" providerId="LiveId" clId="{8F0291D9-0D6E-41F2-A73A-DBC6BD2AED3D}" dt="2021-12-29T07:00:00.464" v="411" actId="2696"/>
        <pc:sldMkLst>
          <pc:docMk/>
          <pc:sldMk cId="490214280" sldId="745"/>
        </pc:sldMkLst>
      </pc:sldChg>
      <pc:sldChg chg="del">
        <pc:chgData name="Shay Hatan" userId="7febd00faed0e042" providerId="LiveId" clId="{8F0291D9-0D6E-41F2-A73A-DBC6BD2AED3D}" dt="2021-12-29T07:00:00.464" v="411" actId="2696"/>
        <pc:sldMkLst>
          <pc:docMk/>
          <pc:sldMk cId="2741468892" sldId="746"/>
        </pc:sldMkLst>
      </pc:sldChg>
      <pc:sldChg chg="del">
        <pc:chgData name="Shay Hatan" userId="7febd00faed0e042" providerId="LiveId" clId="{8F0291D9-0D6E-41F2-A73A-DBC6BD2AED3D}" dt="2021-12-29T07:00:00.464" v="411" actId="2696"/>
        <pc:sldMkLst>
          <pc:docMk/>
          <pc:sldMk cId="1203053994" sldId="747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769696380" sldId="74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671535291" sldId="749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130737631" sldId="750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955495643" sldId="751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469534553" sldId="752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037974456" sldId="753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371842925" sldId="754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28910763" sldId="755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111485085" sldId="756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029674750" sldId="757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768243450" sldId="75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963325310" sldId="759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627059020" sldId="760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4020284823" sldId="761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638416257" sldId="762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690366583" sldId="763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588907049" sldId="764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264288638" sldId="765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645871278" sldId="766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580860131" sldId="767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711253108" sldId="76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228977440" sldId="769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286925168" sldId="770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03752118" sldId="771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718620352" sldId="772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4166664808" sldId="773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155576936" sldId="774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342902707" sldId="775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547553633" sldId="776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711105928" sldId="777"/>
        </pc:sldMkLst>
      </pc:sldChg>
      <pc:sldChg chg="del">
        <pc:chgData name="Shay Hatan" userId="7febd00faed0e042" providerId="LiveId" clId="{8F0291D9-0D6E-41F2-A73A-DBC6BD2AED3D}" dt="2021-12-29T07:17:51.825" v="413" actId="2696"/>
        <pc:sldMkLst>
          <pc:docMk/>
          <pc:sldMk cId="1921488735" sldId="77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479944103" sldId="779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209300475" sldId="781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952704196" sldId="782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965740467" sldId="783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759678174" sldId="784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829571014" sldId="785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049496421" sldId="786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220216026" sldId="787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714925945" sldId="78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958811379" sldId="789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783512680" sldId="790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579443447" sldId="791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089998509" sldId="792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28998822" sldId="793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133908294" sldId="794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94609453" sldId="795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817969920" sldId="796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976967703" sldId="797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953439262" sldId="79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255374712" sldId="799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088815244" sldId="800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580179684" sldId="801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749288564" sldId="802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926781244" sldId="803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821040579" sldId="804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891781361" sldId="805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176514129" sldId="806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4043875026" sldId="807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619098920" sldId="80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659865310" sldId="809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862252404" sldId="810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760168319" sldId="811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495041983" sldId="812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108436619" sldId="813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034376838" sldId="814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835746399" sldId="815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988618496" sldId="816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891338200" sldId="817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545804282" sldId="818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591853682" sldId="819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3369173382" sldId="820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852824008" sldId="821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2123020837" sldId="822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783944098" sldId="823"/>
        </pc:sldMkLst>
      </pc:sldChg>
      <pc:sldChg chg="del">
        <pc:chgData name="Shay Hatan" userId="7febd00faed0e042" providerId="LiveId" clId="{8F0291D9-0D6E-41F2-A73A-DBC6BD2AED3D}" dt="2021-12-29T07:04:12.015" v="412" actId="2696"/>
        <pc:sldMkLst>
          <pc:docMk/>
          <pc:sldMk cId="138692635" sldId="825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894001705" sldId="826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969480397" sldId="827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913849765" sldId="828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294641349" sldId="829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074368906" sldId="830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632452696" sldId="1042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4225672830" sldId="1043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959596721" sldId="1044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348654817" sldId="1045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331603533" sldId="1046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3041391956" sldId="1047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499740638" sldId="1048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65120573" sldId="1049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609875847" sldId="1050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848528314" sldId="1051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4197135309" sldId="1052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151853997" sldId="1053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909180280" sldId="1054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517574047" sldId="1055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201088849" sldId="1056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108528857" sldId="1057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577209726" sldId="1058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849080654" sldId="1059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3223205296" sldId="1060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782462741" sldId="1061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481061825" sldId="1062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807912837" sldId="1063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599331419" sldId="1064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64592355" sldId="1065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645655860" sldId="1066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702334887" sldId="1067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422434022" sldId="1068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4166631012" sldId="1069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335876176" sldId="1070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053495635" sldId="1071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165249185" sldId="1072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194021729" sldId="1073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088644376" sldId="1074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253691597" sldId="1075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559372877" sldId="1076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656288488" sldId="1077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82978882" sldId="1078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4105249876" sldId="1079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463415933" sldId="1080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912697181" sldId="1081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364702824" sldId="1082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196885590" sldId="1083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462344110" sldId="1084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002460148" sldId="1085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149195370" sldId="1086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895261702" sldId="1087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482163924" sldId="1088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4022945276" sldId="1089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990559138" sldId="1090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3402434199" sldId="1091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673168123" sldId="1092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363947064" sldId="1093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098456668" sldId="1094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3001431024" sldId="1095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594974005" sldId="1096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80267689" sldId="1097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002876255" sldId="1098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356652543" sldId="1099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162502712" sldId="1100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3893509478" sldId="1101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165923595" sldId="1102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550004897" sldId="1103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140037805" sldId="1104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035600401" sldId="1105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571322621" sldId="1106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697737366" sldId="1107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937924243" sldId="1108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3779360322" sldId="1109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1379800417" sldId="1110"/>
        </pc:sldMkLst>
      </pc:sldChg>
      <pc:sldChg chg="del">
        <pc:chgData name="Shay Hatan" userId="7febd00faed0e042" providerId="LiveId" clId="{8F0291D9-0D6E-41F2-A73A-DBC6BD2AED3D}" dt="2021-12-29T07:21:22.177" v="415" actId="2696"/>
        <pc:sldMkLst>
          <pc:docMk/>
          <pc:sldMk cId="2924441387" sldId="11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2021. 12. 29.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8131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0417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256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4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511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00120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00450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21271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31975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43589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52455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60433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73141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endParaRPr lang="hu-HU" b="1" dirty="0">
              <a:solidFill>
                <a:srgbClr val="00B050"/>
              </a:solidFill>
            </a:endParaRPr>
          </a:p>
          <a:p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792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39FFE-449E-4917-852C-CC4BBF5F5494}"/>
              </a:ext>
            </a:extLst>
          </p:cNvPr>
          <p:cNvSpPr txBox="1"/>
          <p:nvPr/>
        </p:nvSpPr>
        <p:spPr>
          <a:xfrm>
            <a:off x="2083269" y="4275785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0             1              2             3              4              5              6             7              8             9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1163233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39FFE-449E-4917-852C-CC4BBF5F5494}"/>
              </a:ext>
            </a:extLst>
          </p:cNvPr>
          <p:cNvSpPr txBox="1"/>
          <p:nvPr/>
        </p:nvSpPr>
        <p:spPr>
          <a:xfrm>
            <a:off x="2083269" y="4275785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0             1              2             3              4              5              6             7              8             9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FBC3F1-21DF-4B38-B41B-A74BF4887AD3}"/>
              </a:ext>
            </a:extLst>
          </p:cNvPr>
          <p:cNvSpPr txBox="1"/>
          <p:nvPr/>
        </p:nvSpPr>
        <p:spPr>
          <a:xfrm>
            <a:off x="3465376" y="5159768"/>
            <a:ext cx="5261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transform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know the postions of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sorted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to construct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cumulative count array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589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39FFE-449E-4917-852C-CC4BBF5F5494}"/>
              </a:ext>
            </a:extLst>
          </p:cNvPr>
          <p:cNvSpPr txBox="1"/>
          <p:nvPr/>
        </p:nvSpPr>
        <p:spPr>
          <a:xfrm>
            <a:off x="2083269" y="4275785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0             1              2             3              4              5              6             7              8             9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FEEB62-4734-4BBF-AC01-4A20CF97B5C4}"/>
              </a:ext>
            </a:extLst>
          </p:cNvPr>
          <p:cNvSpPr/>
          <p:nvPr/>
        </p:nvSpPr>
        <p:spPr>
          <a:xfrm>
            <a:off x="2588653" y="5203793"/>
            <a:ext cx="824248" cy="82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5251F-B7D4-43F4-81EA-01F8CBCE201D}"/>
              </a:ext>
            </a:extLst>
          </p:cNvPr>
          <p:cNvSpPr/>
          <p:nvPr/>
        </p:nvSpPr>
        <p:spPr>
          <a:xfrm>
            <a:off x="3412901" y="5203793"/>
            <a:ext cx="824248" cy="82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70D31-C991-4A4C-9C4C-9A0CF88D6E6A}"/>
              </a:ext>
            </a:extLst>
          </p:cNvPr>
          <p:cNvSpPr/>
          <p:nvPr/>
        </p:nvSpPr>
        <p:spPr>
          <a:xfrm>
            <a:off x="4237149" y="5203793"/>
            <a:ext cx="824248" cy="82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88487-175C-4063-B63B-9C6FE9474FE7}"/>
              </a:ext>
            </a:extLst>
          </p:cNvPr>
          <p:cNvSpPr/>
          <p:nvPr/>
        </p:nvSpPr>
        <p:spPr>
          <a:xfrm>
            <a:off x="5061397" y="5203793"/>
            <a:ext cx="824248" cy="82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947127-FD31-4B67-BE77-F192C49E6EFF}"/>
              </a:ext>
            </a:extLst>
          </p:cNvPr>
          <p:cNvSpPr/>
          <p:nvPr/>
        </p:nvSpPr>
        <p:spPr>
          <a:xfrm>
            <a:off x="5885645" y="5203793"/>
            <a:ext cx="824248" cy="82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984369-922C-4436-9A11-3FAC41FF8364}"/>
              </a:ext>
            </a:extLst>
          </p:cNvPr>
          <p:cNvSpPr/>
          <p:nvPr/>
        </p:nvSpPr>
        <p:spPr>
          <a:xfrm>
            <a:off x="6709893" y="5203793"/>
            <a:ext cx="824248" cy="82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D9FB2-B782-48D5-9C85-009B7FFF7324}"/>
              </a:ext>
            </a:extLst>
          </p:cNvPr>
          <p:cNvSpPr/>
          <p:nvPr/>
        </p:nvSpPr>
        <p:spPr>
          <a:xfrm>
            <a:off x="7534141" y="5203793"/>
            <a:ext cx="824248" cy="82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D661BF-87FC-4C79-A21A-E093FAF9A89C}"/>
              </a:ext>
            </a:extLst>
          </p:cNvPr>
          <p:cNvSpPr/>
          <p:nvPr/>
        </p:nvSpPr>
        <p:spPr>
          <a:xfrm>
            <a:off x="8358389" y="5203793"/>
            <a:ext cx="824248" cy="824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73666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232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38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2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35326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239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509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540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023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221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258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361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1D088-400D-4ABC-98C8-03C986BED745}"/>
              </a:ext>
            </a:extLst>
          </p:cNvPr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1B986-042F-4C33-AA39-616DF7AD3AAB}"/>
              </a:ext>
            </a:extLst>
          </p:cNvPr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8D005-5A48-4B15-9CB8-4DAC5E446183}"/>
              </a:ext>
            </a:extLst>
          </p:cNvPr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8F40-1CFB-406A-B56A-5AF2DBD13107}"/>
              </a:ext>
            </a:extLst>
          </p:cNvPr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172B-C61F-4F48-8EAF-3AFB78CBE0AD}"/>
              </a:ext>
            </a:extLst>
          </p:cNvPr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29B19-6EF7-497E-A3A7-7FF44F5F1232}"/>
              </a:ext>
            </a:extLst>
          </p:cNvPr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F5502-6A5F-438A-A11B-7614BE716C8E}"/>
              </a:ext>
            </a:extLst>
          </p:cNvPr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F97775-ED08-4B89-8AAD-69B05CC4A30D}"/>
              </a:ext>
            </a:extLst>
          </p:cNvPr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8A153-6C5C-4AF2-A84C-7D1F665289D9}"/>
              </a:ext>
            </a:extLst>
          </p:cNvPr>
          <p:cNvSpPr/>
          <p:nvPr/>
        </p:nvSpPr>
        <p:spPr>
          <a:xfrm>
            <a:off x="179968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C9995-9568-4D2E-9E52-E120F9EAA630}"/>
              </a:ext>
            </a:extLst>
          </p:cNvPr>
          <p:cNvSpPr/>
          <p:nvPr/>
        </p:nvSpPr>
        <p:spPr>
          <a:xfrm>
            <a:off x="262393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3D44D-1530-49DD-8D39-9DCC2A72F6C7}"/>
              </a:ext>
            </a:extLst>
          </p:cNvPr>
          <p:cNvSpPr/>
          <p:nvPr/>
        </p:nvSpPr>
        <p:spPr>
          <a:xfrm>
            <a:off x="344818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75805-C1D7-47A2-A710-614CAD290958}"/>
              </a:ext>
            </a:extLst>
          </p:cNvPr>
          <p:cNvSpPr/>
          <p:nvPr/>
        </p:nvSpPr>
        <p:spPr>
          <a:xfrm>
            <a:off x="427243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CE39-ED02-40D5-8177-91A47F684C18}"/>
              </a:ext>
            </a:extLst>
          </p:cNvPr>
          <p:cNvSpPr/>
          <p:nvPr/>
        </p:nvSpPr>
        <p:spPr>
          <a:xfrm>
            <a:off x="509668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CB29-7F2F-44E6-B4A5-74EEBFE26223}"/>
              </a:ext>
            </a:extLst>
          </p:cNvPr>
          <p:cNvSpPr/>
          <p:nvPr/>
        </p:nvSpPr>
        <p:spPr>
          <a:xfrm>
            <a:off x="5920928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79E2-E6D1-42EA-A92A-82B430058C33}"/>
              </a:ext>
            </a:extLst>
          </p:cNvPr>
          <p:cNvSpPr/>
          <p:nvPr/>
        </p:nvSpPr>
        <p:spPr>
          <a:xfrm>
            <a:off x="6745176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E923F-C9D4-40A8-ACAA-C4D2815F78A0}"/>
              </a:ext>
            </a:extLst>
          </p:cNvPr>
          <p:cNvSpPr/>
          <p:nvPr/>
        </p:nvSpPr>
        <p:spPr>
          <a:xfrm>
            <a:off x="7569424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A2F36-9F52-4E8B-B822-FB6811E7D9A7}"/>
              </a:ext>
            </a:extLst>
          </p:cNvPr>
          <p:cNvSpPr/>
          <p:nvPr/>
        </p:nvSpPr>
        <p:spPr>
          <a:xfrm>
            <a:off x="8393672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4C7AC-E61A-4857-A9CD-5F9EEE53F3E0}"/>
              </a:ext>
            </a:extLst>
          </p:cNvPr>
          <p:cNvSpPr/>
          <p:nvPr/>
        </p:nvSpPr>
        <p:spPr>
          <a:xfrm>
            <a:off x="9217920" y="3372118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3BA51-35AF-4DE1-BA0B-A6EDB586CCC2}"/>
              </a:ext>
            </a:extLst>
          </p:cNvPr>
          <p:cNvSpPr txBox="1"/>
          <p:nvPr/>
        </p:nvSpPr>
        <p:spPr>
          <a:xfrm>
            <a:off x="10219953" y="3169691"/>
            <a:ext cx="1830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array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items as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46BA6-715E-448C-B463-C1B34BD24A13}"/>
              </a:ext>
            </a:extLst>
          </p:cNvPr>
          <p:cNvSpPr/>
          <p:nvPr/>
        </p:nvSpPr>
        <p:spPr>
          <a:xfrm>
            <a:off x="179968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73D34-21AA-49BA-BBA3-BA206677225E}"/>
              </a:ext>
            </a:extLst>
          </p:cNvPr>
          <p:cNvSpPr/>
          <p:nvPr/>
        </p:nvSpPr>
        <p:spPr>
          <a:xfrm>
            <a:off x="262393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CAEAB4-027E-4F3D-8248-40351E0BCFF8}"/>
              </a:ext>
            </a:extLst>
          </p:cNvPr>
          <p:cNvSpPr/>
          <p:nvPr/>
        </p:nvSpPr>
        <p:spPr>
          <a:xfrm>
            <a:off x="344818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96F8-FBA7-426D-882A-2180260A29FF}"/>
              </a:ext>
            </a:extLst>
          </p:cNvPr>
          <p:cNvSpPr/>
          <p:nvPr/>
        </p:nvSpPr>
        <p:spPr>
          <a:xfrm>
            <a:off x="427243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DA334-7108-4F28-BFDA-53AD518C59BD}"/>
              </a:ext>
            </a:extLst>
          </p:cNvPr>
          <p:cNvSpPr/>
          <p:nvPr/>
        </p:nvSpPr>
        <p:spPr>
          <a:xfrm>
            <a:off x="509668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6688C-B3CD-422C-8D34-C7AB219EBB6C}"/>
              </a:ext>
            </a:extLst>
          </p:cNvPr>
          <p:cNvSpPr/>
          <p:nvPr/>
        </p:nvSpPr>
        <p:spPr>
          <a:xfrm>
            <a:off x="5920928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F728E-1A1D-4569-A95C-D58EF670F7AA}"/>
              </a:ext>
            </a:extLst>
          </p:cNvPr>
          <p:cNvSpPr/>
          <p:nvPr/>
        </p:nvSpPr>
        <p:spPr>
          <a:xfrm>
            <a:off x="6745176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F9A27-BB06-4341-BB52-D328C408A4FA}"/>
              </a:ext>
            </a:extLst>
          </p:cNvPr>
          <p:cNvSpPr/>
          <p:nvPr/>
        </p:nvSpPr>
        <p:spPr>
          <a:xfrm>
            <a:off x="7569424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C6B58-E17D-4022-B16E-EDD7EDFF0756}"/>
              </a:ext>
            </a:extLst>
          </p:cNvPr>
          <p:cNvSpPr/>
          <p:nvPr/>
        </p:nvSpPr>
        <p:spPr>
          <a:xfrm>
            <a:off x="8393672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F28E3-DEF6-468E-80AC-6A399BB021A7}"/>
              </a:ext>
            </a:extLst>
          </p:cNvPr>
          <p:cNvSpPr/>
          <p:nvPr/>
        </p:nvSpPr>
        <p:spPr>
          <a:xfrm>
            <a:off x="9217920" y="4838413"/>
            <a:ext cx="824248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F85F1-2E77-4E5C-A06D-2F4A6EDCA782}"/>
              </a:ext>
            </a:extLst>
          </p:cNvPr>
          <p:cNvSpPr txBox="1"/>
          <p:nvPr/>
        </p:nvSpPr>
        <p:spPr>
          <a:xfrm>
            <a:off x="3036060" y="5934670"/>
            <a:ext cx="582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actual positions of the sorted items in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array – we go from right to left to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maintain stability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032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715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813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498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793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15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12362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</p:txBody>
      </p:sp>
    </p:spTree>
    <p:extLst>
      <p:ext uri="{BB962C8B-B14F-4D97-AF65-F5344CB8AC3E}">
        <p14:creationId xmlns:p14="http://schemas.microsoft.com/office/powerpoint/2010/main" val="11675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What is the problem with counting sort?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counting 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working fine but th problem is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may be way larger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that is the case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O(N+k)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not a good running time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305AE4-DDE2-403D-AB03-6E0A230B109B}"/>
              </a:ext>
            </a:extLst>
          </p:cNvPr>
          <p:cNvSpPr/>
          <p:nvPr/>
        </p:nvSpPr>
        <p:spPr>
          <a:xfrm>
            <a:off x="4407928" y="3781424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747F1-085F-419B-A358-FDA695C1F1F2}"/>
              </a:ext>
            </a:extLst>
          </p:cNvPr>
          <p:cNvSpPr/>
          <p:nvPr/>
        </p:nvSpPr>
        <p:spPr>
          <a:xfrm>
            <a:off x="5232176" y="3781424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C349C-9C77-4AF6-9E3A-329254D92AAC}"/>
              </a:ext>
            </a:extLst>
          </p:cNvPr>
          <p:cNvSpPr/>
          <p:nvPr/>
        </p:nvSpPr>
        <p:spPr>
          <a:xfrm>
            <a:off x="6056424" y="3781424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1F373-BB1C-4A77-B830-70B095B4D8DA}"/>
              </a:ext>
            </a:extLst>
          </p:cNvPr>
          <p:cNvSpPr/>
          <p:nvPr/>
        </p:nvSpPr>
        <p:spPr>
          <a:xfrm>
            <a:off x="6880672" y="3781424"/>
            <a:ext cx="824248" cy="8242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7F1A7-2670-469F-9B42-29FEE574C6E6}"/>
              </a:ext>
            </a:extLst>
          </p:cNvPr>
          <p:cNvSpPr txBox="1"/>
          <p:nvPr/>
        </p:nvSpPr>
        <p:spPr>
          <a:xfrm>
            <a:off x="3546809" y="5082846"/>
            <a:ext cx="5098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k=1000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the algorithm has to deal with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O(N+k)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steps when there are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just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we have to sort</a:t>
            </a:r>
          </a:p>
        </p:txBody>
      </p:sp>
    </p:spTree>
    <p:extLst>
      <p:ext uri="{BB962C8B-B14F-4D97-AF65-F5344CB8AC3E}">
        <p14:creationId xmlns:p14="http://schemas.microsoft.com/office/powerpoint/2010/main" val="54693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1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5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3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6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9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77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85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9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0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 sort is another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non-comparison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 (string) sorting approach – the algorithm threats integers as a string of digits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very efficient because there are no comparisons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even linear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 can be reached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sort the elements according to individual characters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 sort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sorting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41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69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4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96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83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90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30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98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98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47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75" y="1833563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1  0  6  4  5  6  3  9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3  4  9  1  8  5  4  3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9  5  3  8  1  1  1  0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3  2  1  5  8  4  3  9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1  8  5  9  3  7  2  5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1  9  4  7  5  6  3  3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A8043BA7-5187-49DC-A2E6-481FB23CE5CA}"/>
              </a:ext>
            </a:extLst>
          </p:cNvPr>
          <p:cNvSpPr/>
          <p:nvPr/>
        </p:nvSpPr>
        <p:spPr>
          <a:xfrm rot="16200000">
            <a:off x="6830266" y="4687140"/>
            <a:ext cx="222997" cy="346822"/>
          </a:xfrm>
          <a:prstGeom prst="lef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B6EEA69-72EB-48BB-A9CE-EA4F9B36F7E9}"/>
              </a:ext>
            </a:extLst>
          </p:cNvPr>
          <p:cNvSpPr/>
          <p:nvPr/>
        </p:nvSpPr>
        <p:spPr>
          <a:xfrm rot="16200000">
            <a:off x="4433888" y="4687139"/>
            <a:ext cx="222997" cy="346822"/>
          </a:xfrm>
          <a:prstGeom prst="lef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A86C2-F2AF-42CD-9E7D-B07AC6F00205}"/>
              </a:ext>
            </a:extLst>
          </p:cNvPr>
          <p:cNvSpPr txBox="1"/>
          <p:nvPr/>
        </p:nvSpPr>
        <p:spPr>
          <a:xfrm>
            <a:off x="5958068" y="5114925"/>
            <a:ext cx="198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least significant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 of the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FCE20-0714-4228-B30A-D59CCE0E2653}"/>
              </a:ext>
            </a:extLst>
          </p:cNvPr>
          <p:cNvSpPr txBox="1"/>
          <p:nvPr/>
        </p:nvSpPr>
        <p:spPr>
          <a:xfrm>
            <a:off x="3552165" y="5114925"/>
            <a:ext cx="198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significant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 of the number</a:t>
            </a:r>
          </a:p>
        </p:txBody>
      </p:sp>
    </p:spTree>
    <p:extLst>
      <p:ext uri="{BB962C8B-B14F-4D97-AF65-F5344CB8AC3E}">
        <p14:creationId xmlns:p14="http://schemas.microsoft.com/office/powerpoint/2010/main" val="318951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25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65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23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7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73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</a:t>
            </a:r>
            <a:r>
              <a:rPr lang="hu-HU" b="1" dirty="0">
                <a:solidFill>
                  <a:srgbClr val="FFC000"/>
                </a:solidFill>
              </a:rPr>
              <a:t>8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6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78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42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9BF95C-5CE8-4276-A606-9B2CCC14DD98}"/>
              </a:ext>
            </a:extLst>
          </p:cNvPr>
          <p:cNvSpPr/>
          <p:nvPr/>
        </p:nvSpPr>
        <p:spPr>
          <a:xfrm>
            <a:off x="6985951" y="2641074"/>
            <a:ext cx="3667125" cy="8736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A23096-899C-4117-9AEE-A37AA22ED947}"/>
              </a:ext>
            </a:extLst>
          </p:cNvPr>
          <p:cNvSpPr/>
          <p:nvPr/>
        </p:nvSpPr>
        <p:spPr>
          <a:xfrm>
            <a:off x="1310324" y="2641074"/>
            <a:ext cx="3667125" cy="8736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877F8DC-B9DD-4092-AFC6-0F119B3EBB3B}"/>
              </a:ext>
            </a:extLst>
          </p:cNvPr>
          <p:cNvSpPr/>
          <p:nvPr/>
        </p:nvSpPr>
        <p:spPr>
          <a:xfrm>
            <a:off x="5105400" y="2726800"/>
            <a:ext cx="1762125" cy="702200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2AB07-1860-4A07-97C0-CA369516D9EB}"/>
              </a:ext>
            </a:extLst>
          </p:cNvPr>
          <p:cNvSpPr txBox="1"/>
          <p:nvPr/>
        </p:nvSpPr>
        <p:spPr>
          <a:xfrm>
            <a:off x="1498340" y="2754734"/>
            <a:ext cx="329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most-significant-digit (MSD) first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 sort algorithm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ED651-455F-4931-90C2-E7C41511B332}"/>
              </a:ext>
            </a:extLst>
          </p:cNvPr>
          <p:cNvSpPr txBox="1"/>
          <p:nvPr/>
        </p:nvSpPr>
        <p:spPr>
          <a:xfrm>
            <a:off x="7221801" y="2754734"/>
            <a:ext cx="3195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least-significant-digit (LSD) first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 sort algorithm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0914E-C0AA-46F6-BD12-D463DCD23E78}"/>
              </a:ext>
            </a:extLst>
          </p:cNvPr>
          <p:cNvSpPr txBox="1"/>
          <p:nvPr/>
        </p:nvSpPr>
        <p:spPr>
          <a:xfrm>
            <a:off x="1081213" y="3901746"/>
            <a:ext cx="5350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sort the integer starting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first pass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would go a long way toward 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sorting the entire range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each pass after that would simply handle the details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usually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C8AB6-1570-4EBF-ABFF-150F7AB55FC6}"/>
              </a:ext>
            </a:extLst>
          </p:cNvPr>
          <p:cNvSpPr txBox="1"/>
          <p:nvPr/>
        </p:nvSpPr>
        <p:spPr>
          <a:xfrm>
            <a:off x="6819900" y="3901746"/>
            <a:ext cx="4437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sort the integer starting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every iteration it uses counting sort to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the integrers based on a given digit</a:t>
            </a:r>
          </a:p>
        </p:txBody>
      </p:sp>
    </p:spTree>
    <p:extLst>
      <p:ext uri="{BB962C8B-B14F-4D97-AF65-F5344CB8AC3E}">
        <p14:creationId xmlns:p14="http://schemas.microsoft.com/office/powerpoint/2010/main" val="2066066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4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1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95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13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01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81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41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140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89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en-GB" b="1" dirty="0">
                <a:solidFill>
                  <a:srgbClr val="FFC000"/>
                </a:solidFill>
              </a:rPr>
              <a:t>2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4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least-significant-digit-first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string sorting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considers characters from right to left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it to fixed length strings or fixed length numbers for example integers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sorts the characters at the last column then keep going left and sort the columns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typical interview question: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sort one million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32-bit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integers?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829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en-GB" b="1" dirty="0">
                <a:solidFill>
                  <a:srgbClr val="FFC000"/>
                </a:solidFill>
              </a:rPr>
              <a:t>2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08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en-GB" b="1" dirty="0">
                <a:solidFill>
                  <a:srgbClr val="FFC000"/>
                </a:solidFill>
              </a:rPr>
              <a:t>2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13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en-GB" b="1" dirty="0">
                <a:solidFill>
                  <a:srgbClr val="FFC000"/>
                </a:solidFill>
              </a:rPr>
              <a:t>2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63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en-GB" b="1" dirty="0">
                <a:solidFill>
                  <a:srgbClr val="FFC000"/>
                </a:solidFill>
              </a:rPr>
              <a:t>2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51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20, 73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21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60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33, 00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 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en-GB" b="1" dirty="0">
                <a:solidFill>
                  <a:srgbClr val="FFC000"/>
                </a:solidFill>
              </a:rPr>
              <a:t>2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GB" b="1" dirty="0">
                <a:solidFill>
                  <a:srgbClr val="FFC000"/>
                </a:solidFill>
              </a:rPr>
              <a:t>4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21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90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80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668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49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AA98-6C03-41E6-89FD-8D61621B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most-significant-digit-first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string sorting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considers characters from left to right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LDS radix sort is sensitive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Unicode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representations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several advantages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examines just enough characters to sort the key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sublinear in input size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not always fast because of the recursive function calls</a:t>
            </a:r>
          </a:p>
          <a:p>
            <a:r>
              <a:rPr lang="hu-HU" b="1" dirty="0">
                <a:solidFill>
                  <a:srgbClr val="FFC000"/>
                </a:solidFill>
              </a:rPr>
              <a:t>SOLUTION: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should combine it with quicksort – this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3-way radix quicksort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39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923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9650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61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91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D7508-E842-4575-B158-EB8A37D24C53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GB" b="1" dirty="0">
                <a:solidFill>
                  <a:srgbClr val="FFC000"/>
                </a:solidFill>
              </a:rPr>
              <a:t>1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538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619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664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30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61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7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43589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3770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939062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541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5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814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2398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120, 6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433, 0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271, 3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141, 4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635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702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4187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034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54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0038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548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24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6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3770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F0BFE-F0BD-47BA-A777-AAA3239E52F8}"/>
              </a:ext>
            </a:extLst>
          </p:cNvPr>
          <p:cNvSpPr txBox="1"/>
          <p:nvPr/>
        </p:nvSpPr>
        <p:spPr>
          <a:xfrm>
            <a:off x="1911180" y="1392194"/>
            <a:ext cx="1944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0012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0045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4358</a:t>
            </a:r>
            <a:r>
              <a:rPr lang="hu-HU" b="1" dirty="0">
                <a:solidFill>
                  <a:srgbClr val="FFC000"/>
                </a:solidFill>
              </a:rPr>
              <a:t>9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7314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3197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5245</a:t>
            </a:r>
            <a:r>
              <a:rPr lang="hu-HU" b="1" dirty="0">
                <a:solidFill>
                  <a:srgbClr val="FFC000"/>
                </a:solidFill>
              </a:rPr>
              <a:t>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6043</a:t>
            </a:r>
            <a:r>
              <a:rPr lang="hu-HU" b="1" dirty="0">
                <a:solidFill>
                  <a:srgbClr val="FFC000"/>
                </a:solidFill>
              </a:rPr>
              <a:t>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2127</a:t>
            </a:r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87951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12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2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025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D5FA6-C66D-4E77-BA1A-B88822B3BFCC}"/>
              </a:ext>
            </a:extLst>
          </p:cNvPr>
          <p:cNvSpPr txBox="1"/>
          <p:nvPr/>
        </p:nvSpPr>
        <p:spPr>
          <a:xfrm>
            <a:off x="1911180" y="1392194"/>
            <a:ext cx="1944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887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553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034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435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357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613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70" y="494272"/>
            <a:ext cx="766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		  					   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BUCKETS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983" y="1070918"/>
            <a:ext cx="17011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0: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0120, </a:t>
            </a:r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</a:t>
            </a:r>
            <a:r>
              <a:rPr lang="hu-HU" b="1" dirty="0">
                <a:solidFill>
                  <a:srgbClr val="FFC000"/>
                </a:solidFill>
              </a:rPr>
              <a:t>5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2455</a:t>
            </a:r>
            <a:endParaRPr lang="hu-HU" b="1" dirty="0">
              <a:solidFill>
                <a:srgbClr val="FFC000"/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6: </a:t>
            </a:r>
            <a:r>
              <a:rPr lang="hu-HU" b="1" dirty="0">
                <a:solidFill>
                  <a:srgbClr val="FFC000"/>
                </a:solidFill>
              </a:rPr>
              <a:t>6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0433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7: </a:t>
            </a:r>
            <a:r>
              <a:rPr lang="hu-HU" b="1" dirty="0">
                <a:solidFill>
                  <a:srgbClr val="FFC000"/>
                </a:solidFill>
              </a:rPr>
              <a:t>7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3141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8: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3C5BC0-D007-442F-95C2-41EE21CA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663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LSD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D0138-D275-433C-A5FD-A8DD9CB497A2}"/>
              </a:ext>
            </a:extLst>
          </p:cNvPr>
          <p:cNvSpPr txBox="1"/>
          <p:nvPr/>
        </p:nvSpPr>
        <p:spPr>
          <a:xfrm>
            <a:off x="1911180" y="1392194"/>
            <a:ext cx="1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21620-4888-41A9-831C-CF89F7D45D20}"/>
              </a:ext>
            </a:extLst>
          </p:cNvPr>
          <p:cNvSpPr txBox="1"/>
          <p:nvPr/>
        </p:nvSpPr>
        <p:spPr>
          <a:xfrm>
            <a:off x="1911180" y="1392194"/>
            <a:ext cx="194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C1B6-1C88-4F49-B887-C38A1B891372}"/>
              </a:ext>
            </a:extLst>
          </p:cNvPr>
          <p:cNvSpPr txBox="1"/>
          <p:nvPr/>
        </p:nvSpPr>
        <p:spPr>
          <a:xfrm>
            <a:off x="1911180" y="1392194"/>
            <a:ext cx="1944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0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0450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1271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1975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3589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0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66667</TotalTime>
  <Words>5553</Words>
  <Application>Microsoft Office PowerPoint</Application>
  <PresentationFormat>מסך רחב</PresentationFormat>
  <Paragraphs>3741</Paragraphs>
  <Slides>117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117</vt:i4>
      </vt:variant>
    </vt:vector>
  </HeadingPairs>
  <TitlesOfParts>
    <vt:vector size="121" baseType="lpstr">
      <vt:lpstr>Arial</vt:lpstr>
      <vt:lpstr>Calibri</vt:lpstr>
      <vt:lpstr>Calibri Light</vt:lpstr>
      <vt:lpstr>Office Theme</vt:lpstr>
      <vt:lpstr>Radix Sort (Algorithms and Data Structures)</vt:lpstr>
      <vt:lpstr>What is the problem with counting sort?</vt:lpstr>
      <vt:lpstr>Radix Sort</vt:lpstr>
      <vt:lpstr>Radix Sort</vt:lpstr>
      <vt:lpstr>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LSD 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Shay Hatan</cp:lastModifiedBy>
  <cp:revision>447</cp:revision>
  <dcterms:created xsi:type="dcterms:W3CDTF">2015-02-15T18:13:13Z</dcterms:created>
  <dcterms:modified xsi:type="dcterms:W3CDTF">2021-12-29T07:21:47Z</dcterms:modified>
</cp:coreProperties>
</file>