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433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51" r:id="rId15"/>
    <p:sldId id="446" r:id="rId16"/>
    <p:sldId id="447" r:id="rId17"/>
    <p:sldId id="448" r:id="rId18"/>
    <p:sldId id="449" r:id="rId19"/>
    <p:sldId id="450" r:id="rId20"/>
    <p:sldId id="452" r:id="rId21"/>
    <p:sldId id="456" r:id="rId22"/>
    <p:sldId id="453" r:id="rId23"/>
    <p:sldId id="454" r:id="rId24"/>
    <p:sldId id="455" r:id="rId25"/>
    <p:sldId id="457" r:id="rId26"/>
    <p:sldId id="458" r:id="rId27"/>
    <p:sldId id="459" r:id="rId28"/>
    <p:sldId id="460" r:id="rId29"/>
    <p:sldId id="461" r:id="rId3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4C697-999C-42D2-82AF-F832C54E1FA0}" v="1" dt="2021-12-28T10:43:34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5724C697-999C-42D2-82AF-F832C54E1FA0}"/>
    <pc:docChg chg="addSld modSld">
      <pc:chgData name="Shay Hatan" userId="7febd00faed0e042" providerId="LiveId" clId="{5724C697-999C-42D2-82AF-F832C54E1FA0}" dt="2021-12-28T10:43:34.967" v="0"/>
      <pc:docMkLst>
        <pc:docMk/>
      </pc:docMkLst>
      <pc:sldChg chg="add">
        <pc:chgData name="Shay Hatan" userId="7febd00faed0e042" providerId="LiveId" clId="{5724C697-999C-42D2-82AF-F832C54E1FA0}" dt="2021-12-28T10:43:34.967" v="0"/>
        <pc:sldMkLst>
          <pc:docMk/>
          <pc:sldMk cId="568883088" sldId="433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2951757087" sldId="434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498274729" sldId="435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684362189" sldId="436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1741673434" sldId="437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3726144004" sldId="438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1088333878" sldId="439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2447900930" sldId="440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3950861868" sldId="441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177419743" sldId="442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4132660960" sldId="443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3979087103" sldId="444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813480704" sldId="445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3126108340" sldId="446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154269888" sldId="447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3080181674" sldId="448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2629448935" sldId="449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828997849" sldId="450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738759450" sldId="451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1990988060" sldId="452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2431503970" sldId="453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1152631561" sldId="454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1282942467" sldId="455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967660756" sldId="456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1084957137" sldId="457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4215658892" sldId="458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2480830673" sldId="459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1642460148" sldId="460"/>
        </pc:sldMkLst>
      </pc:sldChg>
      <pc:sldChg chg="add">
        <pc:chgData name="Shay Hatan" userId="7febd00faed0e042" providerId="LiveId" clId="{5724C697-999C-42D2-82AF-F832C54E1FA0}" dt="2021-12-28T10:43:34.967" v="0"/>
        <pc:sldMkLst>
          <pc:docMk/>
          <pc:sldMk cId="1007360693" sldId="4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8FCF16-0DA2-4A71-9298-97D2428C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D23B94-605E-4CAD-9033-4312ABF9E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6FA859-EEDD-441A-86EB-CE4E008E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117A4C-47DE-46E2-A499-3A88C274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094A23-29BC-43F3-8CC5-65E3CFAF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03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48A348-7C5F-41A7-B238-93814C4F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19FE54-124D-426B-B911-FE6AC0BD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901BEF-C9B0-47CD-99AF-17E79CBE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2B9137-3543-49F8-8302-D42729F9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4E4E5C-D000-44B6-BB8C-76439474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475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07216A3-C104-44EF-A3B2-3FBE8074F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27B76EE-48BA-45DB-A61C-1C515277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B41E7B4-2D04-49E8-ABF1-FE7FE171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E4340B-39B3-4025-9ED9-BAD6215D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D9067B-E07F-4FD5-8312-15275693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25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FD3799-4292-4430-8B30-A188AC7A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A9D8EA-4047-444D-BB16-9F7C9EB0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FAD3D98-DE57-4FB0-BB88-645DE81D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645373-1D22-4567-8077-463079D3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D045FF-2CAF-4508-9048-B9F1180F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78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ACAB-DD5D-4DFD-A6E6-1AF19F2B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F6EE2F3-5D1B-4BD7-9046-CC107AD9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3A45E7-7608-4169-86B0-1904D062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050E29-AF4D-470C-AAE8-E3B6F1EF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99D5BD-E9FB-460C-99FE-C939AD0A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16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C41349-957A-47E3-A167-7B755257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81110F-FD75-4C42-B6CD-39B8D67BC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67BDDA-E0A0-4798-885D-4108BE19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5DAB35-1E3A-4458-BB4D-6C30671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AFD3ED-5F54-45BF-B032-4474398C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16909B-0FB0-4F4A-AE0E-1BBE2812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68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55C43-6C29-4EC8-A21F-F6EA6265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FCA66ED-4719-4AFE-B777-27BC00E2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60F3382-B489-4B8E-9AE4-F94994FDD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85E5252-A358-4C82-999F-600821C92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8D49288-A2F4-474A-9957-AE921834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8A6750B-62CB-47CD-A08E-944E6F75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92E057B-6DE0-40DE-81E0-69CD1DA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7141336-5C4B-4DAB-B86E-B993B1FF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16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D22B2E-EEB1-413E-B5C5-6714B12E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1DE7A58-0EDA-4D48-9798-45432FD4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90C5C4-52FB-47DB-9D91-F860058E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80E270-E1F5-4097-B495-3C36C326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585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200A777-F4DB-4197-BA10-EE1A2DD1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C9F5223-8EAA-4B1B-ABE2-2A9D11BD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FA187D-B155-4130-959B-0C1D9DDD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7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0F60FB-8F89-47C9-8890-C238635D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402BB9-83DD-4F0F-B0B5-5A1664CA1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1BCD2F8-C13B-4F48-AA57-914B1B71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18C3CA5-8AB5-4498-8CAD-72134A1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4B1D3E-288B-4985-A39A-826B73DA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5F12B8-71AB-44F8-A367-ED8F259C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13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FA4B37-266A-4340-B0D0-19301122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A3D485-75C1-462A-998D-4D901F8A7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AE91B8D-03B4-47A5-8413-E2091494C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4FA927-67CF-4226-AE9D-89BF8CD0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55C0180-04AD-4E4A-A009-6B28AF4A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89312C-4523-4511-AC99-9E00CB18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51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D271C48-6D5F-4E74-81AB-370AA31C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7B0C5A-F8F8-4BED-896A-6521763F8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20EC48-242B-4C5C-888E-4EA25EBB6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5C39-5E69-4FDB-AD03-7F637EC57C0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A3D314-D59C-48A2-81D5-AABFC5A60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5BDF8D-D4D9-454D-BA57-CA4C0B4EE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75DD-CE9B-46B9-BCA6-EB6C642552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734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8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66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8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8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5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10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8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4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9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5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8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6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0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3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42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57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5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30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6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6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6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7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4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0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D006D-E1BE-4B3F-8489-379F7198D33C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705-7C55-45BA-B007-65D388931F9D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02BB4-123A-474B-B1E8-53BFA20D03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675DC-4977-483E-B97C-64748A798D5C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049E3-7227-4468-90EB-86E5A7764B01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4C097-FD49-4253-8DD5-0E4E025E83D3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618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מסך רחב</PresentationFormat>
  <Paragraphs>203</Paragraphs>
  <Slides>29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ערכת נושא Office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creator>Shay Hatan</dc:creator>
  <cp:lastModifiedBy>Shay Hatan</cp:lastModifiedBy>
  <cp:revision>1</cp:revision>
  <dcterms:created xsi:type="dcterms:W3CDTF">2021-12-28T10:43:32Z</dcterms:created>
  <dcterms:modified xsi:type="dcterms:W3CDTF">2021-12-28T10:43:36Z</dcterms:modified>
</cp:coreProperties>
</file>