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92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75"/>
    <a:srgbClr val="F9C3C3"/>
    <a:srgbClr val="F7AB8D"/>
    <a:srgbClr val="FF7C8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21D2D0EF-8CC6-4F41-A2D0-8E0AEE675DC0}"/>
    <pc:docChg chg="undo custSel addSld delSld">
      <pc:chgData name="Shay Hatan" userId="7febd00faed0e042" providerId="LiveId" clId="{21D2D0EF-8CC6-4F41-A2D0-8E0AEE675DC0}" dt="2021-12-23T19:28:39.065" v="149" actId="47"/>
      <pc:docMkLst>
        <pc:docMk/>
      </pc:docMkLst>
      <pc:sldChg chg="del">
        <pc:chgData name="Shay Hatan" userId="7febd00faed0e042" providerId="LiveId" clId="{21D2D0EF-8CC6-4F41-A2D0-8E0AEE675DC0}" dt="2021-12-23T19:26:52.645" v="2" actId="47"/>
        <pc:sldMkLst>
          <pc:docMk/>
          <pc:sldMk cId="675698448" sldId="290"/>
        </pc:sldMkLst>
      </pc:sldChg>
      <pc:sldChg chg="del">
        <pc:chgData name="Shay Hatan" userId="7febd00faed0e042" providerId="LiveId" clId="{21D2D0EF-8CC6-4F41-A2D0-8E0AEE675DC0}" dt="2021-12-23T19:28:39.065" v="149" actId="47"/>
        <pc:sldMkLst>
          <pc:docMk/>
          <pc:sldMk cId="2247784503" sldId="291"/>
        </pc:sldMkLst>
      </pc:sldChg>
      <pc:sldChg chg="add del">
        <pc:chgData name="Shay Hatan" userId="7febd00faed0e042" providerId="LiveId" clId="{21D2D0EF-8CC6-4F41-A2D0-8E0AEE675DC0}" dt="2021-12-23T19:28:11.299" v="145" actId="47"/>
        <pc:sldMkLst>
          <pc:docMk/>
          <pc:sldMk cId="3548110671" sldId="428"/>
        </pc:sldMkLst>
      </pc:sldChg>
      <pc:sldChg chg="add del">
        <pc:chgData name="Shay Hatan" userId="7febd00faed0e042" providerId="LiveId" clId="{21D2D0EF-8CC6-4F41-A2D0-8E0AEE675DC0}" dt="2021-12-23T19:28:15.066" v="146" actId="47"/>
        <pc:sldMkLst>
          <pc:docMk/>
          <pc:sldMk cId="3811921123" sldId="429"/>
        </pc:sldMkLst>
      </pc:sldChg>
      <pc:sldChg chg="add del">
        <pc:chgData name="Shay Hatan" userId="7febd00faed0e042" providerId="LiveId" clId="{21D2D0EF-8CC6-4F41-A2D0-8E0AEE675DC0}" dt="2021-12-23T19:28:17.140" v="147" actId="47"/>
        <pc:sldMkLst>
          <pc:docMk/>
          <pc:sldMk cId="2791855388" sldId="430"/>
        </pc:sldMkLst>
      </pc:sldChg>
      <pc:sldChg chg="add del">
        <pc:chgData name="Shay Hatan" userId="7febd00faed0e042" providerId="LiveId" clId="{21D2D0EF-8CC6-4F41-A2D0-8E0AEE675DC0}" dt="2021-12-23T19:28:18.179" v="148" actId="47"/>
        <pc:sldMkLst>
          <pc:docMk/>
          <pc:sldMk cId="1264491498" sldId="431"/>
        </pc:sldMkLst>
      </pc:sldChg>
      <pc:sldChg chg="del">
        <pc:chgData name="Shay Hatan" userId="7febd00faed0e042" providerId="LiveId" clId="{21D2D0EF-8CC6-4F41-A2D0-8E0AEE675DC0}" dt="2021-12-23T19:27:57.719" v="100" actId="47"/>
        <pc:sldMkLst>
          <pc:docMk/>
          <pc:sldMk cId="1300657777" sldId="432"/>
        </pc:sldMkLst>
      </pc:sldChg>
      <pc:sldChg chg="del">
        <pc:chgData name="Shay Hatan" userId="7febd00faed0e042" providerId="LiveId" clId="{21D2D0EF-8CC6-4F41-A2D0-8E0AEE675DC0}" dt="2021-12-23T19:28:01.325" v="101" actId="47"/>
        <pc:sldMkLst>
          <pc:docMk/>
          <pc:sldMk cId="1843312297" sldId="433"/>
        </pc:sldMkLst>
      </pc:sldChg>
      <pc:sldChg chg="del">
        <pc:chgData name="Shay Hatan" userId="7febd00faed0e042" providerId="LiveId" clId="{21D2D0EF-8CC6-4F41-A2D0-8E0AEE675DC0}" dt="2021-12-23T19:28:02.152" v="102" actId="47"/>
        <pc:sldMkLst>
          <pc:docMk/>
          <pc:sldMk cId="1883505293" sldId="434"/>
        </pc:sldMkLst>
      </pc:sldChg>
      <pc:sldChg chg="del">
        <pc:chgData name="Shay Hatan" userId="7febd00faed0e042" providerId="LiveId" clId="{21D2D0EF-8CC6-4F41-A2D0-8E0AEE675DC0}" dt="2021-12-23T19:28:02.916" v="103" actId="47"/>
        <pc:sldMkLst>
          <pc:docMk/>
          <pc:sldMk cId="1558445865" sldId="435"/>
        </pc:sldMkLst>
      </pc:sldChg>
      <pc:sldChg chg="del">
        <pc:chgData name="Shay Hatan" userId="7febd00faed0e042" providerId="LiveId" clId="{21D2D0EF-8CC6-4F41-A2D0-8E0AEE675DC0}" dt="2021-12-23T19:28:04.564" v="104" actId="47"/>
        <pc:sldMkLst>
          <pc:docMk/>
          <pc:sldMk cId="3499233767" sldId="436"/>
        </pc:sldMkLst>
      </pc:sldChg>
      <pc:sldChg chg="del">
        <pc:chgData name="Shay Hatan" userId="7febd00faed0e042" providerId="LiveId" clId="{21D2D0EF-8CC6-4F41-A2D0-8E0AEE675DC0}" dt="2021-12-23T19:28:05.092" v="106" actId="47"/>
        <pc:sldMkLst>
          <pc:docMk/>
          <pc:sldMk cId="111334265" sldId="437"/>
        </pc:sldMkLst>
      </pc:sldChg>
      <pc:sldChg chg="del">
        <pc:chgData name="Shay Hatan" userId="7febd00faed0e042" providerId="LiveId" clId="{21D2D0EF-8CC6-4F41-A2D0-8E0AEE675DC0}" dt="2021-12-23T19:28:05.113" v="107" actId="47"/>
        <pc:sldMkLst>
          <pc:docMk/>
          <pc:sldMk cId="1768314528" sldId="438"/>
        </pc:sldMkLst>
      </pc:sldChg>
      <pc:sldChg chg="del">
        <pc:chgData name="Shay Hatan" userId="7febd00faed0e042" providerId="LiveId" clId="{21D2D0EF-8CC6-4F41-A2D0-8E0AEE675DC0}" dt="2021-12-23T19:28:05.070" v="105" actId="47"/>
        <pc:sldMkLst>
          <pc:docMk/>
          <pc:sldMk cId="149607553" sldId="449"/>
        </pc:sldMkLst>
      </pc:sldChg>
      <pc:sldChg chg="del">
        <pc:chgData name="Shay Hatan" userId="7febd00faed0e042" providerId="LiveId" clId="{21D2D0EF-8CC6-4F41-A2D0-8E0AEE675DC0}" dt="2021-12-23T19:28:05.146" v="108" actId="47"/>
        <pc:sldMkLst>
          <pc:docMk/>
          <pc:sldMk cId="2821223153" sldId="450"/>
        </pc:sldMkLst>
      </pc:sldChg>
      <pc:sldChg chg="del">
        <pc:chgData name="Shay Hatan" userId="7febd00faed0e042" providerId="LiveId" clId="{21D2D0EF-8CC6-4F41-A2D0-8E0AEE675DC0}" dt="2021-12-23T19:28:05.177" v="109" actId="47"/>
        <pc:sldMkLst>
          <pc:docMk/>
          <pc:sldMk cId="1656381198" sldId="451"/>
        </pc:sldMkLst>
      </pc:sldChg>
      <pc:sldChg chg="del">
        <pc:chgData name="Shay Hatan" userId="7febd00faed0e042" providerId="LiveId" clId="{21D2D0EF-8CC6-4F41-A2D0-8E0AEE675DC0}" dt="2021-12-23T19:28:05.206" v="110" actId="47"/>
        <pc:sldMkLst>
          <pc:docMk/>
          <pc:sldMk cId="3659281922" sldId="452"/>
        </pc:sldMkLst>
      </pc:sldChg>
      <pc:sldChg chg="del">
        <pc:chgData name="Shay Hatan" userId="7febd00faed0e042" providerId="LiveId" clId="{21D2D0EF-8CC6-4F41-A2D0-8E0AEE675DC0}" dt="2021-12-23T19:28:05.237" v="111" actId="47"/>
        <pc:sldMkLst>
          <pc:docMk/>
          <pc:sldMk cId="1189364112" sldId="453"/>
        </pc:sldMkLst>
      </pc:sldChg>
      <pc:sldChg chg="del">
        <pc:chgData name="Shay Hatan" userId="7febd00faed0e042" providerId="LiveId" clId="{21D2D0EF-8CC6-4F41-A2D0-8E0AEE675DC0}" dt="2021-12-23T19:28:05.270" v="112" actId="47"/>
        <pc:sldMkLst>
          <pc:docMk/>
          <pc:sldMk cId="3102812158" sldId="454"/>
        </pc:sldMkLst>
      </pc:sldChg>
      <pc:sldChg chg="del">
        <pc:chgData name="Shay Hatan" userId="7febd00faed0e042" providerId="LiveId" clId="{21D2D0EF-8CC6-4F41-A2D0-8E0AEE675DC0}" dt="2021-12-23T19:28:05.301" v="113" actId="47"/>
        <pc:sldMkLst>
          <pc:docMk/>
          <pc:sldMk cId="1514449707" sldId="455"/>
        </pc:sldMkLst>
      </pc:sldChg>
      <pc:sldChg chg="del">
        <pc:chgData name="Shay Hatan" userId="7febd00faed0e042" providerId="LiveId" clId="{21D2D0EF-8CC6-4F41-A2D0-8E0AEE675DC0}" dt="2021-12-23T19:28:05.341" v="114" actId="47"/>
        <pc:sldMkLst>
          <pc:docMk/>
          <pc:sldMk cId="2378850713" sldId="457"/>
        </pc:sldMkLst>
      </pc:sldChg>
      <pc:sldChg chg="del">
        <pc:chgData name="Shay Hatan" userId="7febd00faed0e042" providerId="LiveId" clId="{21D2D0EF-8CC6-4F41-A2D0-8E0AEE675DC0}" dt="2021-12-23T19:28:05.374" v="115" actId="47"/>
        <pc:sldMkLst>
          <pc:docMk/>
          <pc:sldMk cId="2801212942" sldId="458"/>
        </pc:sldMkLst>
      </pc:sldChg>
      <pc:sldChg chg="del">
        <pc:chgData name="Shay Hatan" userId="7febd00faed0e042" providerId="LiveId" clId="{21D2D0EF-8CC6-4F41-A2D0-8E0AEE675DC0}" dt="2021-12-23T19:28:05.408" v="116" actId="47"/>
        <pc:sldMkLst>
          <pc:docMk/>
          <pc:sldMk cId="425652006" sldId="459"/>
        </pc:sldMkLst>
      </pc:sldChg>
      <pc:sldChg chg="del">
        <pc:chgData name="Shay Hatan" userId="7febd00faed0e042" providerId="LiveId" clId="{21D2D0EF-8CC6-4F41-A2D0-8E0AEE675DC0}" dt="2021-12-23T19:28:05.442" v="117" actId="47"/>
        <pc:sldMkLst>
          <pc:docMk/>
          <pc:sldMk cId="2205945525" sldId="460"/>
        </pc:sldMkLst>
      </pc:sldChg>
      <pc:sldChg chg="del">
        <pc:chgData name="Shay Hatan" userId="7febd00faed0e042" providerId="LiveId" clId="{21D2D0EF-8CC6-4F41-A2D0-8E0AEE675DC0}" dt="2021-12-23T19:28:05.482" v="118" actId="47"/>
        <pc:sldMkLst>
          <pc:docMk/>
          <pc:sldMk cId="2010621398" sldId="461"/>
        </pc:sldMkLst>
      </pc:sldChg>
      <pc:sldChg chg="del">
        <pc:chgData name="Shay Hatan" userId="7febd00faed0e042" providerId="LiveId" clId="{21D2D0EF-8CC6-4F41-A2D0-8E0AEE675DC0}" dt="2021-12-23T19:28:05.505" v="119" actId="47"/>
        <pc:sldMkLst>
          <pc:docMk/>
          <pc:sldMk cId="1744150087" sldId="462"/>
        </pc:sldMkLst>
      </pc:sldChg>
      <pc:sldChg chg="del">
        <pc:chgData name="Shay Hatan" userId="7febd00faed0e042" providerId="LiveId" clId="{21D2D0EF-8CC6-4F41-A2D0-8E0AEE675DC0}" dt="2021-12-23T19:28:05.540" v="120" actId="47"/>
        <pc:sldMkLst>
          <pc:docMk/>
          <pc:sldMk cId="3486456097" sldId="463"/>
        </pc:sldMkLst>
      </pc:sldChg>
      <pc:sldChg chg="del">
        <pc:chgData name="Shay Hatan" userId="7febd00faed0e042" providerId="LiveId" clId="{21D2D0EF-8CC6-4F41-A2D0-8E0AEE675DC0}" dt="2021-12-23T19:28:05.569" v="121" actId="47"/>
        <pc:sldMkLst>
          <pc:docMk/>
          <pc:sldMk cId="2128158712" sldId="464"/>
        </pc:sldMkLst>
      </pc:sldChg>
      <pc:sldChg chg="del">
        <pc:chgData name="Shay Hatan" userId="7febd00faed0e042" providerId="LiveId" clId="{21D2D0EF-8CC6-4F41-A2D0-8E0AEE675DC0}" dt="2021-12-23T19:28:05.599" v="122" actId="47"/>
        <pc:sldMkLst>
          <pc:docMk/>
          <pc:sldMk cId="145282496" sldId="465"/>
        </pc:sldMkLst>
      </pc:sldChg>
      <pc:sldChg chg="del">
        <pc:chgData name="Shay Hatan" userId="7febd00faed0e042" providerId="LiveId" clId="{21D2D0EF-8CC6-4F41-A2D0-8E0AEE675DC0}" dt="2021-12-23T19:28:05.630" v="123" actId="47"/>
        <pc:sldMkLst>
          <pc:docMk/>
          <pc:sldMk cId="966830543" sldId="466"/>
        </pc:sldMkLst>
      </pc:sldChg>
      <pc:sldChg chg="del">
        <pc:chgData name="Shay Hatan" userId="7febd00faed0e042" providerId="LiveId" clId="{21D2D0EF-8CC6-4F41-A2D0-8E0AEE675DC0}" dt="2021-12-23T19:28:06.309" v="124" actId="47"/>
        <pc:sldMkLst>
          <pc:docMk/>
          <pc:sldMk cId="2029385634" sldId="467"/>
        </pc:sldMkLst>
      </pc:sldChg>
      <pc:sldChg chg="del">
        <pc:chgData name="Shay Hatan" userId="7febd00faed0e042" providerId="LiveId" clId="{21D2D0EF-8CC6-4F41-A2D0-8E0AEE675DC0}" dt="2021-12-23T19:28:06.843" v="125" actId="47"/>
        <pc:sldMkLst>
          <pc:docMk/>
          <pc:sldMk cId="598954192" sldId="468"/>
        </pc:sldMkLst>
      </pc:sldChg>
      <pc:sldChg chg="del">
        <pc:chgData name="Shay Hatan" userId="7febd00faed0e042" providerId="LiveId" clId="{21D2D0EF-8CC6-4F41-A2D0-8E0AEE675DC0}" dt="2021-12-23T19:28:06.866" v="126" actId="47"/>
        <pc:sldMkLst>
          <pc:docMk/>
          <pc:sldMk cId="3625162122" sldId="469"/>
        </pc:sldMkLst>
      </pc:sldChg>
      <pc:sldChg chg="del">
        <pc:chgData name="Shay Hatan" userId="7febd00faed0e042" providerId="LiveId" clId="{21D2D0EF-8CC6-4F41-A2D0-8E0AEE675DC0}" dt="2021-12-23T19:28:06.889" v="127" actId="47"/>
        <pc:sldMkLst>
          <pc:docMk/>
          <pc:sldMk cId="2699331666" sldId="470"/>
        </pc:sldMkLst>
      </pc:sldChg>
      <pc:sldChg chg="del">
        <pc:chgData name="Shay Hatan" userId="7febd00faed0e042" providerId="LiveId" clId="{21D2D0EF-8CC6-4F41-A2D0-8E0AEE675DC0}" dt="2021-12-23T19:28:06.927" v="128" actId="47"/>
        <pc:sldMkLst>
          <pc:docMk/>
          <pc:sldMk cId="1538824508" sldId="471"/>
        </pc:sldMkLst>
      </pc:sldChg>
      <pc:sldChg chg="del">
        <pc:chgData name="Shay Hatan" userId="7febd00faed0e042" providerId="LiveId" clId="{21D2D0EF-8CC6-4F41-A2D0-8E0AEE675DC0}" dt="2021-12-23T19:28:07.078" v="129" actId="47"/>
        <pc:sldMkLst>
          <pc:docMk/>
          <pc:sldMk cId="1575668813" sldId="472"/>
        </pc:sldMkLst>
      </pc:sldChg>
      <pc:sldChg chg="del">
        <pc:chgData name="Shay Hatan" userId="7febd00faed0e042" providerId="LiveId" clId="{21D2D0EF-8CC6-4F41-A2D0-8E0AEE675DC0}" dt="2021-12-23T19:28:07.326" v="130" actId="47"/>
        <pc:sldMkLst>
          <pc:docMk/>
          <pc:sldMk cId="3873855648" sldId="473"/>
        </pc:sldMkLst>
      </pc:sldChg>
      <pc:sldChg chg="del">
        <pc:chgData name="Shay Hatan" userId="7febd00faed0e042" providerId="LiveId" clId="{21D2D0EF-8CC6-4F41-A2D0-8E0AEE675DC0}" dt="2021-12-23T19:28:07.861" v="131" actId="47"/>
        <pc:sldMkLst>
          <pc:docMk/>
          <pc:sldMk cId="1553522252" sldId="474"/>
        </pc:sldMkLst>
      </pc:sldChg>
      <pc:sldChg chg="del">
        <pc:chgData name="Shay Hatan" userId="7febd00faed0e042" providerId="LiveId" clId="{21D2D0EF-8CC6-4F41-A2D0-8E0AEE675DC0}" dt="2021-12-23T19:28:07.884" v="132" actId="47"/>
        <pc:sldMkLst>
          <pc:docMk/>
          <pc:sldMk cId="3275879263" sldId="475"/>
        </pc:sldMkLst>
      </pc:sldChg>
      <pc:sldChg chg="del">
        <pc:chgData name="Shay Hatan" userId="7febd00faed0e042" providerId="LiveId" clId="{21D2D0EF-8CC6-4F41-A2D0-8E0AEE675DC0}" dt="2021-12-23T19:28:07.907" v="133" actId="47"/>
        <pc:sldMkLst>
          <pc:docMk/>
          <pc:sldMk cId="3846232978" sldId="476"/>
        </pc:sldMkLst>
      </pc:sldChg>
      <pc:sldChg chg="del">
        <pc:chgData name="Shay Hatan" userId="7febd00faed0e042" providerId="LiveId" clId="{21D2D0EF-8CC6-4F41-A2D0-8E0AEE675DC0}" dt="2021-12-23T19:28:07.947" v="134" actId="47"/>
        <pc:sldMkLst>
          <pc:docMk/>
          <pc:sldMk cId="514632475" sldId="477"/>
        </pc:sldMkLst>
      </pc:sldChg>
      <pc:sldChg chg="del">
        <pc:chgData name="Shay Hatan" userId="7febd00faed0e042" providerId="LiveId" clId="{21D2D0EF-8CC6-4F41-A2D0-8E0AEE675DC0}" dt="2021-12-23T19:28:07.970" v="135" actId="47"/>
        <pc:sldMkLst>
          <pc:docMk/>
          <pc:sldMk cId="2956110191" sldId="478"/>
        </pc:sldMkLst>
      </pc:sldChg>
      <pc:sldChg chg="del">
        <pc:chgData name="Shay Hatan" userId="7febd00faed0e042" providerId="LiveId" clId="{21D2D0EF-8CC6-4F41-A2D0-8E0AEE675DC0}" dt="2021-12-23T19:28:08.005" v="136" actId="47"/>
        <pc:sldMkLst>
          <pc:docMk/>
          <pc:sldMk cId="3021957637" sldId="479"/>
        </pc:sldMkLst>
      </pc:sldChg>
      <pc:sldChg chg="del">
        <pc:chgData name="Shay Hatan" userId="7febd00faed0e042" providerId="LiveId" clId="{21D2D0EF-8CC6-4F41-A2D0-8E0AEE675DC0}" dt="2021-12-23T19:28:08.038" v="137" actId="47"/>
        <pc:sldMkLst>
          <pc:docMk/>
          <pc:sldMk cId="2780985968" sldId="480"/>
        </pc:sldMkLst>
      </pc:sldChg>
      <pc:sldChg chg="add del">
        <pc:chgData name="Shay Hatan" userId="7febd00faed0e042" providerId="LiveId" clId="{21D2D0EF-8CC6-4F41-A2D0-8E0AEE675DC0}" dt="2021-12-23T19:27:37.539" v="99" actId="47"/>
        <pc:sldMkLst>
          <pc:docMk/>
          <pc:sldMk cId="3004772899" sldId="482"/>
        </pc:sldMkLst>
      </pc:sldChg>
      <pc:sldChg chg="del">
        <pc:chgData name="Shay Hatan" userId="7febd00faed0e042" providerId="LiveId" clId="{21D2D0EF-8CC6-4F41-A2D0-8E0AEE675DC0}" dt="2021-12-23T19:26:52.879" v="3" actId="47"/>
        <pc:sldMkLst>
          <pc:docMk/>
          <pc:sldMk cId="512744014" sldId="483"/>
        </pc:sldMkLst>
      </pc:sldChg>
      <pc:sldChg chg="del">
        <pc:chgData name="Shay Hatan" userId="7febd00faed0e042" providerId="LiveId" clId="{21D2D0EF-8CC6-4F41-A2D0-8E0AEE675DC0}" dt="2021-12-23T19:28:08.062" v="138" actId="47"/>
        <pc:sldMkLst>
          <pc:docMk/>
          <pc:sldMk cId="1206671240" sldId="484"/>
        </pc:sldMkLst>
      </pc:sldChg>
      <pc:sldChg chg="del">
        <pc:chgData name="Shay Hatan" userId="7febd00faed0e042" providerId="LiveId" clId="{21D2D0EF-8CC6-4F41-A2D0-8E0AEE675DC0}" dt="2021-12-23T19:28:08.095" v="139" actId="47"/>
        <pc:sldMkLst>
          <pc:docMk/>
          <pc:sldMk cId="2469215379" sldId="485"/>
        </pc:sldMkLst>
      </pc:sldChg>
      <pc:sldChg chg="del">
        <pc:chgData name="Shay Hatan" userId="7febd00faed0e042" providerId="LiveId" clId="{21D2D0EF-8CC6-4F41-A2D0-8E0AEE675DC0}" dt="2021-12-23T19:28:08.131" v="140" actId="47"/>
        <pc:sldMkLst>
          <pc:docMk/>
          <pc:sldMk cId="4245699935" sldId="486"/>
        </pc:sldMkLst>
      </pc:sldChg>
      <pc:sldChg chg="del">
        <pc:chgData name="Shay Hatan" userId="7febd00faed0e042" providerId="LiveId" clId="{21D2D0EF-8CC6-4F41-A2D0-8E0AEE675DC0}" dt="2021-12-23T19:27:27.784" v="96" actId="47"/>
        <pc:sldMkLst>
          <pc:docMk/>
          <pc:sldMk cId="3824858446" sldId="487"/>
        </pc:sldMkLst>
      </pc:sldChg>
      <pc:sldChg chg="del">
        <pc:chgData name="Shay Hatan" userId="7febd00faed0e042" providerId="LiveId" clId="{21D2D0EF-8CC6-4F41-A2D0-8E0AEE675DC0}" dt="2021-12-23T19:27:27.529" v="95" actId="47"/>
        <pc:sldMkLst>
          <pc:docMk/>
          <pc:sldMk cId="4262200820" sldId="488"/>
        </pc:sldMkLst>
      </pc:sldChg>
      <pc:sldChg chg="del">
        <pc:chgData name="Shay Hatan" userId="7febd00faed0e042" providerId="LiveId" clId="{21D2D0EF-8CC6-4F41-A2D0-8E0AEE675DC0}" dt="2021-12-23T19:27:27.228" v="94" actId="47"/>
        <pc:sldMkLst>
          <pc:docMk/>
          <pc:sldMk cId="2578061359" sldId="489"/>
        </pc:sldMkLst>
      </pc:sldChg>
      <pc:sldChg chg="del">
        <pc:chgData name="Shay Hatan" userId="7febd00faed0e042" providerId="LiveId" clId="{21D2D0EF-8CC6-4F41-A2D0-8E0AEE675DC0}" dt="2021-12-23T19:27:26.819" v="93" actId="47"/>
        <pc:sldMkLst>
          <pc:docMk/>
          <pc:sldMk cId="2254027722" sldId="491"/>
        </pc:sldMkLst>
      </pc:sldChg>
      <pc:sldChg chg="del">
        <pc:chgData name="Shay Hatan" userId="7febd00faed0e042" providerId="LiveId" clId="{21D2D0EF-8CC6-4F41-A2D0-8E0AEE675DC0}" dt="2021-12-23T19:27:26.329" v="92" actId="47"/>
        <pc:sldMkLst>
          <pc:docMk/>
          <pc:sldMk cId="1702813100" sldId="492"/>
        </pc:sldMkLst>
      </pc:sldChg>
      <pc:sldChg chg="del">
        <pc:chgData name="Shay Hatan" userId="7febd00faed0e042" providerId="LiveId" clId="{21D2D0EF-8CC6-4F41-A2D0-8E0AEE675DC0}" dt="2021-12-23T19:27:20.509" v="91" actId="47"/>
        <pc:sldMkLst>
          <pc:docMk/>
          <pc:sldMk cId="1985346362" sldId="493"/>
        </pc:sldMkLst>
      </pc:sldChg>
      <pc:sldChg chg="del">
        <pc:chgData name="Shay Hatan" userId="7febd00faed0e042" providerId="LiveId" clId="{21D2D0EF-8CC6-4F41-A2D0-8E0AEE675DC0}" dt="2021-12-23T19:27:20.227" v="90" actId="47"/>
        <pc:sldMkLst>
          <pc:docMk/>
          <pc:sldMk cId="4274632893" sldId="494"/>
        </pc:sldMkLst>
      </pc:sldChg>
      <pc:sldChg chg="del">
        <pc:chgData name="Shay Hatan" userId="7febd00faed0e042" providerId="LiveId" clId="{21D2D0EF-8CC6-4F41-A2D0-8E0AEE675DC0}" dt="2021-12-23T19:27:12.871" v="89" actId="47"/>
        <pc:sldMkLst>
          <pc:docMk/>
          <pc:sldMk cId="266166992" sldId="495"/>
        </pc:sldMkLst>
      </pc:sldChg>
      <pc:sldChg chg="del">
        <pc:chgData name="Shay Hatan" userId="7febd00faed0e042" providerId="LiveId" clId="{21D2D0EF-8CC6-4F41-A2D0-8E0AEE675DC0}" dt="2021-12-23T19:27:12.598" v="88" actId="47"/>
        <pc:sldMkLst>
          <pc:docMk/>
          <pc:sldMk cId="3925000893" sldId="496"/>
        </pc:sldMkLst>
      </pc:sldChg>
      <pc:sldChg chg="del">
        <pc:chgData name="Shay Hatan" userId="7febd00faed0e042" providerId="LiveId" clId="{21D2D0EF-8CC6-4F41-A2D0-8E0AEE675DC0}" dt="2021-12-23T19:27:11.763" v="87" actId="47"/>
        <pc:sldMkLst>
          <pc:docMk/>
          <pc:sldMk cId="1066692961" sldId="497"/>
        </pc:sldMkLst>
      </pc:sldChg>
      <pc:sldChg chg="del">
        <pc:chgData name="Shay Hatan" userId="7febd00faed0e042" providerId="LiveId" clId="{21D2D0EF-8CC6-4F41-A2D0-8E0AEE675DC0}" dt="2021-12-23T19:27:11.493" v="86" actId="47"/>
        <pc:sldMkLst>
          <pc:docMk/>
          <pc:sldMk cId="1069965167" sldId="498"/>
        </pc:sldMkLst>
      </pc:sldChg>
      <pc:sldChg chg="del">
        <pc:chgData name="Shay Hatan" userId="7febd00faed0e042" providerId="LiveId" clId="{21D2D0EF-8CC6-4F41-A2D0-8E0AEE675DC0}" dt="2021-12-23T19:27:04.681" v="85" actId="47"/>
        <pc:sldMkLst>
          <pc:docMk/>
          <pc:sldMk cId="2616821900" sldId="499"/>
        </pc:sldMkLst>
      </pc:sldChg>
      <pc:sldChg chg="del">
        <pc:chgData name="Shay Hatan" userId="7febd00faed0e042" providerId="LiveId" clId="{21D2D0EF-8CC6-4F41-A2D0-8E0AEE675DC0}" dt="2021-12-23T19:27:04.169" v="83" actId="47"/>
        <pc:sldMkLst>
          <pc:docMk/>
          <pc:sldMk cId="2170788575" sldId="500"/>
        </pc:sldMkLst>
      </pc:sldChg>
      <pc:sldChg chg="del">
        <pc:chgData name="Shay Hatan" userId="7febd00faed0e042" providerId="LiveId" clId="{21D2D0EF-8CC6-4F41-A2D0-8E0AEE675DC0}" dt="2021-12-23T19:27:04.414" v="84" actId="47"/>
        <pc:sldMkLst>
          <pc:docMk/>
          <pc:sldMk cId="175545005" sldId="501"/>
        </pc:sldMkLst>
      </pc:sldChg>
      <pc:sldChg chg="del">
        <pc:chgData name="Shay Hatan" userId="7febd00faed0e042" providerId="LiveId" clId="{21D2D0EF-8CC6-4F41-A2D0-8E0AEE675DC0}" dt="2021-12-23T19:27:03.102" v="79" actId="47"/>
        <pc:sldMkLst>
          <pc:docMk/>
          <pc:sldMk cId="360870384" sldId="502"/>
        </pc:sldMkLst>
      </pc:sldChg>
      <pc:sldChg chg="del">
        <pc:chgData name="Shay Hatan" userId="7febd00faed0e042" providerId="LiveId" clId="{21D2D0EF-8CC6-4F41-A2D0-8E0AEE675DC0}" dt="2021-12-23T19:27:02.800" v="78" actId="47"/>
        <pc:sldMkLst>
          <pc:docMk/>
          <pc:sldMk cId="602392605" sldId="503"/>
        </pc:sldMkLst>
      </pc:sldChg>
      <pc:sldChg chg="del">
        <pc:chgData name="Shay Hatan" userId="7febd00faed0e042" providerId="LiveId" clId="{21D2D0EF-8CC6-4F41-A2D0-8E0AEE675DC0}" dt="2021-12-23T19:27:03.928" v="82" actId="47"/>
        <pc:sldMkLst>
          <pc:docMk/>
          <pc:sldMk cId="1588802846" sldId="505"/>
        </pc:sldMkLst>
      </pc:sldChg>
      <pc:sldChg chg="del">
        <pc:chgData name="Shay Hatan" userId="7febd00faed0e042" providerId="LiveId" clId="{21D2D0EF-8CC6-4F41-A2D0-8E0AEE675DC0}" dt="2021-12-23T19:27:03.411" v="80" actId="47"/>
        <pc:sldMkLst>
          <pc:docMk/>
          <pc:sldMk cId="4047259395" sldId="506"/>
        </pc:sldMkLst>
      </pc:sldChg>
      <pc:sldChg chg="del">
        <pc:chgData name="Shay Hatan" userId="7febd00faed0e042" providerId="LiveId" clId="{21D2D0EF-8CC6-4F41-A2D0-8E0AEE675DC0}" dt="2021-12-23T19:27:03.692" v="81" actId="47"/>
        <pc:sldMkLst>
          <pc:docMk/>
          <pc:sldMk cId="213751608" sldId="507"/>
        </pc:sldMkLst>
      </pc:sldChg>
      <pc:sldChg chg="del">
        <pc:chgData name="Shay Hatan" userId="7febd00faed0e042" providerId="LiveId" clId="{21D2D0EF-8CC6-4F41-A2D0-8E0AEE675DC0}" dt="2021-12-23T19:27:01.726" v="77" actId="47"/>
        <pc:sldMkLst>
          <pc:docMk/>
          <pc:sldMk cId="233515865" sldId="508"/>
        </pc:sldMkLst>
      </pc:sldChg>
      <pc:sldChg chg="del">
        <pc:chgData name="Shay Hatan" userId="7febd00faed0e042" providerId="LiveId" clId="{21D2D0EF-8CC6-4F41-A2D0-8E0AEE675DC0}" dt="2021-12-23T19:27:01.703" v="76" actId="47"/>
        <pc:sldMkLst>
          <pc:docMk/>
          <pc:sldMk cId="2755609694" sldId="509"/>
        </pc:sldMkLst>
      </pc:sldChg>
      <pc:sldChg chg="del">
        <pc:chgData name="Shay Hatan" userId="7febd00faed0e042" providerId="LiveId" clId="{21D2D0EF-8CC6-4F41-A2D0-8E0AEE675DC0}" dt="2021-12-23T19:27:01.679" v="75" actId="47"/>
        <pc:sldMkLst>
          <pc:docMk/>
          <pc:sldMk cId="4185910237" sldId="510"/>
        </pc:sldMkLst>
      </pc:sldChg>
      <pc:sldChg chg="del">
        <pc:chgData name="Shay Hatan" userId="7febd00faed0e042" providerId="LiveId" clId="{21D2D0EF-8CC6-4F41-A2D0-8E0AEE675DC0}" dt="2021-12-23T19:27:01.171" v="74" actId="47"/>
        <pc:sldMkLst>
          <pc:docMk/>
          <pc:sldMk cId="3159221442" sldId="511"/>
        </pc:sldMkLst>
      </pc:sldChg>
      <pc:sldChg chg="del">
        <pc:chgData name="Shay Hatan" userId="7febd00faed0e042" providerId="LiveId" clId="{21D2D0EF-8CC6-4F41-A2D0-8E0AEE675DC0}" dt="2021-12-23T19:27:00.535" v="73" actId="47"/>
        <pc:sldMkLst>
          <pc:docMk/>
          <pc:sldMk cId="3053256679" sldId="512"/>
        </pc:sldMkLst>
      </pc:sldChg>
      <pc:sldChg chg="del">
        <pc:chgData name="Shay Hatan" userId="7febd00faed0e042" providerId="LiveId" clId="{21D2D0EF-8CC6-4F41-A2D0-8E0AEE675DC0}" dt="2021-12-23T19:27:00.507" v="72" actId="47"/>
        <pc:sldMkLst>
          <pc:docMk/>
          <pc:sldMk cId="1593604619" sldId="513"/>
        </pc:sldMkLst>
      </pc:sldChg>
      <pc:sldChg chg="del">
        <pc:chgData name="Shay Hatan" userId="7febd00faed0e042" providerId="LiveId" clId="{21D2D0EF-8CC6-4F41-A2D0-8E0AEE675DC0}" dt="2021-12-23T19:27:00.473" v="71" actId="47"/>
        <pc:sldMkLst>
          <pc:docMk/>
          <pc:sldMk cId="3142971749" sldId="514"/>
        </pc:sldMkLst>
      </pc:sldChg>
      <pc:sldChg chg="del">
        <pc:chgData name="Shay Hatan" userId="7febd00faed0e042" providerId="LiveId" clId="{21D2D0EF-8CC6-4F41-A2D0-8E0AEE675DC0}" dt="2021-12-23T19:27:00.432" v="70" actId="47"/>
        <pc:sldMkLst>
          <pc:docMk/>
          <pc:sldMk cId="459609595" sldId="515"/>
        </pc:sldMkLst>
      </pc:sldChg>
      <pc:sldChg chg="del">
        <pc:chgData name="Shay Hatan" userId="7febd00faed0e042" providerId="LiveId" clId="{21D2D0EF-8CC6-4F41-A2D0-8E0AEE675DC0}" dt="2021-12-23T19:26:52.322" v="1" actId="47"/>
        <pc:sldMkLst>
          <pc:docMk/>
          <pc:sldMk cId="1937329480" sldId="516"/>
        </pc:sldMkLst>
      </pc:sldChg>
      <pc:sldChg chg="del">
        <pc:chgData name="Shay Hatan" userId="7febd00faed0e042" providerId="LiveId" clId="{21D2D0EF-8CC6-4F41-A2D0-8E0AEE675DC0}" dt="2021-12-23T19:26:51.317" v="0" actId="47"/>
        <pc:sldMkLst>
          <pc:docMk/>
          <pc:sldMk cId="1307872970" sldId="518"/>
        </pc:sldMkLst>
      </pc:sldChg>
      <pc:sldChg chg="del">
        <pc:chgData name="Shay Hatan" userId="7febd00faed0e042" providerId="LiveId" clId="{21D2D0EF-8CC6-4F41-A2D0-8E0AEE675DC0}" dt="2021-12-23T19:26:53.103" v="4" actId="47"/>
        <pc:sldMkLst>
          <pc:docMk/>
          <pc:sldMk cId="3913130808" sldId="519"/>
        </pc:sldMkLst>
      </pc:sldChg>
      <pc:sldChg chg="del">
        <pc:chgData name="Shay Hatan" userId="7febd00faed0e042" providerId="LiveId" clId="{21D2D0EF-8CC6-4F41-A2D0-8E0AEE675DC0}" dt="2021-12-23T19:27:00.403" v="69" actId="47"/>
        <pc:sldMkLst>
          <pc:docMk/>
          <pc:sldMk cId="2022332384" sldId="520"/>
        </pc:sldMkLst>
      </pc:sldChg>
      <pc:sldChg chg="del">
        <pc:chgData name="Shay Hatan" userId="7febd00faed0e042" providerId="LiveId" clId="{21D2D0EF-8CC6-4F41-A2D0-8E0AEE675DC0}" dt="2021-12-23T19:27:00.382" v="68" actId="47"/>
        <pc:sldMkLst>
          <pc:docMk/>
          <pc:sldMk cId="3954505537" sldId="521"/>
        </pc:sldMkLst>
      </pc:sldChg>
      <pc:sldChg chg="del">
        <pc:chgData name="Shay Hatan" userId="7febd00faed0e042" providerId="LiveId" clId="{21D2D0EF-8CC6-4F41-A2D0-8E0AEE675DC0}" dt="2021-12-23T19:27:00.310" v="66" actId="47"/>
        <pc:sldMkLst>
          <pc:docMk/>
          <pc:sldMk cId="2297037183" sldId="522"/>
        </pc:sldMkLst>
      </pc:sldChg>
      <pc:sldChg chg="del">
        <pc:chgData name="Shay Hatan" userId="7febd00faed0e042" providerId="LiveId" clId="{21D2D0EF-8CC6-4F41-A2D0-8E0AEE675DC0}" dt="2021-12-23T19:27:00.285" v="65" actId="47"/>
        <pc:sldMkLst>
          <pc:docMk/>
          <pc:sldMk cId="34687653" sldId="523"/>
        </pc:sldMkLst>
      </pc:sldChg>
      <pc:sldChg chg="del">
        <pc:chgData name="Shay Hatan" userId="7febd00faed0e042" providerId="LiveId" clId="{21D2D0EF-8CC6-4F41-A2D0-8E0AEE675DC0}" dt="2021-12-23T19:27:00.251" v="64" actId="47"/>
        <pc:sldMkLst>
          <pc:docMk/>
          <pc:sldMk cId="1770149987" sldId="524"/>
        </pc:sldMkLst>
      </pc:sldChg>
      <pc:sldChg chg="del">
        <pc:chgData name="Shay Hatan" userId="7febd00faed0e042" providerId="LiveId" clId="{21D2D0EF-8CC6-4F41-A2D0-8E0AEE675DC0}" dt="2021-12-23T19:27:00.217" v="63" actId="47"/>
        <pc:sldMkLst>
          <pc:docMk/>
          <pc:sldMk cId="1581311543" sldId="525"/>
        </pc:sldMkLst>
      </pc:sldChg>
      <pc:sldChg chg="del">
        <pc:chgData name="Shay Hatan" userId="7febd00faed0e042" providerId="LiveId" clId="{21D2D0EF-8CC6-4F41-A2D0-8E0AEE675DC0}" dt="2021-12-23T19:27:00.182" v="62" actId="47"/>
        <pc:sldMkLst>
          <pc:docMk/>
          <pc:sldMk cId="2881714736" sldId="526"/>
        </pc:sldMkLst>
      </pc:sldChg>
      <pc:sldChg chg="del">
        <pc:chgData name="Shay Hatan" userId="7febd00faed0e042" providerId="LiveId" clId="{21D2D0EF-8CC6-4F41-A2D0-8E0AEE675DC0}" dt="2021-12-23T19:27:00.146" v="61" actId="47"/>
        <pc:sldMkLst>
          <pc:docMk/>
          <pc:sldMk cId="3282848742" sldId="527"/>
        </pc:sldMkLst>
      </pc:sldChg>
      <pc:sldChg chg="del">
        <pc:chgData name="Shay Hatan" userId="7febd00faed0e042" providerId="LiveId" clId="{21D2D0EF-8CC6-4F41-A2D0-8E0AEE675DC0}" dt="2021-12-23T19:27:00.121" v="60" actId="47"/>
        <pc:sldMkLst>
          <pc:docMk/>
          <pc:sldMk cId="1010753407" sldId="528"/>
        </pc:sldMkLst>
      </pc:sldChg>
      <pc:sldChg chg="del">
        <pc:chgData name="Shay Hatan" userId="7febd00faed0e042" providerId="LiveId" clId="{21D2D0EF-8CC6-4F41-A2D0-8E0AEE675DC0}" dt="2021-12-23T19:27:00.082" v="59" actId="47"/>
        <pc:sldMkLst>
          <pc:docMk/>
          <pc:sldMk cId="113694960" sldId="529"/>
        </pc:sldMkLst>
      </pc:sldChg>
      <pc:sldChg chg="del">
        <pc:chgData name="Shay Hatan" userId="7febd00faed0e042" providerId="LiveId" clId="{21D2D0EF-8CC6-4F41-A2D0-8E0AEE675DC0}" dt="2021-12-23T19:27:00.047" v="58" actId="47"/>
        <pc:sldMkLst>
          <pc:docMk/>
          <pc:sldMk cId="3226403988" sldId="530"/>
        </pc:sldMkLst>
      </pc:sldChg>
      <pc:sldChg chg="del">
        <pc:chgData name="Shay Hatan" userId="7febd00faed0e042" providerId="LiveId" clId="{21D2D0EF-8CC6-4F41-A2D0-8E0AEE675DC0}" dt="2021-12-23T19:27:00.021" v="57" actId="47"/>
        <pc:sldMkLst>
          <pc:docMk/>
          <pc:sldMk cId="1787105327" sldId="531"/>
        </pc:sldMkLst>
      </pc:sldChg>
      <pc:sldChg chg="del">
        <pc:chgData name="Shay Hatan" userId="7febd00faed0e042" providerId="LiveId" clId="{21D2D0EF-8CC6-4F41-A2D0-8E0AEE675DC0}" dt="2021-12-23T19:26:59.985" v="56" actId="47"/>
        <pc:sldMkLst>
          <pc:docMk/>
          <pc:sldMk cId="4039373982" sldId="532"/>
        </pc:sldMkLst>
      </pc:sldChg>
      <pc:sldChg chg="del">
        <pc:chgData name="Shay Hatan" userId="7febd00faed0e042" providerId="LiveId" clId="{21D2D0EF-8CC6-4F41-A2D0-8E0AEE675DC0}" dt="2021-12-23T19:27:00.345" v="67" actId="47"/>
        <pc:sldMkLst>
          <pc:docMk/>
          <pc:sldMk cId="2093148995" sldId="533"/>
        </pc:sldMkLst>
      </pc:sldChg>
      <pc:sldChg chg="del">
        <pc:chgData name="Shay Hatan" userId="7febd00faed0e042" providerId="LiveId" clId="{21D2D0EF-8CC6-4F41-A2D0-8E0AEE675DC0}" dt="2021-12-23T19:26:59.951" v="55" actId="47"/>
        <pc:sldMkLst>
          <pc:docMk/>
          <pc:sldMk cId="2751439798" sldId="534"/>
        </pc:sldMkLst>
      </pc:sldChg>
      <pc:sldChg chg="del">
        <pc:chgData name="Shay Hatan" userId="7febd00faed0e042" providerId="LiveId" clId="{21D2D0EF-8CC6-4F41-A2D0-8E0AEE675DC0}" dt="2021-12-23T19:26:59.915" v="54" actId="47"/>
        <pc:sldMkLst>
          <pc:docMk/>
          <pc:sldMk cId="3270435349" sldId="535"/>
        </pc:sldMkLst>
      </pc:sldChg>
      <pc:sldChg chg="del">
        <pc:chgData name="Shay Hatan" userId="7febd00faed0e042" providerId="LiveId" clId="{21D2D0EF-8CC6-4F41-A2D0-8E0AEE675DC0}" dt="2021-12-23T19:26:59.890" v="53" actId="47"/>
        <pc:sldMkLst>
          <pc:docMk/>
          <pc:sldMk cId="2862639816" sldId="536"/>
        </pc:sldMkLst>
      </pc:sldChg>
      <pc:sldChg chg="del">
        <pc:chgData name="Shay Hatan" userId="7febd00faed0e042" providerId="LiveId" clId="{21D2D0EF-8CC6-4F41-A2D0-8E0AEE675DC0}" dt="2021-12-23T19:26:59.814" v="51" actId="47"/>
        <pc:sldMkLst>
          <pc:docMk/>
          <pc:sldMk cId="3575845059" sldId="537"/>
        </pc:sldMkLst>
      </pc:sldChg>
      <pc:sldChg chg="del">
        <pc:chgData name="Shay Hatan" userId="7febd00faed0e042" providerId="LiveId" clId="{21D2D0EF-8CC6-4F41-A2D0-8E0AEE675DC0}" dt="2021-12-23T19:26:59.780" v="50" actId="47"/>
        <pc:sldMkLst>
          <pc:docMk/>
          <pc:sldMk cId="3592091406" sldId="538"/>
        </pc:sldMkLst>
      </pc:sldChg>
      <pc:sldChg chg="del">
        <pc:chgData name="Shay Hatan" userId="7febd00faed0e042" providerId="LiveId" clId="{21D2D0EF-8CC6-4F41-A2D0-8E0AEE675DC0}" dt="2021-12-23T19:26:59.747" v="49" actId="47"/>
        <pc:sldMkLst>
          <pc:docMk/>
          <pc:sldMk cId="66641133" sldId="540"/>
        </pc:sldMkLst>
      </pc:sldChg>
      <pc:sldChg chg="del">
        <pc:chgData name="Shay Hatan" userId="7febd00faed0e042" providerId="LiveId" clId="{21D2D0EF-8CC6-4F41-A2D0-8E0AEE675DC0}" dt="2021-12-23T19:26:59.722" v="48" actId="47"/>
        <pc:sldMkLst>
          <pc:docMk/>
          <pc:sldMk cId="3011648889" sldId="541"/>
        </pc:sldMkLst>
      </pc:sldChg>
      <pc:sldChg chg="del">
        <pc:chgData name="Shay Hatan" userId="7febd00faed0e042" providerId="LiveId" clId="{21D2D0EF-8CC6-4F41-A2D0-8E0AEE675DC0}" dt="2021-12-23T19:26:59.689" v="47" actId="47"/>
        <pc:sldMkLst>
          <pc:docMk/>
          <pc:sldMk cId="1121194502" sldId="542"/>
        </pc:sldMkLst>
      </pc:sldChg>
      <pc:sldChg chg="del">
        <pc:chgData name="Shay Hatan" userId="7febd00faed0e042" providerId="LiveId" clId="{21D2D0EF-8CC6-4F41-A2D0-8E0AEE675DC0}" dt="2021-12-23T19:26:59.655" v="46" actId="47"/>
        <pc:sldMkLst>
          <pc:docMk/>
          <pc:sldMk cId="4114501615" sldId="543"/>
        </pc:sldMkLst>
      </pc:sldChg>
      <pc:sldChg chg="del">
        <pc:chgData name="Shay Hatan" userId="7febd00faed0e042" providerId="LiveId" clId="{21D2D0EF-8CC6-4F41-A2D0-8E0AEE675DC0}" dt="2021-12-23T19:26:59.621" v="45" actId="47"/>
        <pc:sldMkLst>
          <pc:docMk/>
          <pc:sldMk cId="1371224041" sldId="544"/>
        </pc:sldMkLst>
      </pc:sldChg>
      <pc:sldChg chg="del">
        <pc:chgData name="Shay Hatan" userId="7febd00faed0e042" providerId="LiveId" clId="{21D2D0EF-8CC6-4F41-A2D0-8E0AEE675DC0}" dt="2021-12-23T19:26:59.596" v="44" actId="47"/>
        <pc:sldMkLst>
          <pc:docMk/>
          <pc:sldMk cId="2122965221" sldId="545"/>
        </pc:sldMkLst>
      </pc:sldChg>
      <pc:sldChg chg="del">
        <pc:chgData name="Shay Hatan" userId="7febd00faed0e042" providerId="LiveId" clId="{21D2D0EF-8CC6-4F41-A2D0-8E0AEE675DC0}" dt="2021-12-23T19:26:59.852" v="52" actId="47"/>
        <pc:sldMkLst>
          <pc:docMk/>
          <pc:sldMk cId="18612557" sldId="546"/>
        </pc:sldMkLst>
      </pc:sldChg>
      <pc:sldChg chg="del">
        <pc:chgData name="Shay Hatan" userId="7febd00faed0e042" providerId="LiveId" clId="{21D2D0EF-8CC6-4F41-A2D0-8E0AEE675DC0}" dt="2021-12-23T19:26:59.560" v="43" actId="47"/>
        <pc:sldMkLst>
          <pc:docMk/>
          <pc:sldMk cId="3014625619" sldId="547"/>
        </pc:sldMkLst>
      </pc:sldChg>
      <pc:sldChg chg="del">
        <pc:chgData name="Shay Hatan" userId="7febd00faed0e042" providerId="LiveId" clId="{21D2D0EF-8CC6-4F41-A2D0-8E0AEE675DC0}" dt="2021-12-23T19:26:59.529" v="42" actId="47"/>
        <pc:sldMkLst>
          <pc:docMk/>
          <pc:sldMk cId="1435745089" sldId="548"/>
        </pc:sldMkLst>
      </pc:sldChg>
      <pc:sldChg chg="del">
        <pc:chgData name="Shay Hatan" userId="7febd00faed0e042" providerId="LiveId" clId="{21D2D0EF-8CC6-4F41-A2D0-8E0AEE675DC0}" dt="2021-12-23T19:26:59.493" v="41" actId="47"/>
        <pc:sldMkLst>
          <pc:docMk/>
          <pc:sldMk cId="1875799573" sldId="549"/>
        </pc:sldMkLst>
      </pc:sldChg>
      <pc:sldChg chg="del">
        <pc:chgData name="Shay Hatan" userId="7febd00faed0e042" providerId="LiveId" clId="{21D2D0EF-8CC6-4F41-A2D0-8E0AEE675DC0}" dt="2021-12-23T19:26:59.450" v="40" actId="47"/>
        <pc:sldMkLst>
          <pc:docMk/>
          <pc:sldMk cId="4161886333" sldId="550"/>
        </pc:sldMkLst>
      </pc:sldChg>
      <pc:sldChg chg="del">
        <pc:chgData name="Shay Hatan" userId="7febd00faed0e042" providerId="LiveId" clId="{21D2D0EF-8CC6-4F41-A2D0-8E0AEE675DC0}" dt="2021-12-23T19:26:59.417" v="39" actId="47"/>
        <pc:sldMkLst>
          <pc:docMk/>
          <pc:sldMk cId="2091984644" sldId="551"/>
        </pc:sldMkLst>
      </pc:sldChg>
      <pc:sldChg chg="del">
        <pc:chgData name="Shay Hatan" userId="7febd00faed0e042" providerId="LiveId" clId="{21D2D0EF-8CC6-4F41-A2D0-8E0AEE675DC0}" dt="2021-12-23T19:26:59.385" v="38" actId="47"/>
        <pc:sldMkLst>
          <pc:docMk/>
          <pc:sldMk cId="2514652050" sldId="552"/>
        </pc:sldMkLst>
      </pc:sldChg>
      <pc:sldChg chg="del">
        <pc:chgData name="Shay Hatan" userId="7febd00faed0e042" providerId="LiveId" clId="{21D2D0EF-8CC6-4F41-A2D0-8E0AEE675DC0}" dt="2021-12-23T19:26:59.354" v="37" actId="47"/>
        <pc:sldMkLst>
          <pc:docMk/>
          <pc:sldMk cId="2187734219" sldId="553"/>
        </pc:sldMkLst>
      </pc:sldChg>
      <pc:sldChg chg="del">
        <pc:chgData name="Shay Hatan" userId="7febd00faed0e042" providerId="LiveId" clId="{21D2D0EF-8CC6-4F41-A2D0-8E0AEE675DC0}" dt="2021-12-23T19:26:59.323" v="36" actId="47"/>
        <pc:sldMkLst>
          <pc:docMk/>
          <pc:sldMk cId="222923657" sldId="554"/>
        </pc:sldMkLst>
      </pc:sldChg>
      <pc:sldChg chg="del">
        <pc:chgData name="Shay Hatan" userId="7febd00faed0e042" providerId="LiveId" clId="{21D2D0EF-8CC6-4F41-A2D0-8E0AEE675DC0}" dt="2021-12-23T19:26:59.261" v="34" actId="47"/>
        <pc:sldMkLst>
          <pc:docMk/>
          <pc:sldMk cId="3303391888" sldId="555"/>
        </pc:sldMkLst>
      </pc:sldChg>
      <pc:sldChg chg="del">
        <pc:chgData name="Shay Hatan" userId="7febd00faed0e042" providerId="LiveId" clId="{21D2D0EF-8CC6-4F41-A2D0-8E0AEE675DC0}" dt="2021-12-23T19:26:59.293" v="35" actId="47"/>
        <pc:sldMkLst>
          <pc:docMk/>
          <pc:sldMk cId="3970046280" sldId="556"/>
        </pc:sldMkLst>
      </pc:sldChg>
      <pc:sldChg chg="del">
        <pc:chgData name="Shay Hatan" userId="7febd00faed0e042" providerId="LiveId" clId="{21D2D0EF-8CC6-4F41-A2D0-8E0AEE675DC0}" dt="2021-12-23T19:26:59.224" v="33" actId="47"/>
        <pc:sldMkLst>
          <pc:docMk/>
          <pc:sldMk cId="2108670854" sldId="557"/>
        </pc:sldMkLst>
      </pc:sldChg>
      <pc:sldChg chg="del">
        <pc:chgData name="Shay Hatan" userId="7febd00faed0e042" providerId="LiveId" clId="{21D2D0EF-8CC6-4F41-A2D0-8E0AEE675DC0}" dt="2021-12-23T19:26:59.198" v="32" actId="47"/>
        <pc:sldMkLst>
          <pc:docMk/>
          <pc:sldMk cId="2314054656" sldId="558"/>
        </pc:sldMkLst>
      </pc:sldChg>
      <pc:sldChg chg="del">
        <pc:chgData name="Shay Hatan" userId="7febd00faed0e042" providerId="LiveId" clId="{21D2D0EF-8CC6-4F41-A2D0-8E0AEE675DC0}" dt="2021-12-23T19:26:59.134" v="30" actId="47"/>
        <pc:sldMkLst>
          <pc:docMk/>
          <pc:sldMk cId="628518772" sldId="559"/>
        </pc:sldMkLst>
      </pc:sldChg>
      <pc:sldChg chg="del">
        <pc:chgData name="Shay Hatan" userId="7febd00faed0e042" providerId="LiveId" clId="{21D2D0EF-8CC6-4F41-A2D0-8E0AEE675DC0}" dt="2021-12-23T19:26:59.164" v="31" actId="47"/>
        <pc:sldMkLst>
          <pc:docMk/>
          <pc:sldMk cId="734005352" sldId="560"/>
        </pc:sldMkLst>
      </pc:sldChg>
      <pc:sldChg chg="del">
        <pc:chgData name="Shay Hatan" userId="7febd00faed0e042" providerId="LiveId" clId="{21D2D0EF-8CC6-4F41-A2D0-8E0AEE675DC0}" dt="2021-12-23T19:26:58.607" v="29" actId="47"/>
        <pc:sldMkLst>
          <pc:docMk/>
          <pc:sldMk cId="894905901" sldId="561"/>
        </pc:sldMkLst>
      </pc:sldChg>
      <pc:sldChg chg="del">
        <pc:chgData name="Shay Hatan" userId="7febd00faed0e042" providerId="LiveId" clId="{21D2D0EF-8CC6-4F41-A2D0-8E0AEE675DC0}" dt="2021-12-23T19:26:58.448" v="28" actId="47"/>
        <pc:sldMkLst>
          <pc:docMk/>
          <pc:sldMk cId="1386039427" sldId="562"/>
        </pc:sldMkLst>
      </pc:sldChg>
      <pc:sldChg chg="del">
        <pc:chgData name="Shay Hatan" userId="7febd00faed0e042" providerId="LiveId" clId="{21D2D0EF-8CC6-4F41-A2D0-8E0AEE675DC0}" dt="2021-12-23T19:26:58.285" v="27" actId="47"/>
        <pc:sldMkLst>
          <pc:docMk/>
          <pc:sldMk cId="105102867" sldId="563"/>
        </pc:sldMkLst>
      </pc:sldChg>
      <pc:sldChg chg="del">
        <pc:chgData name="Shay Hatan" userId="7febd00faed0e042" providerId="LiveId" clId="{21D2D0EF-8CC6-4F41-A2D0-8E0AEE675DC0}" dt="2021-12-23T19:26:58.119" v="26" actId="47"/>
        <pc:sldMkLst>
          <pc:docMk/>
          <pc:sldMk cId="1422737724" sldId="564"/>
        </pc:sldMkLst>
      </pc:sldChg>
      <pc:sldChg chg="del">
        <pc:chgData name="Shay Hatan" userId="7febd00faed0e042" providerId="LiveId" clId="{21D2D0EF-8CC6-4F41-A2D0-8E0AEE675DC0}" dt="2021-12-23T19:26:57.940" v="25" actId="47"/>
        <pc:sldMkLst>
          <pc:docMk/>
          <pc:sldMk cId="1497318292" sldId="565"/>
        </pc:sldMkLst>
      </pc:sldChg>
      <pc:sldChg chg="del">
        <pc:chgData name="Shay Hatan" userId="7febd00faed0e042" providerId="LiveId" clId="{21D2D0EF-8CC6-4F41-A2D0-8E0AEE675DC0}" dt="2021-12-23T19:26:57.760" v="24" actId="47"/>
        <pc:sldMkLst>
          <pc:docMk/>
          <pc:sldMk cId="1081419322" sldId="566"/>
        </pc:sldMkLst>
      </pc:sldChg>
      <pc:sldChg chg="del">
        <pc:chgData name="Shay Hatan" userId="7febd00faed0e042" providerId="LiveId" clId="{21D2D0EF-8CC6-4F41-A2D0-8E0AEE675DC0}" dt="2021-12-23T19:26:57.618" v="23" actId="47"/>
        <pc:sldMkLst>
          <pc:docMk/>
          <pc:sldMk cId="109355528" sldId="567"/>
        </pc:sldMkLst>
      </pc:sldChg>
      <pc:sldChg chg="del">
        <pc:chgData name="Shay Hatan" userId="7febd00faed0e042" providerId="LiveId" clId="{21D2D0EF-8CC6-4F41-A2D0-8E0AEE675DC0}" dt="2021-12-23T19:26:57.401" v="22" actId="47"/>
        <pc:sldMkLst>
          <pc:docMk/>
          <pc:sldMk cId="2879125727" sldId="568"/>
        </pc:sldMkLst>
      </pc:sldChg>
      <pc:sldChg chg="del">
        <pc:chgData name="Shay Hatan" userId="7febd00faed0e042" providerId="LiveId" clId="{21D2D0EF-8CC6-4F41-A2D0-8E0AEE675DC0}" dt="2021-12-23T19:26:57.227" v="21" actId="47"/>
        <pc:sldMkLst>
          <pc:docMk/>
          <pc:sldMk cId="4052093159" sldId="569"/>
        </pc:sldMkLst>
      </pc:sldChg>
      <pc:sldChg chg="del">
        <pc:chgData name="Shay Hatan" userId="7febd00faed0e042" providerId="LiveId" clId="{21D2D0EF-8CC6-4F41-A2D0-8E0AEE675DC0}" dt="2021-12-23T19:26:57.022" v="20" actId="47"/>
        <pc:sldMkLst>
          <pc:docMk/>
          <pc:sldMk cId="2036687945" sldId="570"/>
        </pc:sldMkLst>
      </pc:sldChg>
      <pc:sldChg chg="del">
        <pc:chgData name="Shay Hatan" userId="7febd00faed0e042" providerId="LiveId" clId="{21D2D0EF-8CC6-4F41-A2D0-8E0AEE675DC0}" dt="2021-12-23T19:26:56.877" v="19" actId="47"/>
        <pc:sldMkLst>
          <pc:docMk/>
          <pc:sldMk cId="2366856133" sldId="571"/>
        </pc:sldMkLst>
      </pc:sldChg>
      <pc:sldChg chg="del">
        <pc:chgData name="Shay Hatan" userId="7febd00faed0e042" providerId="LiveId" clId="{21D2D0EF-8CC6-4F41-A2D0-8E0AEE675DC0}" dt="2021-12-23T19:26:56.705" v="18" actId="47"/>
        <pc:sldMkLst>
          <pc:docMk/>
          <pc:sldMk cId="681112484" sldId="572"/>
        </pc:sldMkLst>
      </pc:sldChg>
      <pc:sldChg chg="del">
        <pc:chgData name="Shay Hatan" userId="7febd00faed0e042" providerId="LiveId" clId="{21D2D0EF-8CC6-4F41-A2D0-8E0AEE675DC0}" dt="2021-12-23T19:26:56.514" v="17" actId="47"/>
        <pc:sldMkLst>
          <pc:docMk/>
          <pc:sldMk cId="2933795563" sldId="573"/>
        </pc:sldMkLst>
      </pc:sldChg>
      <pc:sldChg chg="del">
        <pc:chgData name="Shay Hatan" userId="7febd00faed0e042" providerId="LiveId" clId="{21D2D0EF-8CC6-4F41-A2D0-8E0AEE675DC0}" dt="2021-12-23T19:26:56.347" v="16" actId="47"/>
        <pc:sldMkLst>
          <pc:docMk/>
          <pc:sldMk cId="3340771337" sldId="574"/>
        </pc:sldMkLst>
      </pc:sldChg>
      <pc:sldChg chg="del">
        <pc:chgData name="Shay Hatan" userId="7febd00faed0e042" providerId="LiveId" clId="{21D2D0EF-8CC6-4F41-A2D0-8E0AEE675DC0}" dt="2021-12-23T19:26:56.171" v="15" actId="47"/>
        <pc:sldMkLst>
          <pc:docMk/>
          <pc:sldMk cId="2082348088" sldId="575"/>
        </pc:sldMkLst>
      </pc:sldChg>
      <pc:sldChg chg="del">
        <pc:chgData name="Shay Hatan" userId="7febd00faed0e042" providerId="LiveId" clId="{21D2D0EF-8CC6-4F41-A2D0-8E0AEE675DC0}" dt="2021-12-23T19:26:56.049" v="14" actId="47"/>
        <pc:sldMkLst>
          <pc:docMk/>
          <pc:sldMk cId="131871833" sldId="576"/>
        </pc:sldMkLst>
      </pc:sldChg>
      <pc:sldChg chg="del">
        <pc:chgData name="Shay Hatan" userId="7febd00faed0e042" providerId="LiveId" clId="{21D2D0EF-8CC6-4F41-A2D0-8E0AEE675DC0}" dt="2021-12-23T19:26:55.837" v="13" actId="47"/>
        <pc:sldMkLst>
          <pc:docMk/>
          <pc:sldMk cId="2847173955" sldId="577"/>
        </pc:sldMkLst>
      </pc:sldChg>
      <pc:sldChg chg="del">
        <pc:chgData name="Shay Hatan" userId="7febd00faed0e042" providerId="LiveId" clId="{21D2D0EF-8CC6-4F41-A2D0-8E0AEE675DC0}" dt="2021-12-23T19:26:55.683" v="12" actId="47"/>
        <pc:sldMkLst>
          <pc:docMk/>
          <pc:sldMk cId="3686445075" sldId="578"/>
        </pc:sldMkLst>
      </pc:sldChg>
      <pc:sldChg chg="del">
        <pc:chgData name="Shay Hatan" userId="7febd00faed0e042" providerId="LiveId" clId="{21D2D0EF-8CC6-4F41-A2D0-8E0AEE675DC0}" dt="2021-12-23T19:26:55.447" v="11" actId="47"/>
        <pc:sldMkLst>
          <pc:docMk/>
          <pc:sldMk cId="3692957040" sldId="579"/>
        </pc:sldMkLst>
      </pc:sldChg>
      <pc:sldChg chg="del">
        <pc:chgData name="Shay Hatan" userId="7febd00faed0e042" providerId="LiveId" clId="{21D2D0EF-8CC6-4F41-A2D0-8E0AEE675DC0}" dt="2021-12-23T19:26:55.297" v="10" actId="47"/>
        <pc:sldMkLst>
          <pc:docMk/>
          <pc:sldMk cId="3196049635" sldId="580"/>
        </pc:sldMkLst>
      </pc:sldChg>
      <pc:sldChg chg="del">
        <pc:chgData name="Shay Hatan" userId="7febd00faed0e042" providerId="LiveId" clId="{21D2D0EF-8CC6-4F41-A2D0-8E0AEE675DC0}" dt="2021-12-23T19:26:55.100" v="9" actId="47"/>
        <pc:sldMkLst>
          <pc:docMk/>
          <pc:sldMk cId="3385903893" sldId="581"/>
        </pc:sldMkLst>
      </pc:sldChg>
      <pc:sldChg chg="del">
        <pc:chgData name="Shay Hatan" userId="7febd00faed0e042" providerId="LiveId" clId="{21D2D0EF-8CC6-4F41-A2D0-8E0AEE675DC0}" dt="2021-12-23T19:26:54.808" v="8" actId="47"/>
        <pc:sldMkLst>
          <pc:docMk/>
          <pc:sldMk cId="333029252" sldId="582"/>
        </pc:sldMkLst>
      </pc:sldChg>
      <pc:sldChg chg="del">
        <pc:chgData name="Shay Hatan" userId="7febd00faed0e042" providerId="LiveId" clId="{21D2D0EF-8CC6-4F41-A2D0-8E0AEE675DC0}" dt="2021-12-23T19:26:54.417" v="7" actId="47"/>
        <pc:sldMkLst>
          <pc:docMk/>
          <pc:sldMk cId="3677078972" sldId="583"/>
        </pc:sldMkLst>
      </pc:sldChg>
      <pc:sldChg chg="del">
        <pc:chgData name="Shay Hatan" userId="7febd00faed0e042" providerId="LiveId" clId="{21D2D0EF-8CC6-4F41-A2D0-8E0AEE675DC0}" dt="2021-12-23T19:26:53.571" v="6" actId="47"/>
        <pc:sldMkLst>
          <pc:docMk/>
          <pc:sldMk cId="2798314097" sldId="584"/>
        </pc:sldMkLst>
      </pc:sldChg>
      <pc:sldChg chg="del">
        <pc:chgData name="Shay Hatan" userId="7febd00faed0e042" providerId="LiveId" clId="{21D2D0EF-8CC6-4F41-A2D0-8E0AEE675DC0}" dt="2021-12-23T19:26:53.316" v="5" actId="47"/>
        <pc:sldMkLst>
          <pc:docMk/>
          <pc:sldMk cId="2047089322" sldId="5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2021. 12. 23.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Dijkstr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a’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F578B-646D-4D0F-8365-F1C2FEB4C188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8E7AF1-B1AA-4819-BC84-3F8EBE5D74A8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4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07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H-8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5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07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H-8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8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5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17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C-17 ]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3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9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65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0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16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E-9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16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E-9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48238-8858-47B3-AC16-1902B2A6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29" y="3155504"/>
            <a:ext cx="3676742" cy="30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F0C904-1219-424E-802A-70C42DE3D861}"/>
              </a:ext>
            </a:extLst>
          </p:cNvPr>
          <p:cNvSpPr/>
          <p:nvPr/>
        </p:nvSpPr>
        <p:spPr>
          <a:xfrm>
            <a:off x="2309674" y="1757269"/>
            <a:ext cx="7572652" cy="1198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“In graph theory the 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shortest path problem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of finding a 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path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 between two vertices in a graph such that the sum of the weights of its constituent edges is minimized”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7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14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F-14 ]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6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5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77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9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3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F-13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1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333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</a:t>
            </a:r>
            <a:r>
              <a:rPr lang="hu-HU" sz="2000" b="1" dirty="0">
                <a:solidFill>
                  <a:srgbClr val="FFC000"/>
                </a:solidFill>
              </a:rPr>
              <a:t>F-13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9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5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15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C-15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2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constructed by computer scientist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Edsger Dijkstra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1956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method can handle positive edge weights - Bellman-Ford algorithm can have negative weights as well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find the shortest path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it is able to construct a shortest path tree as well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shortest path tree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defines the shortest paths from a source to all the other nodes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 asymptotically the fastest known single-source shortest-path algorithm for arbitrary directed graphs with unbounded non-negative weights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5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29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33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C-14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5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82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</a:t>
            </a:r>
            <a:r>
              <a:rPr lang="hu-HU" sz="2000" b="1" dirty="0">
                <a:solidFill>
                  <a:srgbClr val="FFC000"/>
                </a:solidFill>
              </a:rPr>
              <a:t>C-14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7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20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D-20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8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26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6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7C80"/>
                </a:solidFill>
              </a:rPr>
              <a:t>26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G-26 ]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14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D-17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algorithm has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O(VlogV + 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greedy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–  it tries to find the global optimum with the help of local optimum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every iteration we want to find the minimum distance to the next vertex possible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ppropriate data structure is 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priority queue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(heap)</a:t>
            </a:r>
          </a:p>
        </p:txBody>
      </p:sp>
    </p:spTree>
    <p:extLst>
      <p:ext uri="{BB962C8B-B14F-4D97-AF65-F5344CB8AC3E}">
        <p14:creationId xmlns:p14="http://schemas.microsoft.com/office/powerpoint/2010/main" val="58544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28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D-17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45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40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G-25 ]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10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G-25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21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1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55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96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4862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568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3092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20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13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6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15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5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17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4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14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8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7" y="4278012"/>
            <a:ext cx="4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13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4" y="5536893"/>
            <a:ext cx="48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25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9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11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058B4-3D69-4358-AC6C-AC5BD1F51B67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DDB36E-4BF5-4788-B88D-72C976810433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9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0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36958" y="567494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305B4-F4C2-4DBF-B291-8045AF560A52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E8436A-23A5-421D-9846-70E4E96AB454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stCxn id="9" idx="6"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stCxn id="10" idx="6"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B-5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B-5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DFFAD5-9B09-43E8-A437-D6FC2960CF0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491DF85-0404-40C6-B54F-91C4B2B5D674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7757D-FF5B-4AA5-A7EE-39C5674DCCE1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95" y="142701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Dijkstra’s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3B2245-A40F-41E4-A4BF-48D065D11F05}"/>
              </a:ext>
            </a:extLst>
          </p:cNvPr>
          <p:cNvSpPr/>
          <p:nvPr/>
        </p:nvSpPr>
        <p:spPr>
          <a:xfrm>
            <a:off x="2186235" y="2739690"/>
            <a:ext cx="585063" cy="5850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77732-A2FB-4F35-B1D5-7FF3ECDFEE23}"/>
              </a:ext>
            </a:extLst>
          </p:cNvPr>
          <p:cNvSpPr/>
          <p:nvPr/>
        </p:nvSpPr>
        <p:spPr>
          <a:xfrm>
            <a:off x="4449522" y="1688343"/>
            <a:ext cx="585063" cy="58506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1E9969-3AFF-4E20-9384-0B5582402BBF}"/>
              </a:ext>
            </a:extLst>
          </p:cNvPr>
          <p:cNvSpPr/>
          <p:nvPr/>
        </p:nvSpPr>
        <p:spPr>
          <a:xfrm>
            <a:off x="8664668" y="168977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DCFFB2-DFD8-4224-A84D-30D4281B17ED}"/>
              </a:ext>
            </a:extLst>
          </p:cNvPr>
          <p:cNvSpPr/>
          <p:nvPr/>
        </p:nvSpPr>
        <p:spPr>
          <a:xfrm>
            <a:off x="6873396" y="2959372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379FE-BCF5-490C-A2D8-CF3C084E68E2}"/>
              </a:ext>
            </a:extLst>
          </p:cNvPr>
          <p:cNvSpPr/>
          <p:nvPr/>
        </p:nvSpPr>
        <p:spPr>
          <a:xfrm>
            <a:off x="6143297" y="4666619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1E520-6E7D-4000-8812-23E2B44FCB66}"/>
              </a:ext>
            </a:extLst>
          </p:cNvPr>
          <p:cNvSpPr/>
          <p:nvPr/>
        </p:nvSpPr>
        <p:spPr>
          <a:xfrm>
            <a:off x="9189410" y="5818714"/>
            <a:ext cx="585063" cy="5850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BC2E5-2BBA-4ED8-93F1-D1D37588F454}"/>
              </a:ext>
            </a:extLst>
          </p:cNvPr>
          <p:cNvSpPr txBox="1"/>
          <p:nvPr/>
        </p:nvSpPr>
        <p:spPr>
          <a:xfrm>
            <a:off x="4819955" y="136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CAB80-D3FC-48C8-A9A2-E0CCB05F77F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78767" y="3324753"/>
            <a:ext cx="372527" cy="257842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CEEE7-4A64-4240-9B7D-0C6D632098A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85618" y="3239073"/>
            <a:ext cx="1604588" cy="5024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9B5FE-F5E4-46D6-B1C3-CD595BE1B01B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2685618" y="1980875"/>
            <a:ext cx="1763904" cy="84449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F8CBD-8403-4795-9596-B43628BB1A36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034585" y="1980875"/>
            <a:ext cx="3630083" cy="143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454413-9B11-4CAC-A9DB-D5A7258858A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4948905" y="2187726"/>
            <a:ext cx="2010171" cy="8573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0767B-62FE-441B-B14C-147DC9CF04C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497058" y="2273406"/>
            <a:ext cx="244996" cy="13824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757EB9-9663-4290-AA16-67B61D1F5E26}"/>
              </a:ext>
            </a:extLst>
          </p:cNvPr>
          <p:cNvCxnSpPr>
            <a:cxnSpLocks/>
          </p:cNvCxnSpPr>
          <p:nvPr/>
        </p:nvCxnSpPr>
        <p:spPr>
          <a:xfrm flipV="1">
            <a:off x="3058145" y="4155212"/>
            <a:ext cx="1232061" cy="18336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22EF3-5D73-4245-8F3A-5F4289ACC64C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43825" y="6111246"/>
            <a:ext cx="6045585" cy="8446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74E6D0-3D9D-4083-B413-0B669A2AFAB2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143825" y="5166002"/>
            <a:ext cx="3085152" cy="10297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693EA4-4375-497D-BE2D-63FCD090D78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89589" y="3251904"/>
            <a:ext cx="2083807" cy="6964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5C425-74E3-4742-A13E-014165A16A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89589" y="3948361"/>
            <a:ext cx="1439388" cy="8039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8F6AF-399A-40D8-A6FC-A197789CC6A0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7372779" y="2189157"/>
            <a:ext cx="1377569" cy="85589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63958-0A83-4E80-AB43-DA6AA3E8AE6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7372779" y="3458755"/>
            <a:ext cx="1902311" cy="24456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64919-C137-421D-A803-D8802A9A1E24}"/>
              </a:ext>
            </a:extLst>
          </p:cNvPr>
          <p:cNvCxnSpPr>
            <a:stCxn id="13" idx="5"/>
            <a:endCxn id="14" idx="2"/>
          </p:cNvCxnSpPr>
          <p:nvPr/>
        </p:nvCxnSpPr>
        <p:spPr>
          <a:xfrm>
            <a:off x="6642680" y="5166002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647DC0-F345-4786-A13A-E5AB148A16D1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642680" y="3458755"/>
            <a:ext cx="316396" cy="12935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73DE52-5F3F-499C-BA17-D82AC41B942E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9164051" y="2189157"/>
            <a:ext cx="317891" cy="362955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7FFA02-F89C-4EAA-8165-95E16FACBC57}"/>
              </a:ext>
            </a:extLst>
          </p:cNvPr>
          <p:cNvSpPr txBox="1"/>
          <p:nvPr/>
        </p:nvSpPr>
        <p:spPr>
          <a:xfrm>
            <a:off x="3334219" y="1981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5DB9EC-97C6-4C13-9F60-38EF1D134D6F}"/>
              </a:ext>
            </a:extLst>
          </p:cNvPr>
          <p:cNvSpPr txBox="1"/>
          <p:nvPr/>
        </p:nvSpPr>
        <p:spPr>
          <a:xfrm>
            <a:off x="3595599" y="310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0AF322-2694-470D-BB5E-34D0E6DD854D}"/>
              </a:ext>
            </a:extLst>
          </p:cNvPr>
          <p:cNvSpPr txBox="1"/>
          <p:nvPr/>
        </p:nvSpPr>
        <p:spPr>
          <a:xfrm>
            <a:off x="2699361" y="4278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A23F6-E091-4C07-934B-9F1E2F47001B}"/>
              </a:ext>
            </a:extLst>
          </p:cNvPr>
          <p:cNvSpPr txBox="1"/>
          <p:nvPr/>
        </p:nvSpPr>
        <p:spPr>
          <a:xfrm>
            <a:off x="3495713" y="46050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A144C3-4007-44B0-8AB1-32943A166DA8}"/>
              </a:ext>
            </a:extLst>
          </p:cNvPr>
          <p:cNvSpPr txBox="1"/>
          <p:nvPr/>
        </p:nvSpPr>
        <p:spPr>
          <a:xfrm>
            <a:off x="4496721" y="5305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96AE-85DE-467E-90B5-E48ED7AE52A1}"/>
              </a:ext>
            </a:extLst>
          </p:cNvPr>
          <p:cNvSpPr txBox="1"/>
          <p:nvPr/>
        </p:nvSpPr>
        <p:spPr>
          <a:xfrm>
            <a:off x="6007831" y="57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E7377-54ED-41B9-BAB4-E5F430BDB5A6}"/>
              </a:ext>
            </a:extLst>
          </p:cNvPr>
          <p:cNvSpPr txBox="1"/>
          <p:nvPr/>
        </p:nvSpPr>
        <p:spPr>
          <a:xfrm>
            <a:off x="7405406" y="5127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58DCF-5B5C-41DF-BEFC-EF3C470AC253}"/>
              </a:ext>
            </a:extLst>
          </p:cNvPr>
          <p:cNvSpPr txBox="1"/>
          <p:nvPr/>
        </p:nvSpPr>
        <p:spPr>
          <a:xfrm>
            <a:off x="6448977" y="389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51564-1DCD-4BDC-9B64-A47C87C2B823}"/>
              </a:ext>
            </a:extLst>
          </p:cNvPr>
          <p:cNvSpPr txBox="1"/>
          <p:nvPr/>
        </p:nvSpPr>
        <p:spPr>
          <a:xfrm>
            <a:off x="5174212" y="4329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E56D6-D7A9-4CAD-943B-48769DBA97F7}"/>
              </a:ext>
            </a:extLst>
          </p:cNvPr>
          <p:cNvSpPr txBox="1"/>
          <p:nvPr/>
        </p:nvSpPr>
        <p:spPr>
          <a:xfrm>
            <a:off x="5516665" y="3286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FF0A7-6C3E-43D4-8B70-AE62AD73765D}"/>
              </a:ext>
            </a:extLst>
          </p:cNvPr>
          <p:cNvSpPr txBox="1"/>
          <p:nvPr/>
        </p:nvSpPr>
        <p:spPr>
          <a:xfrm>
            <a:off x="4322301" y="2647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16619C-A573-4D3B-8759-B59C577CF2C0}"/>
              </a:ext>
            </a:extLst>
          </p:cNvPr>
          <p:cNvSpPr txBox="1"/>
          <p:nvPr/>
        </p:nvSpPr>
        <p:spPr>
          <a:xfrm>
            <a:off x="5687389" y="26358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CC315-F491-470B-83F1-DFCE23693841}"/>
              </a:ext>
            </a:extLst>
          </p:cNvPr>
          <p:cNvSpPr txBox="1"/>
          <p:nvPr/>
        </p:nvSpPr>
        <p:spPr>
          <a:xfrm>
            <a:off x="6731946" y="157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E564E5-3ED9-4B6F-8C38-E3E85794BF02}"/>
              </a:ext>
            </a:extLst>
          </p:cNvPr>
          <p:cNvSpPr txBox="1"/>
          <p:nvPr/>
        </p:nvSpPr>
        <p:spPr>
          <a:xfrm>
            <a:off x="7625979" y="2389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817DD-8830-43C9-84AE-53BABE3025DE}"/>
              </a:ext>
            </a:extLst>
          </p:cNvPr>
          <p:cNvSpPr txBox="1"/>
          <p:nvPr/>
        </p:nvSpPr>
        <p:spPr>
          <a:xfrm>
            <a:off x="8928796" y="367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FB657D-0B2F-4370-8071-F66D5D9178F7}"/>
              </a:ext>
            </a:extLst>
          </p:cNvPr>
          <p:cNvSpPr txBox="1"/>
          <p:nvPr/>
        </p:nvSpPr>
        <p:spPr>
          <a:xfrm>
            <a:off x="7632164" y="4204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3241B-7E67-47A2-8183-27EA6BF072D1}"/>
              </a:ext>
            </a:extLst>
          </p:cNvPr>
          <p:cNvSpPr txBox="1"/>
          <p:nvPr/>
        </p:nvSpPr>
        <p:spPr>
          <a:xfrm>
            <a:off x="9085249" y="134720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8D1CD4-DF9E-48E7-ACF4-2A2EA763727C}"/>
              </a:ext>
            </a:extLst>
          </p:cNvPr>
          <p:cNvSpPr txBox="1"/>
          <p:nvPr/>
        </p:nvSpPr>
        <p:spPr>
          <a:xfrm>
            <a:off x="7020913" y="2591484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0D27A-8433-4944-A87A-FCE6D5C1F9BB}"/>
              </a:ext>
            </a:extLst>
          </p:cNvPr>
          <p:cNvSpPr txBox="1"/>
          <p:nvPr/>
        </p:nvSpPr>
        <p:spPr>
          <a:xfrm>
            <a:off x="4697752" y="3426107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5858C1-B0DB-4277-815D-4E340E5E6E55}"/>
              </a:ext>
            </a:extLst>
          </p:cNvPr>
          <p:cNvSpPr txBox="1"/>
          <p:nvPr/>
        </p:nvSpPr>
        <p:spPr>
          <a:xfrm>
            <a:off x="6165208" y="4278012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C8ED57-79B1-4892-8EC2-353C8D97CC5A}"/>
              </a:ext>
            </a:extLst>
          </p:cNvPr>
          <p:cNvSpPr txBox="1"/>
          <p:nvPr/>
        </p:nvSpPr>
        <p:spPr>
          <a:xfrm>
            <a:off x="9689145" y="5536893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∞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CE5230-4649-4679-9151-02B0ACA0B1BD}"/>
              </a:ext>
            </a:extLst>
          </p:cNvPr>
          <p:cNvSpPr txBox="1"/>
          <p:nvPr/>
        </p:nvSpPr>
        <p:spPr>
          <a:xfrm>
            <a:off x="2283202" y="5619530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70D38-5F04-4C0A-846E-2FFE8F4EFAD3}"/>
              </a:ext>
            </a:extLst>
          </p:cNvPr>
          <p:cNvSpPr txBox="1"/>
          <p:nvPr/>
        </p:nvSpPr>
        <p:spPr>
          <a:xfrm>
            <a:off x="1973255" y="2462948"/>
            <a:ext cx="38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C7BC-E7A1-4CC4-80DF-6A39DBB1ACE6}"/>
              </a:ext>
            </a:extLst>
          </p:cNvPr>
          <p:cNvSpPr txBox="1"/>
          <p:nvPr/>
        </p:nvSpPr>
        <p:spPr>
          <a:xfrm>
            <a:off x="5848873" y="603699"/>
            <a:ext cx="2400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HEAP: [ </a:t>
            </a:r>
            <a:r>
              <a:rPr lang="hu-HU" sz="2000" b="1" dirty="0">
                <a:solidFill>
                  <a:srgbClr val="FFC000"/>
                </a:solidFill>
              </a:rPr>
              <a:t>B-5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H-8 E-9 ]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AF3A66D-D215-4182-AC7A-E696B7D51053}"/>
              </a:ext>
            </a:extLst>
          </p:cNvPr>
          <p:cNvSpPr/>
          <p:nvPr/>
        </p:nvSpPr>
        <p:spPr>
          <a:xfrm>
            <a:off x="2558762" y="5903182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90EA83-6EAD-4153-B612-402F593B5F77}"/>
              </a:ext>
            </a:extLst>
          </p:cNvPr>
          <p:cNvSpPr/>
          <p:nvPr/>
        </p:nvSpPr>
        <p:spPr>
          <a:xfrm>
            <a:off x="4204526" y="3655829"/>
            <a:ext cx="585063" cy="5850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69479</TotalTime>
  <Words>1844</Words>
  <Application>Microsoft Office PowerPoint</Application>
  <PresentationFormat>מסך רחב</PresentationFormat>
  <Paragraphs>1398</Paragraphs>
  <Slides>45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Office Theme</vt:lpstr>
      <vt:lpstr>Dijkstra’s Algorithm (Algorithms and Data Structures)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Shay Hatan</cp:lastModifiedBy>
  <cp:revision>480</cp:revision>
  <dcterms:created xsi:type="dcterms:W3CDTF">2015-02-15T18:13:13Z</dcterms:created>
  <dcterms:modified xsi:type="dcterms:W3CDTF">2021-12-23T19:28:52Z</dcterms:modified>
</cp:coreProperties>
</file>