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ED9C6-2BE4-4623-B573-E9190EFF1521}" v="7" dt="2021-12-26T07:03:38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D71ED9C6-2BE4-4623-B573-E9190EFF1521}"/>
    <pc:docChg chg="custSel modSld">
      <pc:chgData name="Shay Hatan" userId="7febd00faed0e042" providerId="LiveId" clId="{D71ED9C6-2BE4-4623-B573-E9190EFF1521}" dt="2021-12-26T07:03:38.364" v="11" actId="27636"/>
      <pc:docMkLst>
        <pc:docMk/>
      </pc:docMkLst>
      <pc:sldChg chg="modSp">
        <pc:chgData name="Shay Hatan" userId="7febd00faed0e042" providerId="LiveId" clId="{D71ED9C6-2BE4-4623-B573-E9190EFF1521}" dt="2021-12-26T07:03:38.252" v="10"/>
        <pc:sldMkLst>
          <pc:docMk/>
          <pc:sldMk cId="1777771942" sldId="256"/>
        </pc:sldMkLst>
        <pc:spChg chg="mod">
          <ac:chgData name="Shay Hatan" userId="7febd00faed0e042" providerId="LiveId" clId="{D71ED9C6-2BE4-4623-B573-E9190EFF1521}" dt="2021-12-26T07:03:38.252" v="10"/>
          <ac:spMkLst>
            <pc:docMk/>
            <pc:sldMk cId="1777771942" sldId="256"/>
            <ac:spMk id="2" creationId="{00000000-0000-0000-0000-000000000000}"/>
          </ac:spMkLst>
        </pc:spChg>
        <pc:spChg chg="mod">
          <ac:chgData name="Shay Hatan" userId="7febd00faed0e042" providerId="LiveId" clId="{D71ED9C6-2BE4-4623-B573-E9190EFF1521}" dt="2021-12-26T07:03:38.252" v="10"/>
          <ac:spMkLst>
            <pc:docMk/>
            <pc:sldMk cId="1777771942" sldId="256"/>
            <ac:spMk id="3" creationId="{00000000-0000-0000-0000-000000000000}"/>
          </ac:spMkLst>
        </pc:spChg>
      </pc:sldChg>
      <pc:sldChg chg="modSp mod">
        <pc:chgData name="Shay Hatan" userId="7febd00faed0e042" providerId="LiveId" clId="{D71ED9C6-2BE4-4623-B573-E9190EFF1521}" dt="2021-12-26T07:03:38.364" v="11" actId="27636"/>
        <pc:sldMkLst>
          <pc:docMk/>
          <pc:sldMk cId="701661773" sldId="257"/>
        </pc:sldMkLst>
        <pc:spChg chg="mod">
          <ac:chgData name="Shay Hatan" userId="7febd00faed0e042" providerId="LiveId" clId="{D71ED9C6-2BE4-4623-B573-E9190EFF1521}" dt="2021-12-26T07:03:38.252" v="10"/>
          <ac:spMkLst>
            <pc:docMk/>
            <pc:sldMk cId="701661773" sldId="257"/>
            <ac:spMk id="2" creationId="{00000000-0000-0000-0000-000000000000}"/>
          </ac:spMkLst>
        </pc:spChg>
        <pc:spChg chg="mod">
          <ac:chgData name="Shay Hatan" userId="7febd00faed0e042" providerId="LiveId" clId="{D71ED9C6-2BE4-4623-B573-E9190EFF1521}" dt="2021-12-26T07:03:38.364" v="11" actId="27636"/>
          <ac:spMkLst>
            <pc:docMk/>
            <pc:sldMk cId="701661773" sldId="257"/>
            <ac:spMk id="3" creationId="{00000000-0000-0000-0000-000000000000}"/>
          </ac:spMkLst>
        </pc:spChg>
      </pc:sldChg>
      <pc:sldChg chg="modSp">
        <pc:chgData name="Shay Hatan" userId="7febd00faed0e042" providerId="LiveId" clId="{D71ED9C6-2BE4-4623-B573-E9190EFF1521}" dt="2021-12-26T07:03:38.252" v="10"/>
        <pc:sldMkLst>
          <pc:docMk/>
          <pc:sldMk cId="2674814038" sldId="258"/>
        </pc:sldMkLst>
        <pc:spChg chg="mod">
          <ac:chgData name="Shay Hatan" userId="7febd00faed0e042" providerId="LiveId" clId="{D71ED9C6-2BE4-4623-B573-E9190EFF1521}" dt="2021-12-26T07:03:38.252" v="10"/>
          <ac:spMkLst>
            <pc:docMk/>
            <pc:sldMk cId="2674814038" sldId="258"/>
            <ac:spMk id="2" creationId="{00000000-0000-0000-0000-000000000000}"/>
          </ac:spMkLst>
        </pc:spChg>
        <pc:spChg chg="mod">
          <ac:chgData name="Shay Hatan" userId="7febd00faed0e042" providerId="LiveId" clId="{D71ED9C6-2BE4-4623-B573-E9190EFF1521}" dt="2021-12-26T07:03:38.252" v="10"/>
          <ac:spMkLst>
            <pc:docMk/>
            <pc:sldMk cId="2674814038" sldId="258"/>
            <ac:spMk id="3" creationId="{00000000-0000-0000-0000-000000000000}"/>
          </ac:spMkLst>
        </pc:spChg>
      </pc:sldChg>
      <pc:sldChg chg="modSp">
        <pc:chgData name="Shay Hatan" userId="7febd00faed0e042" providerId="LiveId" clId="{D71ED9C6-2BE4-4623-B573-E9190EFF1521}" dt="2021-12-26T07:03:38.252" v="10"/>
        <pc:sldMkLst>
          <pc:docMk/>
          <pc:sldMk cId="1915906027" sldId="259"/>
        </pc:sldMkLst>
        <pc:spChg chg="mod">
          <ac:chgData name="Shay Hatan" userId="7febd00faed0e042" providerId="LiveId" clId="{D71ED9C6-2BE4-4623-B573-E9190EFF1521}" dt="2021-12-26T07:03:38.252" v="10"/>
          <ac:spMkLst>
            <pc:docMk/>
            <pc:sldMk cId="1915906027" sldId="259"/>
            <ac:spMk id="2" creationId="{00000000-0000-0000-0000-000000000000}"/>
          </ac:spMkLst>
        </pc:spChg>
        <pc:spChg chg="mod">
          <ac:chgData name="Shay Hatan" userId="7febd00faed0e042" providerId="LiveId" clId="{D71ED9C6-2BE4-4623-B573-E9190EFF1521}" dt="2021-12-26T07:03:38.252" v="10"/>
          <ac:spMkLst>
            <pc:docMk/>
            <pc:sldMk cId="1915906027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57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68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53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61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544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82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2720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159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4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44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2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85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0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21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397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79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61E9BA-348B-4A8D-AFE2-825E0F016122}" type="datetimeFigureOut">
              <a:rPr lang="hu-HU" smtClean="0"/>
              <a:t>2021. 12. 26.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568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SHORTEST 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77777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Cycle detection can prove to be very important</a:t>
            </a:r>
          </a:p>
          <a:p>
            <a:r>
              <a:rPr lang="hu-HU" dirty="0"/>
              <a:t>Negative cycles as well </a:t>
            </a:r>
            <a:r>
              <a:rPr lang="hu-HU" dirty="0">
                <a:sym typeface="Wingdings" panose="05000000000000000000" pitchFamily="2" charset="2"/>
              </a:rPr>
              <a:t> we have to run the Bellman-Ford algorithm that can handle negative </a:t>
            </a:r>
            <a:r>
              <a:rPr lang="hu-HU">
                <a:sym typeface="Wingdings" panose="05000000000000000000" pitchFamily="2" charset="2"/>
              </a:rPr>
              <a:t>edge weights by default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On the FOREX market it can detect arbitrage situations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481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Invented in 1958 by Bellman and Ford independently</a:t>
            </a:r>
          </a:p>
          <a:p>
            <a:r>
              <a:rPr lang="hu-HU" dirty="0"/>
              <a:t>Slower than Dijkstra’s but more robust: it can handle negative edge weights too</a:t>
            </a:r>
          </a:p>
          <a:p>
            <a:r>
              <a:rPr lang="hu-HU" dirty="0"/>
              <a:t>Dijkstra algorithm choose the edge greedely, with the lowest cost: Bellman-Ford relaxes all edges at the same time for V-1 iteration</a:t>
            </a:r>
          </a:p>
          <a:p>
            <a:r>
              <a:rPr lang="hu-HU" dirty="0"/>
              <a:t>Running time is O(V*E)</a:t>
            </a:r>
          </a:p>
          <a:p>
            <a:r>
              <a:rPr lang="hu-HU" dirty="0"/>
              <a:t>Does V-1 iteration + 1 to detect cycles: if cost decreases in the V-th iteration, than there is a negative cycle, because all the paths are traversen up to the V-1 iteration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166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729" y="373487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Negative cycle</a:t>
            </a:r>
            <a:r>
              <a:rPr lang="hu-HU" dirty="0"/>
              <a:t>:</a:t>
            </a:r>
          </a:p>
        </p:txBody>
      </p:sp>
      <p:sp>
        <p:nvSpPr>
          <p:cNvPr id="5" name="Oval 4"/>
          <p:cNvSpPr/>
          <p:nvPr/>
        </p:nvSpPr>
        <p:spPr>
          <a:xfrm>
            <a:off x="918365" y="4374752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17572" y="180089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5121499" y="4353058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9" name="Straight Arrow Connector 8"/>
          <p:cNvCxnSpPr>
            <a:stCxn id="5" idx="0"/>
            <a:endCxn id="6" idx="3"/>
          </p:cNvCxnSpPr>
          <p:nvPr/>
        </p:nvCxnSpPr>
        <p:spPr>
          <a:xfrm flipV="1">
            <a:off x="1304731" y="2460463"/>
            <a:ext cx="2026005" cy="191428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0"/>
          </p:cNvCxnSpPr>
          <p:nvPr/>
        </p:nvCxnSpPr>
        <p:spPr>
          <a:xfrm>
            <a:off x="3877140" y="2460463"/>
            <a:ext cx="1630725" cy="18925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6"/>
          </p:cNvCxnSpPr>
          <p:nvPr/>
        </p:nvCxnSpPr>
        <p:spPr>
          <a:xfrm flipH="1">
            <a:off x="1691097" y="4739424"/>
            <a:ext cx="3430402" cy="21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6073" y="3102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8593" y="3048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5847" y="49628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79583" y="1167801"/>
            <a:ext cx="55338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problem? </a:t>
            </a:r>
          </a:p>
          <a:p>
            <a:endParaRPr lang="hu-HU" dirty="0"/>
          </a:p>
          <a:p>
            <a:r>
              <a:rPr lang="hu-HU" dirty="0"/>
              <a:t>If we would like to find a path with the minimum</a:t>
            </a:r>
          </a:p>
          <a:p>
            <a:r>
              <a:rPr lang="hu-HU" dirty="0"/>
              <a:t> cost we have to  go A </a:t>
            </a:r>
            <a:r>
              <a:rPr lang="hu-HU" dirty="0">
                <a:sym typeface="Wingdings" panose="05000000000000000000" pitchFamily="2" charset="2"/>
              </a:rPr>
              <a:t> B  C  A </a:t>
            </a:r>
          </a:p>
          <a:p>
            <a:r>
              <a:rPr lang="hu-HU" dirty="0">
                <a:sym typeface="Wingdings" panose="05000000000000000000" pitchFamily="2" charset="2"/>
              </a:rPr>
              <a:t>to decrease the overall cost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And a next cycle: decrease the cost again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And again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6823" y="5599322"/>
            <a:ext cx="1127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Real life scenarios: no negative cycles at all ... but sometimes we transform a problem into a graph</a:t>
            </a:r>
          </a:p>
          <a:p>
            <a:r>
              <a:rPr lang="hu-HU" dirty="0"/>
              <a:t>	with positive / negative edge weights and looking for some negative cycles !!!</a:t>
            </a:r>
          </a:p>
        </p:txBody>
      </p:sp>
    </p:spTree>
    <p:extLst>
      <p:ext uri="{BB962C8B-B14F-4D97-AF65-F5344CB8AC3E}">
        <p14:creationId xmlns:p14="http://schemas.microsoft.com/office/powerpoint/2010/main" val="42272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Bellman-Ford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BellmanFordAlgorithm(vertices, edges, source)</a:t>
            </a:r>
          </a:p>
          <a:p>
            <a:endParaRPr lang="hu-HU" dirty="0"/>
          </a:p>
          <a:p>
            <a:r>
              <a:rPr lang="hu-HU" dirty="0"/>
              <a:t>	distance[source] = 0</a:t>
            </a:r>
          </a:p>
          <a:p>
            <a:endParaRPr lang="hu-HU" dirty="0"/>
          </a:p>
          <a:p>
            <a:r>
              <a:rPr lang="hu-HU" dirty="0"/>
              <a:t>	for v in Graph</a:t>
            </a:r>
          </a:p>
          <a:p>
            <a:r>
              <a:rPr lang="hu-HU" dirty="0"/>
              <a:t>		distance[v] = inf</a:t>
            </a:r>
          </a:p>
          <a:p>
            <a:r>
              <a:rPr lang="hu-HU" dirty="0"/>
              <a:t>		predecessor[v] = undefined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for i=1...num_vertexes-1</a:t>
            </a:r>
          </a:p>
          <a:p>
            <a:r>
              <a:rPr lang="hu-HU" dirty="0"/>
              <a:t>		for each edge (u,v) with weight w in edges</a:t>
            </a:r>
          </a:p>
          <a:p>
            <a:endParaRPr lang="hu-HU" dirty="0"/>
          </a:p>
          <a:p>
            <a:r>
              <a:rPr lang="hu-HU" dirty="0"/>
              <a:t>			tempDist = distance[u] + w</a:t>
            </a:r>
          </a:p>
          <a:p>
            <a:endParaRPr lang="hu-HU" dirty="0"/>
          </a:p>
          <a:p>
            <a:r>
              <a:rPr lang="hu-HU" dirty="0"/>
              <a:t>			if tempDist &lt; distance[v]</a:t>
            </a:r>
          </a:p>
          <a:p>
            <a:r>
              <a:rPr lang="hu-HU" dirty="0"/>
              <a:t>				distance[v] = tempDist</a:t>
            </a:r>
          </a:p>
          <a:p>
            <a:r>
              <a:rPr lang="hu-HU" dirty="0"/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for each edge (u,v) with weight w in edges</a:t>
            </a:r>
          </a:p>
          <a:p>
            <a:r>
              <a:rPr lang="hu-HU" dirty="0"/>
              <a:t>		if distance[u] + w &lt; distance[v]</a:t>
            </a:r>
          </a:p>
          <a:p>
            <a:r>
              <a:rPr lang="hu-HU" dirty="0"/>
              <a:t>			error: „Negative cycle detected”</a:t>
            </a:r>
          </a:p>
        </p:txBody>
      </p:sp>
    </p:spTree>
    <p:extLst>
      <p:ext uri="{BB962C8B-B14F-4D97-AF65-F5344CB8AC3E}">
        <p14:creationId xmlns:p14="http://schemas.microsoft.com/office/powerpoint/2010/main" val="390166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Bellman-Ford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80115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BellmanFordAlgorithm(vertices, edges, source)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FF00"/>
                </a:solidFill>
              </a:rPr>
              <a:t>distance[source]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v in Graph</a:t>
            </a:r>
          </a:p>
          <a:p>
            <a:r>
              <a:rPr lang="hu-HU" b="1" dirty="0">
                <a:solidFill>
                  <a:srgbClr val="FFFF00"/>
                </a:solidFill>
              </a:rPr>
              <a:t>		distance[v] = inf</a:t>
            </a:r>
          </a:p>
          <a:p>
            <a:r>
              <a:rPr lang="hu-HU" b="1" dirty="0">
                <a:solidFill>
                  <a:srgbClr val="FFFF00"/>
                </a:solidFill>
              </a:rPr>
              <a:t>		predecessor[v] = undefined</a:t>
            </a:r>
            <a:r>
              <a:rPr lang="hu-HU" dirty="0"/>
              <a:t>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for i=1...num_vertexes-1</a:t>
            </a:r>
          </a:p>
          <a:p>
            <a:r>
              <a:rPr lang="hu-HU" dirty="0"/>
              <a:t>		for each edge (u,v) with weight w in edges</a:t>
            </a:r>
          </a:p>
          <a:p>
            <a:endParaRPr lang="hu-HU" dirty="0"/>
          </a:p>
          <a:p>
            <a:r>
              <a:rPr lang="hu-HU" dirty="0"/>
              <a:t>			tempDist = distance[u] + w</a:t>
            </a:r>
          </a:p>
          <a:p>
            <a:endParaRPr lang="hu-HU" dirty="0"/>
          </a:p>
          <a:p>
            <a:r>
              <a:rPr lang="hu-HU" dirty="0"/>
              <a:t>			if tempDist &lt; distance[v]</a:t>
            </a:r>
          </a:p>
          <a:p>
            <a:r>
              <a:rPr lang="hu-HU" dirty="0"/>
              <a:t>				distance[v] = tempDist</a:t>
            </a:r>
          </a:p>
          <a:p>
            <a:r>
              <a:rPr lang="hu-HU" dirty="0"/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for each edge (u,v) with weight w in edges</a:t>
            </a:r>
          </a:p>
          <a:p>
            <a:r>
              <a:rPr lang="hu-HU" dirty="0"/>
              <a:t>		if distance[u] + w &lt; distance[v]</a:t>
            </a:r>
          </a:p>
          <a:p>
            <a:r>
              <a:rPr lang="hu-HU" dirty="0"/>
              <a:t>			error: „Negative cycle detected”</a:t>
            </a:r>
          </a:p>
        </p:txBody>
      </p:sp>
    </p:spTree>
    <p:extLst>
      <p:ext uri="{BB962C8B-B14F-4D97-AF65-F5344CB8AC3E}">
        <p14:creationId xmlns:p14="http://schemas.microsoft.com/office/powerpoint/2010/main" val="154900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Bellman-Ford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80115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BellmanFordAlgorithm(vertices, edges, source)</a:t>
            </a:r>
          </a:p>
          <a:p>
            <a:endParaRPr lang="hu-HU" dirty="0"/>
          </a:p>
          <a:p>
            <a:r>
              <a:rPr lang="hu-HU" dirty="0"/>
              <a:t>	distance[source] = 0</a:t>
            </a:r>
          </a:p>
          <a:p>
            <a:endParaRPr lang="hu-HU" dirty="0"/>
          </a:p>
          <a:p>
            <a:r>
              <a:rPr lang="hu-HU" dirty="0"/>
              <a:t>	for v in Graph</a:t>
            </a:r>
          </a:p>
          <a:p>
            <a:r>
              <a:rPr lang="hu-HU" dirty="0"/>
              <a:t>		distance[v] = inf</a:t>
            </a:r>
          </a:p>
          <a:p>
            <a:r>
              <a:rPr lang="hu-HU" dirty="0"/>
              <a:t>		predecessor[v] = undefined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FF00"/>
                </a:solidFill>
              </a:rPr>
              <a:t>for i=1...num_vertexes-1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 each edge (u,v) with weight w in edges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tempDist = distance[u] + w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if tempDist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distance[v] = tempDist</a:t>
            </a:r>
          </a:p>
          <a:p>
            <a:r>
              <a:rPr lang="hu-HU" b="1" dirty="0">
                <a:solidFill>
                  <a:srgbClr val="FFFF00"/>
                </a:solidFill>
              </a:rPr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for each edge (u,v) with weight w in edges</a:t>
            </a:r>
          </a:p>
          <a:p>
            <a:r>
              <a:rPr lang="hu-HU" dirty="0"/>
              <a:t>		if distance[u] + w &lt; distance[v]</a:t>
            </a:r>
          </a:p>
          <a:p>
            <a:r>
              <a:rPr lang="hu-HU" dirty="0"/>
              <a:t>			error: „Negative cycle detected”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0059" y="3374101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F</a:t>
            </a:r>
            <a:r>
              <a:rPr lang="en-US" i="1" dirty="0"/>
              <a:t>or all edges, if the distance to the </a:t>
            </a:r>
            <a:endParaRPr lang="hu-HU" i="1" dirty="0"/>
          </a:p>
          <a:p>
            <a:r>
              <a:rPr lang="en-US" i="1" dirty="0"/>
              <a:t>destination can be shortened by </a:t>
            </a:r>
            <a:endParaRPr lang="hu-HU" i="1" dirty="0"/>
          </a:p>
          <a:p>
            <a:r>
              <a:rPr lang="en-US" i="1" dirty="0"/>
              <a:t>taking the edge, the distance is </a:t>
            </a:r>
            <a:endParaRPr lang="hu-HU" i="1" dirty="0"/>
          </a:p>
          <a:p>
            <a:r>
              <a:rPr lang="en-US" i="1" dirty="0"/>
              <a:t>updated to the new lower value</a:t>
            </a:r>
            <a:endParaRPr lang="hu-HU" i="1" dirty="0"/>
          </a:p>
          <a:p>
            <a:endParaRPr lang="hu-HU" i="1" dirty="0"/>
          </a:p>
          <a:p>
            <a:r>
              <a:rPr lang="hu-HU" i="1" dirty="0"/>
              <a:t>V-1 times </a:t>
            </a:r>
            <a:r>
              <a:rPr lang="hu-HU" i="1" dirty="0">
                <a:sym typeface="Wingdings" panose="05000000000000000000" pitchFamily="2" charset="2"/>
              </a:rPr>
              <a:t> we make relaxation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07149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Bellman-Ford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80115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BellmanFordAlgorithm(vertices, edges, source)</a:t>
            </a:r>
          </a:p>
          <a:p>
            <a:endParaRPr lang="hu-HU" dirty="0"/>
          </a:p>
          <a:p>
            <a:r>
              <a:rPr lang="hu-HU" dirty="0"/>
              <a:t>	distance[source] = 0</a:t>
            </a:r>
          </a:p>
          <a:p>
            <a:endParaRPr lang="hu-HU" dirty="0"/>
          </a:p>
          <a:p>
            <a:r>
              <a:rPr lang="hu-HU" dirty="0"/>
              <a:t>	for v in Graph</a:t>
            </a:r>
          </a:p>
          <a:p>
            <a:r>
              <a:rPr lang="hu-HU" dirty="0"/>
              <a:t>		distance[v] = inf</a:t>
            </a:r>
          </a:p>
          <a:p>
            <a:r>
              <a:rPr lang="hu-HU" dirty="0"/>
              <a:t>		predecessor[v] = undefined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for i=1...num_vertexes-1</a:t>
            </a:r>
          </a:p>
          <a:p>
            <a:r>
              <a:rPr lang="hu-HU" dirty="0"/>
              <a:t>		for each edge (u,v) with weight w in edges</a:t>
            </a:r>
          </a:p>
          <a:p>
            <a:endParaRPr lang="hu-HU" dirty="0"/>
          </a:p>
          <a:p>
            <a:r>
              <a:rPr lang="hu-HU" dirty="0"/>
              <a:t>			tempDist = distance[u] + w</a:t>
            </a:r>
          </a:p>
          <a:p>
            <a:endParaRPr lang="hu-HU" dirty="0"/>
          </a:p>
          <a:p>
            <a:r>
              <a:rPr lang="hu-HU" dirty="0"/>
              <a:t>			if tempDist &lt; distance[v]</a:t>
            </a:r>
          </a:p>
          <a:p>
            <a:r>
              <a:rPr lang="hu-HU" dirty="0"/>
              <a:t>				distance[v] = tempDist</a:t>
            </a:r>
          </a:p>
          <a:p>
            <a:r>
              <a:rPr lang="hu-HU" dirty="0"/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FF00"/>
                </a:solidFill>
              </a:rPr>
              <a:t>for each edge (u,v) with weight w in edges</a:t>
            </a:r>
          </a:p>
          <a:p>
            <a:r>
              <a:rPr lang="hu-HU" b="1" dirty="0">
                <a:solidFill>
                  <a:srgbClr val="FFFF00"/>
                </a:solidFill>
              </a:rPr>
              <a:t>		if distance[u] + w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		error: „Negative cycle detected”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4919" y="5233137"/>
            <a:ext cx="4899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Since the longest possible path without a </a:t>
            </a:r>
            <a:endParaRPr lang="hu-HU" i="1" dirty="0"/>
          </a:p>
          <a:p>
            <a:r>
              <a:rPr lang="en-US" i="1" dirty="0"/>
              <a:t>cycle can be</a:t>
            </a:r>
            <a:r>
              <a:rPr lang="hu-HU" i="1" dirty="0"/>
              <a:t> V-1 </a:t>
            </a:r>
            <a:r>
              <a:rPr lang="en-US" i="1" dirty="0"/>
              <a:t>edges, the edges must</a:t>
            </a:r>
            <a:endParaRPr lang="hu-HU" i="1" dirty="0"/>
          </a:p>
          <a:p>
            <a:r>
              <a:rPr lang="en-US" i="1" dirty="0"/>
              <a:t>be scanned</a:t>
            </a:r>
            <a:r>
              <a:rPr lang="hu-HU" i="1" dirty="0"/>
              <a:t> V-1 </a:t>
            </a:r>
            <a:r>
              <a:rPr lang="en-US" i="1" dirty="0"/>
              <a:t> times to ensure the </a:t>
            </a:r>
            <a:endParaRPr lang="hu-HU" i="1" dirty="0"/>
          </a:p>
          <a:p>
            <a:r>
              <a:rPr lang="en-US" i="1" dirty="0"/>
              <a:t>shortest path has been</a:t>
            </a:r>
            <a:r>
              <a:rPr lang="hu-HU" i="1" dirty="0"/>
              <a:t> </a:t>
            </a:r>
            <a:r>
              <a:rPr lang="en-US" i="1" dirty="0"/>
              <a:t>found for all nodes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395518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Bellman-Ford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80115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BellmanFordAlgorithm(vertices, edges, source)</a:t>
            </a:r>
          </a:p>
          <a:p>
            <a:endParaRPr lang="hu-HU" dirty="0"/>
          </a:p>
          <a:p>
            <a:r>
              <a:rPr lang="hu-HU" dirty="0"/>
              <a:t>	distance[source] = 0</a:t>
            </a:r>
          </a:p>
          <a:p>
            <a:endParaRPr lang="hu-HU" dirty="0"/>
          </a:p>
          <a:p>
            <a:r>
              <a:rPr lang="hu-HU" dirty="0"/>
              <a:t>	for v in Graph</a:t>
            </a:r>
          </a:p>
          <a:p>
            <a:r>
              <a:rPr lang="hu-HU" dirty="0"/>
              <a:t>		distance[v] = inf</a:t>
            </a:r>
          </a:p>
          <a:p>
            <a:r>
              <a:rPr lang="hu-HU" dirty="0"/>
              <a:t>		predecessor[v] = undefined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for i=1...num_vertexes-1</a:t>
            </a:r>
          </a:p>
          <a:p>
            <a:r>
              <a:rPr lang="hu-HU" dirty="0"/>
              <a:t>		for each edge (u,v) with weight w in edges</a:t>
            </a:r>
          </a:p>
          <a:p>
            <a:endParaRPr lang="hu-HU" dirty="0"/>
          </a:p>
          <a:p>
            <a:r>
              <a:rPr lang="hu-HU" dirty="0"/>
              <a:t>			tempDist = distance[u] + w</a:t>
            </a:r>
          </a:p>
          <a:p>
            <a:endParaRPr lang="hu-HU" dirty="0"/>
          </a:p>
          <a:p>
            <a:r>
              <a:rPr lang="hu-HU" dirty="0"/>
              <a:t>			if tempDist &lt; distance[v]</a:t>
            </a:r>
          </a:p>
          <a:p>
            <a:r>
              <a:rPr lang="hu-HU" dirty="0"/>
              <a:t>				distance[v] = tempDist</a:t>
            </a:r>
          </a:p>
          <a:p>
            <a:r>
              <a:rPr lang="hu-HU" dirty="0"/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FF00"/>
                </a:solidFill>
              </a:rPr>
              <a:t>for each edge (u,v) with weight w in edges</a:t>
            </a:r>
          </a:p>
          <a:p>
            <a:r>
              <a:rPr lang="hu-HU" b="1" dirty="0">
                <a:solidFill>
                  <a:srgbClr val="FFFF00"/>
                </a:solidFill>
              </a:rPr>
              <a:t>		if distance[u] + w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		error: „Negative cycle detected”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8200" y="5400562"/>
            <a:ext cx="481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final scan of all the edges is performed </a:t>
            </a:r>
            <a:endParaRPr lang="hu-HU" dirty="0"/>
          </a:p>
          <a:p>
            <a:r>
              <a:rPr lang="en-US" dirty="0"/>
              <a:t>and if any distance is updated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means</a:t>
            </a:r>
          </a:p>
          <a:p>
            <a:r>
              <a:rPr lang="hu-HU" i="1" dirty="0">
                <a:sym typeface="Wingdings" panose="05000000000000000000" pitchFamily="2" charset="2"/>
              </a:rPr>
              <a:t>there is a negative cycle !!!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306154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1970: </a:t>
            </a:r>
            <a:r>
              <a:rPr lang="hu-HU" u="sng" dirty="0"/>
              <a:t>Yen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Yen algorithm: it is the Bellman-Ford algorithm with some optimization. </a:t>
            </a:r>
          </a:p>
          <a:p>
            <a:r>
              <a:rPr lang="hu-HU" dirty="0"/>
              <a:t>We can terminate the algorithm if there is no change in the distances between two iterations !!!</a:t>
            </a:r>
          </a:p>
          <a:p>
            <a:r>
              <a:rPr lang="hu-HU" dirty="0"/>
              <a:t>(we use the same technique in bubble sort)</a:t>
            </a:r>
          </a:p>
        </p:txBody>
      </p:sp>
    </p:spTree>
    <p:extLst>
      <p:ext uri="{BB962C8B-B14F-4D97-AF65-F5344CB8AC3E}">
        <p14:creationId xmlns:p14="http://schemas.microsoft.com/office/powerpoint/2010/main" val="191590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1276</TotalTime>
  <Words>1113</Words>
  <Application>Microsoft Office PowerPoint</Application>
  <PresentationFormat>מסך רחב</PresentationFormat>
  <Paragraphs>152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יונים</vt:lpstr>
      <vt:lpstr>SHORTEST PATH</vt:lpstr>
      <vt:lpstr>מצגת של PowerPoint‏</vt:lpstr>
      <vt:lpstr>מצגת של PowerPoint‏</vt:lpstr>
      <vt:lpstr>Bellman-Ford: pseudocode</vt:lpstr>
      <vt:lpstr>Bellman-Ford: pseudocode</vt:lpstr>
      <vt:lpstr>Bellman-Ford: pseudocode</vt:lpstr>
      <vt:lpstr>Bellman-Ford: pseudocode</vt:lpstr>
      <vt:lpstr>Bellman-Ford: pseudocode</vt:lpstr>
      <vt:lpstr>1970: Yen optimization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User</dc:creator>
  <cp:lastModifiedBy>Shay Hatan</cp:lastModifiedBy>
  <cp:revision>15</cp:revision>
  <dcterms:created xsi:type="dcterms:W3CDTF">2015-02-13T19:36:17Z</dcterms:created>
  <dcterms:modified xsi:type="dcterms:W3CDTF">2021-12-26T07:03:40Z</dcterms:modified>
</cp:coreProperties>
</file>