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nva Sans" charset="1" panose="020B05030305010401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rebuchet MS" charset="1" panose="020B0603020202020204"/>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5.png" Type="http://schemas.openxmlformats.org/officeDocument/2006/relationships/image"/><Relationship Id="rId7" Target="../media/image11.jpeg" Type="http://schemas.openxmlformats.org/officeDocument/2006/relationships/image"/><Relationship Id="rId8"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0" y="0"/>
            <a:ext cx="19263456" cy="11811477"/>
            <a:chOff x="0" y="0"/>
            <a:chExt cx="25684607" cy="15748636"/>
          </a:xfrm>
        </p:grpSpPr>
        <p:sp>
          <p:nvSpPr>
            <p:cNvPr name="Freeform 7" id="7"/>
            <p:cNvSpPr/>
            <p:nvPr/>
          </p:nvSpPr>
          <p:spPr>
            <a:xfrm flipH="false" flipV="false" rot="0">
              <a:off x="0" y="0"/>
              <a:ext cx="25684607" cy="15748636"/>
            </a:xfrm>
            <a:custGeom>
              <a:avLst/>
              <a:gdLst/>
              <a:ahLst/>
              <a:cxnLst/>
              <a:rect r="r" b="b" t="t" l="l"/>
              <a:pathLst>
                <a:path h="15748636" w="25684607">
                  <a:moveTo>
                    <a:pt x="0" y="0"/>
                  </a:moveTo>
                  <a:lnTo>
                    <a:pt x="25684607" y="0"/>
                  </a:lnTo>
                  <a:lnTo>
                    <a:pt x="25684607" y="15748636"/>
                  </a:lnTo>
                  <a:lnTo>
                    <a:pt x="0" y="15748636"/>
                  </a:lnTo>
                  <a:lnTo>
                    <a:pt x="0" y="0"/>
                  </a:lnTo>
                  <a:close/>
                </a:path>
              </a:pathLst>
            </a:custGeom>
            <a:blipFill>
              <a:blip r:embed="rId3"/>
              <a:stretch>
                <a:fillRect l="0" t="-965" r="0" b="-965"/>
              </a:stretch>
            </a:blipFill>
          </p:spPr>
        </p:sp>
      </p:grpSp>
      <p:sp>
        <p:nvSpPr>
          <p:cNvPr name="TextBox 8" id="8"/>
          <p:cNvSpPr txBox="true"/>
          <p:nvPr/>
        </p:nvSpPr>
        <p:spPr>
          <a:xfrm rot="0">
            <a:off x="1028700" y="938829"/>
            <a:ext cx="11444288" cy="3000375"/>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9" id="9"/>
          <p:cNvSpPr txBox="true"/>
          <p:nvPr/>
        </p:nvSpPr>
        <p:spPr>
          <a:xfrm rot="0">
            <a:off x="945544" y="33482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 SHAYINA.U</a:t>
            </a:r>
          </a:p>
          <a:p>
            <a:pPr algn="l">
              <a:lnSpc>
                <a:spcPts val="4761"/>
              </a:lnSpc>
            </a:pPr>
            <a:r>
              <a:rPr lang="en-US" sz="3967">
                <a:solidFill>
                  <a:srgbClr val="000000"/>
                </a:solidFill>
                <a:latin typeface="Lexend Deca"/>
                <a:ea typeface="Lexend Deca"/>
                <a:cs typeface="Lexend Deca"/>
                <a:sym typeface="Lexend Deca"/>
              </a:rPr>
              <a:t>REGISTER NO AND NMID:3D303B247A3BB5BB19A409AC2F773FD3</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10" id="10"/>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6344900" y="0"/>
            <a:ext cx="1943100" cy="10287000"/>
            <a:chOff x="0" y="0"/>
            <a:chExt cx="2590800" cy="13716000"/>
          </a:xfrm>
        </p:grpSpPr>
        <p:sp>
          <p:nvSpPr>
            <p:cNvPr name="Freeform 7" id="7"/>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8" id="8"/>
          <p:cNvGrpSpPr/>
          <p:nvPr/>
        </p:nvGrpSpPr>
        <p:grpSpPr>
          <a:xfrm rot="0">
            <a:off x="16404370" y="0"/>
            <a:ext cx="1883664" cy="10287000"/>
            <a:chOff x="0" y="0"/>
            <a:chExt cx="2511552" cy="13716000"/>
          </a:xfrm>
        </p:grpSpPr>
        <p:sp>
          <p:nvSpPr>
            <p:cNvPr name="Freeform 9" id="9"/>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0" id="10"/>
          <p:cNvGrpSpPr/>
          <p:nvPr/>
        </p:nvGrpSpPr>
        <p:grpSpPr>
          <a:xfrm rot="0">
            <a:off x="15559088" y="5386388"/>
            <a:ext cx="2728913" cy="4900613"/>
            <a:chOff x="0" y="0"/>
            <a:chExt cx="3638550" cy="6534150"/>
          </a:xfrm>
        </p:grpSpPr>
        <p:sp>
          <p:nvSpPr>
            <p:cNvPr name="Freeform 11" id="11"/>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2" id="12"/>
          <p:cNvGrpSpPr/>
          <p:nvPr/>
        </p:nvGrpSpPr>
        <p:grpSpPr>
          <a:xfrm rot="0">
            <a:off x="0" y="6015038"/>
            <a:ext cx="671513" cy="4271963"/>
            <a:chOff x="0" y="0"/>
            <a:chExt cx="895350" cy="5695950"/>
          </a:xfrm>
        </p:grpSpPr>
        <p:sp>
          <p:nvSpPr>
            <p:cNvPr name="Freeform 13" id="13"/>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4" id="14"/>
          <p:cNvGrpSpPr/>
          <p:nvPr/>
        </p:nvGrpSpPr>
        <p:grpSpPr>
          <a:xfrm rot="0">
            <a:off x="-387577" y="-2249"/>
            <a:ext cx="18679574" cy="10507260"/>
            <a:chOff x="0" y="0"/>
            <a:chExt cx="24906099" cy="14009680"/>
          </a:xfrm>
        </p:grpSpPr>
        <p:sp>
          <p:nvSpPr>
            <p:cNvPr name="Freeform 15" id="15"/>
            <p:cNvSpPr/>
            <p:nvPr/>
          </p:nvSpPr>
          <p:spPr>
            <a:xfrm flipH="false" flipV="false" rot="0">
              <a:off x="0" y="0"/>
              <a:ext cx="24906097" cy="14009624"/>
            </a:xfrm>
            <a:custGeom>
              <a:avLst/>
              <a:gdLst/>
              <a:ahLst/>
              <a:cxnLst/>
              <a:rect r="r" b="b" t="t" l="l"/>
              <a:pathLst>
                <a:path h="14009624" w="24906097">
                  <a:moveTo>
                    <a:pt x="0" y="0"/>
                  </a:moveTo>
                  <a:lnTo>
                    <a:pt x="24906097" y="0"/>
                  </a:lnTo>
                  <a:lnTo>
                    <a:pt x="24906097" y="14009624"/>
                  </a:lnTo>
                  <a:lnTo>
                    <a:pt x="0" y="14009624"/>
                  </a:lnTo>
                  <a:lnTo>
                    <a:pt x="0" y="0"/>
                  </a:lnTo>
                  <a:close/>
                </a:path>
              </a:pathLst>
            </a:custGeom>
            <a:blipFill>
              <a:blip r:embed="rId2"/>
              <a:stretch>
                <a:fillRect l="0" t="0" r="0" b="0"/>
              </a:stretch>
            </a:blipFill>
          </p:spPr>
        </p:sp>
      </p:grpSp>
      <p:grpSp>
        <p:nvGrpSpPr>
          <p:cNvPr name="Group 16" id="16"/>
          <p:cNvGrpSpPr/>
          <p:nvPr/>
        </p:nvGrpSpPr>
        <p:grpSpPr>
          <a:xfrm rot="0">
            <a:off x="9990690" y="2803221"/>
            <a:ext cx="2844739" cy="6356958"/>
            <a:chOff x="0" y="0"/>
            <a:chExt cx="3792985" cy="8475944"/>
          </a:xfrm>
        </p:grpSpPr>
        <p:sp>
          <p:nvSpPr>
            <p:cNvPr name="Freeform 17" id="17"/>
            <p:cNvSpPr/>
            <p:nvPr/>
          </p:nvSpPr>
          <p:spPr>
            <a:xfrm flipH="false" flipV="false" rot="0">
              <a:off x="0" y="0"/>
              <a:ext cx="3792982" cy="8475980"/>
            </a:xfrm>
            <a:custGeom>
              <a:avLst/>
              <a:gdLst/>
              <a:ahLst/>
              <a:cxnLst/>
              <a:rect r="r" b="b" t="t" l="l"/>
              <a:pathLst>
                <a:path h="8475980" w="3792982">
                  <a:moveTo>
                    <a:pt x="0" y="0"/>
                  </a:moveTo>
                  <a:lnTo>
                    <a:pt x="3792982" y="0"/>
                  </a:lnTo>
                  <a:lnTo>
                    <a:pt x="3792982" y="8475980"/>
                  </a:lnTo>
                  <a:lnTo>
                    <a:pt x="0" y="8475980"/>
                  </a:lnTo>
                  <a:lnTo>
                    <a:pt x="0" y="0"/>
                  </a:lnTo>
                  <a:close/>
                </a:path>
              </a:pathLst>
            </a:custGeom>
            <a:blipFill>
              <a:blip r:embed="rId3"/>
              <a:stretch>
                <a:fillRect l="-129" t="0" r="-129" b="0"/>
              </a:stretch>
            </a:blipFill>
          </p:spPr>
        </p:sp>
      </p:grpSp>
      <p:sp>
        <p:nvSpPr>
          <p:cNvPr name="TextBox 18" id="18"/>
          <p:cNvSpPr txBox="true"/>
          <p:nvPr/>
        </p:nvSpPr>
        <p:spPr>
          <a:xfrm rot="0">
            <a:off x="3180493" y="1284955"/>
            <a:ext cx="12720638" cy="101810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19" id="19"/>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20" id="20"/>
          <p:cNvSpPr txBox="true"/>
          <p:nvPr/>
        </p:nvSpPr>
        <p:spPr>
          <a:xfrm rot="0">
            <a:off x="874464" y="3160314"/>
            <a:ext cx="6392566" cy="5509422"/>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2500312" y="9701212"/>
            <a:ext cx="114300" cy="266700"/>
            <a:chOff x="0" y="0"/>
            <a:chExt cx="152400" cy="355600"/>
          </a:xfrm>
        </p:grpSpPr>
        <p:sp>
          <p:nvSpPr>
            <p:cNvPr name="Freeform 21" id="2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2" id="22"/>
          <p:cNvSpPr txBox="true"/>
          <p:nvPr/>
        </p:nvSpPr>
        <p:spPr>
          <a:xfrm rot="0">
            <a:off x="1132998" y="2389187"/>
            <a:ext cx="16532368" cy="57658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3" id="23"/>
          <p:cNvGrpSpPr/>
          <p:nvPr/>
        </p:nvGrpSpPr>
        <p:grpSpPr>
          <a:xfrm rot="0">
            <a:off x="0" y="-46449"/>
            <a:ext cx="18288000" cy="10534746"/>
            <a:chOff x="0" y="0"/>
            <a:chExt cx="24384000" cy="14046327"/>
          </a:xfrm>
        </p:grpSpPr>
        <p:sp>
          <p:nvSpPr>
            <p:cNvPr name="Freeform 24" id="24"/>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4" t="0" r="-1204" b="0"/>
              </a:stretch>
            </a:blipFill>
          </p:spPr>
        </p:sp>
      </p:grpSp>
      <p:sp>
        <p:nvSpPr>
          <p:cNvPr name="TextBox 25" id="25"/>
          <p:cNvSpPr txBox="true"/>
          <p:nvPr/>
        </p:nvSpPr>
        <p:spPr>
          <a:xfrm rot="0">
            <a:off x="5965181" y="971550"/>
            <a:ext cx="6868002" cy="11720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6" id="26"/>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7" id="27"/>
          <p:cNvSpPr txBox="true"/>
          <p:nvPr/>
        </p:nvSpPr>
        <p:spPr>
          <a:xfrm rot="0">
            <a:off x="335756" y="3370250"/>
            <a:ext cx="17843554" cy="50609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48343"/>
            <a:ext cx="18288000" cy="11162727"/>
            <a:chOff x="0" y="0"/>
            <a:chExt cx="24384000" cy="1488363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049859"/>
            <a:ext cx="6444457" cy="19094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5219276" y="4819967"/>
            <a:ext cx="78494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https://shayina4t.github.io/Shayina.U/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42" cy="10477214"/>
            <a:chOff x="0" y="0"/>
            <a:chExt cx="24834723" cy="1396961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702042"/>
            <a:ext cx="11389786" cy="1873901"/>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3" cy="4271963"/>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7" cy="442913"/>
            <a:chOff x="0" y="0"/>
            <a:chExt cx="7410450" cy="590550"/>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22" cy="13063156"/>
            <a:chOff x="0" y="0"/>
            <a:chExt cx="25789762" cy="17417542"/>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75721"/>
            <a:ext cx="586454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184401"/>
            <a:ext cx="10145368" cy="2959099"/>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0" cy="10287000"/>
            <a:chOff x="0" y="0"/>
            <a:chExt cx="24963374"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3" cy="10294810"/>
            <a:chOff x="0" y="0"/>
            <a:chExt cx="9505950" cy="13726413"/>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82" t="0" r="-82" b="0"/>
              </a:stretch>
            </a:blipFill>
          </p:spPr>
        </p:sp>
      </p:grpSp>
      <p:grpSp>
        <p:nvGrpSpPr>
          <p:cNvPr name="Group 6" id="6"/>
          <p:cNvGrpSpPr/>
          <p:nvPr/>
        </p:nvGrpSpPr>
        <p:grpSpPr>
          <a:xfrm rot="0">
            <a:off x="0" y="6015038"/>
            <a:ext cx="671513" cy="4271963"/>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8" id="8"/>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7" cy="442913"/>
            <a:chOff x="0" y="0"/>
            <a:chExt cx="7410450" cy="590550"/>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72" t="0" r="-72" b="0"/>
              </a:stretch>
            </a:blipFill>
          </p:spPr>
        </p:sp>
      </p:grpSp>
      <p:grpSp>
        <p:nvGrpSpPr>
          <p:cNvPr name="Group 18" id="18"/>
          <p:cNvGrpSpPr/>
          <p:nvPr/>
        </p:nvGrpSpPr>
        <p:grpSpPr>
          <a:xfrm rot="0">
            <a:off x="-655952" y="-685120"/>
            <a:ext cx="20161948" cy="11341133"/>
            <a:chOff x="0" y="0"/>
            <a:chExt cx="26882598" cy="15121510"/>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77585"/>
            <a:ext cx="3535680" cy="11811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01511"/>
            <a:ext cx="7360920" cy="7277100"/>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1097915" indent="-274479" lvl="3">
              <a:lnSpc>
                <a:spcPts val="5040"/>
              </a:lnSpc>
            </a:pPr>
          </a:p>
        </p:txBody>
      </p:sp>
      <p:sp>
        <p:nvSpPr>
          <p:cNvPr name="TextBox 22" id="22"/>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6" id="6"/>
          <p:cNvGrpSpPr/>
          <p:nvPr/>
        </p:nvGrpSpPr>
        <p:grpSpPr>
          <a:xfrm rot="0">
            <a:off x="15559088" y="5386388"/>
            <a:ext cx="2728913" cy="4900613"/>
            <a:chOff x="0" y="0"/>
            <a:chExt cx="3638550" cy="6534150"/>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8" id="8"/>
          <p:cNvGrpSpPr/>
          <p:nvPr/>
        </p:nvGrpSpPr>
        <p:grpSpPr>
          <a:xfrm rot="0">
            <a:off x="0" y="6015038"/>
            <a:ext cx="671513" cy="4271963"/>
            <a:chOff x="0" y="0"/>
            <a:chExt cx="895350" cy="5695950"/>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0" id="10"/>
          <p:cNvGrpSpPr/>
          <p:nvPr/>
        </p:nvGrpSpPr>
        <p:grpSpPr>
          <a:xfrm rot="0">
            <a:off x="1014412" y="9701212"/>
            <a:ext cx="3214687" cy="300037"/>
            <a:chOff x="0" y="0"/>
            <a:chExt cx="4286250" cy="400050"/>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81" cy="11167015"/>
            <a:chOff x="0" y="0"/>
            <a:chExt cx="26469975" cy="14889353"/>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0125"/>
            <a:ext cx="8455343" cy="10293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161616"/>
            <a:ext cx="17894430" cy="4764502"/>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6" id="6"/>
          <p:cNvGrpSpPr/>
          <p:nvPr/>
        </p:nvGrpSpPr>
        <p:grpSpPr>
          <a:xfrm rot="0">
            <a:off x="13401675" y="4572000"/>
            <a:ext cx="4886325" cy="5715000"/>
            <a:chOff x="0" y="0"/>
            <a:chExt cx="6515100" cy="7620000"/>
          </a:xfrm>
        </p:grpSpPr>
        <p:sp>
          <p:nvSpPr>
            <p:cNvPr name="Freeform 7" id="7"/>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8" id="8"/>
          <p:cNvGrpSpPr/>
          <p:nvPr/>
        </p:nvGrpSpPr>
        <p:grpSpPr>
          <a:xfrm rot="0">
            <a:off x="14006895" y="0"/>
            <a:ext cx="4281106" cy="10287000"/>
            <a:chOff x="0" y="0"/>
            <a:chExt cx="5708142" cy="13716000"/>
          </a:xfrm>
        </p:grpSpPr>
        <p:sp>
          <p:nvSpPr>
            <p:cNvPr name="Freeform 9" id="9"/>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0" id="10"/>
          <p:cNvGrpSpPr/>
          <p:nvPr/>
        </p:nvGrpSpPr>
        <p:grpSpPr>
          <a:xfrm rot="0">
            <a:off x="16344900" y="0"/>
            <a:ext cx="1943100" cy="10287000"/>
            <a:chOff x="0" y="0"/>
            <a:chExt cx="2590800" cy="13716000"/>
          </a:xfrm>
        </p:grpSpPr>
        <p:sp>
          <p:nvSpPr>
            <p:cNvPr name="Freeform 11" id="11"/>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2" id="12"/>
          <p:cNvGrpSpPr/>
          <p:nvPr/>
        </p:nvGrpSpPr>
        <p:grpSpPr>
          <a:xfrm rot="0">
            <a:off x="16404370" y="0"/>
            <a:ext cx="1883664" cy="10287000"/>
            <a:chOff x="0" y="0"/>
            <a:chExt cx="2511552" cy="13716000"/>
          </a:xfrm>
        </p:grpSpPr>
        <p:sp>
          <p:nvSpPr>
            <p:cNvPr name="Freeform 13" id="13"/>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4" id="14"/>
          <p:cNvGrpSpPr/>
          <p:nvPr/>
        </p:nvGrpSpPr>
        <p:grpSpPr>
          <a:xfrm rot="0">
            <a:off x="15559088" y="5386388"/>
            <a:ext cx="2728913" cy="4900613"/>
            <a:chOff x="0" y="0"/>
            <a:chExt cx="3638550" cy="6534150"/>
          </a:xfrm>
        </p:grpSpPr>
        <p:sp>
          <p:nvSpPr>
            <p:cNvPr name="Freeform 15" id="1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6" id="16"/>
          <p:cNvGrpSpPr/>
          <p:nvPr/>
        </p:nvGrpSpPr>
        <p:grpSpPr>
          <a:xfrm rot="0">
            <a:off x="0" y="6015038"/>
            <a:ext cx="671513" cy="4271963"/>
            <a:chOff x="0" y="0"/>
            <a:chExt cx="895350" cy="5695950"/>
          </a:xfrm>
        </p:grpSpPr>
        <p:sp>
          <p:nvSpPr>
            <p:cNvPr name="Freeform 17" id="1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0" id="20"/>
          <p:cNvSpPr txBox="true"/>
          <p:nvPr/>
        </p:nvSpPr>
        <p:spPr>
          <a:xfrm rot="0">
            <a:off x="1878436" y="2418900"/>
            <a:ext cx="14466464" cy="5967863"/>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1" id="21"/>
          <p:cNvGrpSpPr/>
          <p:nvPr/>
        </p:nvGrpSpPr>
        <p:grpSpPr>
          <a:xfrm rot="0">
            <a:off x="-996980" y="0"/>
            <a:ext cx="19830860" cy="11154823"/>
            <a:chOff x="0" y="0"/>
            <a:chExt cx="26441146" cy="14873097"/>
          </a:xfrm>
        </p:grpSpPr>
        <p:sp>
          <p:nvSpPr>
            <p:cNvPr name="Freeform 22" id="22"/>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3" id="23"/>
          <p:cNvSpPr txBox="true"/>
          <p:nvPr/>
        </p:nvSpPr>
        <p:spPr>
          <a:xfrm rot="0">
            <a:off x="4970818" y="1000125"/>
            <a:ext cx="789527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4" id="2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5" id="25"/>
          <p:cNvSpPr txBox="true"/>
          <p:nvPr/>
        </p:nvSpPr>
        <p:spPr>
          <a:xfrm rot="0">
            <a:off x="1014412" y="3241975"/>
            <a:ext cx="16466661" cy="4378863"/>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2" id="12"/>
          <p:cNvGrpSpPr/>
          <p:nvPr/>
        </p:nvGrpSpPr>
        <p:grpSpPr>
          <a:xfrm rot="0">
            <a:off x="15559088" y="5386388"/>
            <a:ext cx="2728913" cy="4900613"/>
            <a:chOff x="0" y="0"/>
            <a:chExt cx="3638550" cy="6534150"/>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4" id="14"/>
          <p:cNvGrpSpPr/>
          <p:nvPr/>
        </p:nvGrpSpPr>
        <p:grpSpPr>
          <a:xfrm rot="0">
            <a:off x="0" y="6015038"/>
            <a:ext cx="671513" cy="4271963"/>
            <a:chOff x="0" y="0"/>
            <a:chExt cx="895350" cy="5695950"/>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28925"/>
            <a:ext cx="15559088" cy="5443519"/>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20" cy="13426060"/>
            <a:chOff x="0" y="0"/>
            <a:chExt cx="25303226" cy="17901413"/>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0306"/>
            <a:ext cx="13101638" cy="1004926"/>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096650"/>
            <a:ext cx="16654357" cy="4379450"/>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6344900" y="0"/>
            <a:ext cx="1943100" cy="10287000"/>
            <a:chOff x="0" y="0"/>
            <a:chExt cx="2590800" cy="13716000"/>
          </a:xfrm>
        </p:grpSpPr>
        <p:sp>
          <p:nvSpPr>
            <p:cNvPr name="Freeform 11" id="11"/>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2" id="12"/>
          <p:cNvGrpSpPr/>
          <p:nvPr/>
        </p:nvGrpSpPr>
        <p:grpSpPr>
          <a:xfrm rot="0">
            <a:off x="16404370" y="0"/>
            <a:ext cx="1883664" cy="10287000"/>
            <a:chOff x="0" y="0"/>
            <a:chExt cx="2511552" cy="13716000"/>
          </a:xfrm>
        </p:grpSpPr>
        <p:sp>
          <p:nvSpPr>
            <p:cNvPr name="Freeform 13" id="13"/>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4" id="14"/>
          <p:cNvGrpSpPr/>
          <p:nvPr/>
        </p:nvGrpSpPr>
        <p:grpSpPr>
          <a:xfrm rot="0">
            <a:off x="15559088" y="5386388"/>
            <a:ext cx="2728913" cy="4900613"/>
            <a:chOff x="0" y="0"/>
            <a:chExt cx="3638550" cy="6534150"/>
          </a:xfrm>
        </p:grpSpPr>
        <p:sp>
          <p:nvSpPr>
            <p:cNvPr name="Freeform 15" id="1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6" id="16"/>
          <p:cNvGrpSpPr/>
          <p:nvPr/>
        </p:nvGrpSpPr>
        <p:grpSpPr>
          <a:xfrm rot="0">
            <a:off x="0" y="6015038"/>
            <a:ext cx="671513" cy="4271963"/>
            <a:chOff x="0" y="0"/>
            <a:chExt cx="895350" cy="5695950"/>
          </a:xfrm>
        </p:grpSpPr>
        <p:sp>
          <p:nvSpPr>
            <p:cNvPr name="Freeform 17" id="1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8" id="18"/>
          <p:cNvGrpSpPr/>
          <p:nvPr/>
        </p:nvGrpSpPr>
        <p:grpSpPr>
          <a:xfrm rot="0">
            <a:off x="-507587" y="0"/>
            <a:ext cx="20409980" cy="11480672"/>
            <a:chOff x="0" y="0"/>
            <a:chExt cx="27213306" cy="15307563"/>
          </a:xfrm>
        </p:grpSpPr>
        <p:sp>
          <p:nvSpPr>
            <p:cNvPr name="Freeform 19" id="19"/>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0" id="20"/>
          <p:cNvSpPr txBox="true"/>
          <p:nvPr/>
        </p:nvSpPr>
        <p:spPr>
          <a:xfrm rot="0">
            <a:off x="3998811" y="1000125"/>
            <a:ext cx="18057335" cy="1076194"/>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1" id="21"/>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2" id="22"/>
          <p:cNvSpPr txBox="true"/>
          <p:nvPr/>
        </p:nvSpPr>
        <p:spPr>
          <a:xfrm rot="0">
            <a:off x="0" y="2782243"/>
            <a:ext cx="18008051" cy="5351156"/>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2500312" y="9701212"/>
            <a:ext cx="114300" cy="266700"/>
            <a:chOff x="0" y="0"/>
            <a:chExt cx="152400" cy="355600"/>
          </a:xfrm>
        </p:grpSpPr>
        <p:sp>
          <p:nvSpPr>
            <p:cNvPr name="Freeform 21" id="2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2" id="22"/>
          <p:cNvSpPr txBox="true"/>
          <p:nvPr/>
        </p:nvSpPr>
        <p:spPr>
          <a:xfrm rot="0">
            <a:off x="1892546" y="2191131"/>
            <a:ext cx="14502907" cy="64595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3" id="23"/>
          <p:cNvGrpSpPr/>
          <p:nvPr/>
        </p:nvGrpSpPr>
        <p:grpSpPr>
          <a:xfrm rot="0">
            <a:off x="-515972" y="-676295"/>
            <a:ext cx="19319938" cy="12125325"/>
            <a:chOff x="0" y="0"/>
            <a:chExt cx="25759918" cy="16167100"/>
          </a:xfrm>
        </p:grpSpPr>
        <p:sp>
          <p:nvSpPr>
            <p:cNvPr name="Freeform 24" id="24"/>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5" id="25"/>
          <p:cNvSpPr txBox="true"/>
          <p:nvPr/>
        </p:nvSpPr>
        <p:spPr>
          <a:xfrm rot="0">
            <a:off x="2955514" y="1460964"/>
            <a:ext cx="13192125" cy="958767"/>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6" id="26"/>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7" id="27"/>
          <p:cNvSpPr txBox="true"/>
          <p:nvPr/>
        </p:nvSpPr>
        <p:spPr>
          <a:xfrm rot="0">
            <a:off x="1028700" y="3149635"/>
            <a:ext cx="16523043" cy="55022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20" id="20"/>
          <p:cNvSpPr txBox="true"/>
          <p:nvPr/>
        </p:nvSpPr>
        <p:spPr>
          <a:xfrm rot="0">
            <a:off x="-87175" y="2393156"/>
            <a:ext cx="17999436" cy="57578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1" id="21"/>
          <p:cNvGrpSpPr/>
          <p:nvPr/>
        </p:nvGrpSpPr>
        <p:grpSpPr>
          <a:xfrm rot="0">
            <a:off x="-975276" y="-329562"/>
            <a:ext cx="20238530" cy="11304651"/>
            <a:chOff x="0" y="0"/>
            <a:chExt cx="26984706" cy="15072868"/>
          </a:xfrm>
        </p:grpSpPr>
        <p:sp>
          <p:nvSpPr>
            <p:cNvPr name="Freeform 22" id="22"/>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3" id="23"/>
          <p:cNvSpPr txBox="true"/>
          <p:nvPr/>
        </p:nvSpPr>
        <p:spPr>
          <a:xfrm rot="0">
            <a:off x="1890259" y="1427321"/>
            <a:ext cx="16022002" cy="11944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4" id="2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5" id="25"/>
          <p:cNvSpPr txBox="true"/>
          <p:nvPr/>
        </p:nvSpPr>
        <p:spPr>
          <a:xfrm rot="0">
            <a:off x="1289844" y="3616282"/>
            <a:ext cx="16132704" cy="56420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DAGywLhfI7Y</dc:identifier>
  <dcterms:modified xsi:type="dcterms:W3CDTF">2011-08-01T06:04:30Z</dcterms:modified>
  <cp:revision>1</cp:revision>
  <dc:title>DOC-20250912-WA0025.</dc:title>
</cp:coreProperties>
</file>