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5S/hP6EpKLBwR0xP0npt+mKEf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eab23d5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24eab23d5c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4eab23d5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24eab23d5c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4eab23d5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24eab23d5c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eab23d5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24eab23d5c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4eab23d5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24eab23d5c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4eab23d5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24eab23d5c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eab23d5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24eab23d5c_0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4eab23d5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24eab23d5c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eab23d5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24eab23d5c_0_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4eab23d5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24eab23d5c_0_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4eab23d5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24eab23d5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4eab23d5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24eab23d5c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4eab23d5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24eab23d5c_0_2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4eab23d5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24eab23d5c_0_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4eab23d5c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4eab23d5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4eab23d5c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24eab23d5c_0_3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4eab23d5c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24eab23d5c_0_3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4eab23d5c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24eab23d5c_0_3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4eab23d5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24eab23d5c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4eab23d5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24eab23d5c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4eab23d5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24eab23d5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eab23d5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24eab23d5c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4eab23d5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24eab23d5c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0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b="0" i="0" sz="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"/>
          <p:cNvGrpSpPr/>
          <p:nvPr/>
        </p:nvGrpSpPr>
        <p:grpSpPr>
          <a:xfrm>
            <a:off x="8117036" y="513343"/>
            <a:ext cx="3656577" cy="3695738"/>
            <a:chOff x="8307536" y="513344"/>
            <a:chExt cx="3656577" cy="3695738"/>
          </a:xfrm>
        </p:grpSpPr>
        <p:sp>
          <p:nvSpPr>
            <p:cNvPr id="86" name="Google Shape;86;p3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flipH="1" rot="-5400000">
              <a:off x="9326503" y="606083"/>
              <a:ext cx="1344721" cy="1159242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9812602" y="2403102"/>
              <a:ext cx="1344720" cy="1159242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flipH="1" rot="5400000">
              <a:off x="9232981" y="2957100"/>
              <a:ext cx="1344720" cy="1159242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8214797" y="1555441"/>
              <a:ext cx="1344720" cy="115924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438548" y="2112075"/>
            <a:ext cx="11235867" cy="1694700"/>
            <a:chOff x="576366" y="1731402"/>
            <a:chExt cx="8646300" cy="1694700"/>
          </a:xfrm>
        </p:grpSpPr>
        <p:sp>
          <p:nvSpPr>
            <p:cNvPr id="93" name="Google Shape;93;p3"/>
            <p:cNvSpPr txBox="1"/>
            <p:nvPr/>
          </p:nvSpPr>
          <p:spPr>
            <a:xfrm>
              <a:off x="616708" y="3010602"/>
              <a:ext cx="6306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chemeClr val="lt1"/>
                  </a:solidFill>
                </a:rPr>
                <a:t>Group 5 - Jay Shin, Klejdi Vrekaj, Riley Gillman, Robbie Rogers</a:t>
              </a:r>
              <a:endParaRPr b="1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 txBox="1"/>
            <p:nvPr/>
          </p:nvSpPr>
          <p:spPr>
            <a:xfrm>
              <a:off x="576366" y="1731402"/>
              <a:ext cx="8646300" cy="10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100">
                  <a:solidFill>
                    <a:srgbClr val="8CCDCD"/>
                  </a:solidFill>
                </a:rPr>
                <a:t>CSE 3901- Project 6</a:t>
              </a:r>
              <a:endParaRPr b="1" sz="6100">
                <a:solidFill>
                  <a:srgbClr val="8CCDC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" name="Google Shape;95;p3"/>
            <p:cNvCxnSpPr/>
            <p:nvPr/>
          </p:nvCxnSpPr>
          <p:spPr>
            <a:xfrm>
              <a:off x="635000" y="2849200"/>
              <a:ext cx="507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96" name="Google Shape;9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650" y="6382799"/>
            <a:ext cx="2335999" cy="4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4eab23d5c_0_154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24eab23d5c_0_154"/>
          <p:cNvSpPr txBox="1"/>
          <p:nvPr/>
        </p:nvSpPr>
        <p:spPr>
          <a:xfrm>
            <a:off x="1583451" y="626900"/>
            <a:ext cx="611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Student GUI - Grades</a:t>
            </a:r>
            <a:endParaRPr/>
          </a:p>
        </p:txBody>
      </p:sp>
      <p:pic>
        <p:nvPicPr>
          <p:cNvPr id="212" name="Google Shape;212;g124eab23d5c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24eab23d5c_0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050" y="1857600"/>
            <a:ext cx="9289452" cy="435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4eab23d5c_0_162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24eab23d5c_0_162"/>
          <p:cNvSpPr txBox="1"/>
          <p:nvPr/>
        </p:nvSpPr>
        <p:spPr>
          <a:xfrm>
            <a:off x="1583451" y="626900"/>
            <a:ext cx="611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Student GUI - Edit Profile</a:t>
            </a:r>
            <a:endParaRPr/>
          </a:p>
        </p:txBody>
      </p:sp>
      <p:pic>
        <p:nvPicPr>
          <p:cNvPr id="220" name="Google Shape;220;g124eab23d5c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24eab23d5c_0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475" y="1887900"/>
            <a:ext cx="9107041" cy="42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4eab23d5c_0_179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24eab23d5c_0_179"/>
          <p:cNvSpPr txBox="1"/>
          <p:nvPr/>
        </p:nvSpPr>
        <p:spPr>
          <a:xfrm>
            <a:off x="1583451" y="626900"/>
            <a:ext cx="611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Student GUI - Peer Evaluations</a:t>
            </a:r>
            <a:endParaRPr/>
          </a:p>
        </p:txBody>
      </p:sp>
      <p:pic>
        <p:nvPicPr>
          <p:cNvPr id="228" name="Google Shape;228;g124eab23d5c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24eab23d5c_0_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75" y="2111725"/>
            <a:ext cx="9565901" cy="448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24eab23d5c_0_179"/>
          <p:cNvPicPr preferRelativeResize="0"/>
          <p:nvPr/>
        </p:nvPicPr>
        <p:blipFill rotWithShape="1">
          <a:blip r:embed="rId5">
            <a:alphaModFix/>
          </a:blip>
          <a:srcRect b="0" l="457" r="0" t="0"/>
          <a:stretch/>
        </p:blipFill>
        <p:spPr>
          <a:xfrm>
            <a:off x="1274688" y="1877100"/>
            <a:ext cx="10737673" cy="448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4eab23d5c_0_206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24eab23d5c_0_206"/>
          <p:cNvSpPr txBox="1"/>
          <p:nvPr/>
        </p:nvSpPr>
        <p:spPr>
          <a:xfrm>
            <a:off x="1389050" y="626900"/>
            <a:ext cx="823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Signing Up as Group 5 to View Feedback </a:t>
            </a:r>
            <a:endParaRPr/>
          </a:p>
        </p:txBody>
      </p:sp>
      <p:pic>
        <p:nvPicPr>
          <p:cNvPr id="237" name="Google Shape;237;g124eab23d5c_0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24eab23d5c_0_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400" y="1847875"/>
            <a:ext cx="10140001" cy="475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24eab23d5c_0_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5925" y="1638300"/>
            <a:ext cx="10140001" cy="4753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eab23d5c_0_217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24eab23d5c_0_217"/>
          <p:cNvSpPr txBox="1"/>
          <p:nvPr/>
        </p:nvSpPr>
        <p:spPr>
          <a:xfrm>
            <a:off x="1389050" y="626900"/>
            <a:ext cx="823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Group 5 Viewing Feedback</a:t>
            </a:r>
            <a:r>
              <a:rPr lang="en-US" sz="3000">
                <a:solidFill>
                  <a:schemeClr val="accent4"/>
                </a:solidFill>
              </a:rPr>
              <a:t> </a:t>
            </a:r>
            <a:endParaRPr/>
          </a:p>
        </p:txBody>
      </p:sp>
      <p:pic>
        <p:nvPicPr>
          <p:cNvPr id="246" name="Google Shape;246;g124eab23d5c_0_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24eab23d5c_0_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913" y="1714500"/>
            <a:ext cx="9432172" cy="442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4eab23d5c_0_23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24eab23d5c_0_231"/>
          <p:cNvSpPr txBox="1"/>
          <p:nvPr/>
        </p:nvSpPr>
        <p:spPr>
          <a:xfrm>
            <a:off x="1389050" y="626900"/>
            <a:ext cx="823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Evaluate Another Group</a:t>
            </a:r>
            <a:endParaRPr/>
          </a:p>
        </p:txBody>
      </p:sp>
      <p:pic>
        <p:nvPicPr>
          <p:cNvPr id="254" name="Google Shape;254;g124eab23d5c_0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24eab23d5c_0_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650" y="2151900"/>
            <a:ext cx="9880801" cy="463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24eab23d5c_0_2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9050" y="1859700"/>
            <a:ext cx="9880801" cy="463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24eab23d5c_0_2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1500" y="1638300"/>
            <a:ext cx="10247301" cy="48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eab23d5c_0_244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24eab23d5c_0_244"/>
          <p:cNvSpPr txBox="1"/>
          <p:nvPr/>
        </p:nvSpPr>
        <p:spPr>
          <a:xfrm>
            <a:off x="1389050" y="626900"/>
            <a:ext cx="823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Sign Up as a Professor</a:t>
            </a:r>
            <a:r>
              <a:rPr lang="en-US" sz="3000">
                <a:solidFill>
                  <a:schemeClr val="accent4"/>
                </a:solidFill>
              </a:rPr>
              <a:t> </a:t>
            </a:r>
            <a:endParaRPr/>
          </a:p>
        </p:txBody>
      </p:sp>
      <p:pic>
        <p:nvPicPr>
          <p:cNvPr id="264" name="Google Shape;264;g124eab23d5c_0_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24eab23d5c_0_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475" y="2136300"/>
            <a:ext cx="9107041" cy="426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124eab23d5c_0_2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4400" y="1813375"/>
            <a:ext cx="8310001" cy="38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4eab23d5c_0_272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24eab23d5c_0_272"/>
          <p:cNvSpPr txBox="1"/>
          <p:nvPr/>
        </p:nvSpPr>
        <p:spPr>
          <a:xfrm>
            <a:off x="1389050" y="626900"/>
            <a:ext cx="823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Professor GUI: Evaluations / Edit Profile</a:t>
            </a:r>
            <a:endParaRPr/>
          </a:p>
        </p:txBody>
      </p:sp>
      <p:pic>
        <p:nvPicPr>
          <p:cNvPr id="273" name="Google Shape;273;g124eab23d5c_0_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24eab23d5c_0_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800" y="1790700"/>
            <a:ext cx="9126052" cy="42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24eab23d5c_0_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9200" y="1716337"/>
            <a:ext cx="9443999" cy="441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4eab23d5c_0_252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24eab23d5c_0_252"/>
          <p:cNvSpPr txBox="1"/>
          <p:nvPr/>
        </p:nvSpPr>
        <p:spPr>
          <a:xfrm>
            <a:off x="1389050" y="626900"/>
            <a:ext cx="823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Professor GUI: Student Activities</a:t>
            </a:r>
            <a:endParaRPr/>
          </a:p>
        </p:txBody>
      </p:sp>
      <p:pic>
        <p:nvPicPr>
          <p:cNvPr id="282" name="Google Shape;282;g124eab23d5c_0_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124eab23d5c_0_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4475" y="1790700"/>
            <a:ext cx="9107041" cy="42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4eab23d5c_0_261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24eab23d5c_0_261"/>
          <p:cNvSpPr txBox="1"/>
          <p:nvPr/>
        </p:nvSpPr>
        <p:spPr>
          <a:xfrm>
            <a:off x="1389050" y="626900"/>
            <a:ext cx="823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Professor GUI: Roster</a:t>
            </a:r>
            <a:endParaRPr/>
          </a:p>
        </p:txBody>
      </p:sp>
      <p:pic>
        <p:nvPicPr>
          <p:cNvPr id="290" name="Google Shape;290;g124eab23d5c_0_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24eab23d5c_0_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000" y="1790700"/>
            <a:ext cx="9126052" cy="42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4eab23d5c_0_3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24eab23d5c_0_3"/>
          <p:cNvSpPr txBox="1"/>
          <p:nvPr/>
        </p:nvSpPr>
        <p:spPr>
          <a:xfrm>
            <a:off x="1583445" y="626900"/>
            <a:ext cx="549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Problem</a:t>
            </a:r>
            <a:endParaRPr/>
          </a:p>
        </p:txBody>
      </p:sp>
      <p:sp>
        <p:nvSpPr>
          <p:cNvPr id="103" name="Google Shape;103;g124eab23d5c_0_3"/>
          <p:cNvSpPr txBox="1"/>
          <p:nvPr/>
        </p:nvSpPr>
        <p:spPr>
          <a:xfrm>
            <a:off x="1691450" y="1969275"/>
            <a:ext cx="81798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accent4"/>
                </a:solidFill>
              </a:rPr>
              <a:t>We are lacking presentation feedback tools that will be used by audience members to give the instructor extra feedback to use in grading individual assignments and give them constructive </a:t>
            </a:r>
            <a:r>
              <a:rPr lang="en-US" sz="2100">
                <a:solidFill>
                  <a:schemeClr val="accent4"/>
                </a:solidFill>
              </a:rPr>
              <a:t>criticism</a:t>
            </a:r>
            <a:r>
              <a:rPr lang="en-US" sz="2100">
                <a:solidFill>
                  <a:schemeClr val="accent4"/>
                </a:solidFill>
              </a:rPr>
              <a:t> in their presentation.</a:t>
            </a:r>
            <a:endParaRPr sz="2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24eab23d5c_0_3"/>
          <p:cNvSpPr txBox="1"/>
          <p:nvPr/>
        </p:nvSpPr>
        <p:spPr>
          <a:xfrm>
            <a:off x="2383850" y="3465525"/>
            <a:ext cx="81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124eab23d5c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4eab23d5c_0_28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24eab23d5c_0_280"/>
          <p:cNvSpPr txBox="1"/>
          <p:nvPr/>
        </p:nvSpPr>
        <p:spPr>
          <a:xfrm>
            <a:off x="1389050" y="626900"/>
            <a:ext cx="823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Professor GUI: </a:t>
            </a:r>
            <a:r>
              <a:rPr lang="en-US" sz="3000">
                <a:solidFill>
                  <a:schemeClr val="accent4"/>
                </a:solidFill>
              </a:rPr>
              <a:t>Viewing</a:t>
            </a:r>
            <a:r>
              <a:rPr lang="en-US" sz="3000">
                <a:solidFill>
                  <a:schemeClr val="accent4"/>
                </a:solidFill>
              </a:rPr>
              <a:t> / Adding Assignments</a:t>
            </a:r>
            <a:endParaRPr/>
          </a:p>
        </p:txBody>
      </p:sp>
      <p:pic>
        <p:nvPicPr>
          <p:cNvPr id="298" name="Google Shape;298;g124eab23d5c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124eab23d5c_0_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000" y="2179500"/>
            <a:ext cx="9126052" cy="42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124eab23d5c_0_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025" y="1919099"/>
            <a:ext cx="9448177" cy="44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4eab23d5c_0_2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5000" y="1703100"/>
            <a:ext cx="9398999" cy="408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4eab23d5c_0_292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24eab23d5c_0_292"/>
          <p:cNvSpPr txBox="1"/>
          <p:nvPr/>
        </p:nvSpPr>
        <p:spPr>
          <a:xfrm>
            <a:off x="1389050" y="626900"/>
            <a:ext cx="823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Viewing New Assignments</a:t>
            </a:r>
            <a:endParaRPr/>
          </a:p>
        </p:txBody>
      </p:sp>
      <p:pic>
        <p:nvPicPr>
          <p:cNvPr id="308" name="Google Shape;308;g124eab23d5c_0_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124eab23d5c_0_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925" y="2139550"/>
            <a:ext cx="9126052" cy="42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124eab23d5c_0_2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5038" y="1767262"/>
            <a:ext cx="9501926" cy="444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g124eab23d5c_0_310"/>
          <p:cNvGrpSpPr/>
          <p:nvPr/>
        </p:nvGrpSpPr>
        <p:grpSpPr>
          <a:xfrm>
            <a:off x="8117036" y="513344"/>
            <a:ext cx="3656577" cy="3695738"/>
            <a:chOff x="8307536" y="513344"/>
            <a:chExt cx="3656577" cy="3695738"/>
          </a:xfrm>
        </p:grpSpPr>
        <p:sp>
          <p:nvSpPr>
            <p:cNvPr id="316" name="Google Shape;316;g124eab23d5c_0_310"/>
            <p:cNvSpPr/>
            <p:nvPr/>
          </p:nvSpPr>
          <p:spPr>
            <a:xfrm rot="5400000">
              <a:off x="10712213" y="832194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124eab23d5c_0_310"/>
            <p:cNvSpPr/>
            <p:nvPr/>
          </p:nvSpPr>
          <p:spPr>
            <a:xfrm flipH="1" rot="-5400000">
              <a:off x="9326543" y="606044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124eab23d5c_0_310"/>
            <p:cNvSpPr/>
            <p:nvPr/>
          </p:nvSpPr>
          <p:spPr>
            <a:xfrm rot="5400000">
              <a:off x="9574278" y="1657300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124eab23d5c_0_310"/>
            <p:cNvSpPr/>
            <p:nvPr/>
          </p:nvSpPr>
          <p:spPr>
            <a:xfrm rot="-5400000">
              <a:off x="9812641" y="2403183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124eab23d5c_0_310"/>
            <p:cNvSpPr/>
            <p:nvPr/>
          </p:nvSpPr>
          <p:spPr>
            <a:xfrm flipH="1" rot="5400000">
              <a:off x="9233062" y="2957181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124eab23d5c_0_310"/>
            <p:cNvSpPr/>
            <p:nvPr/>
          </p:nvSpPr>
          <p:spPr>
            <a:xfrm rot="-5400000">
              <a:off x="8214836" y="1555522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g124eab23d5c_0_310"/>
          <p:cNvSpPr txBox="1"/>
          <p:nvPr/>
        </p:nvSpPr>
        <p:spPr>
          <a:xfrm>
            <a:off x="507280" y="3541750"/>
            <a:ext cx="826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</a:rPr>
              <a:t>Presentation Evaluation Tool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24eab23d5c_0_310"/>
          <p:cNvSpPr txBox="1"/>
          <p:nvPr/>
        </p:nvSpPr>
        <p:spPr>
          <a:xfrm>
            <a:off x="527779" y="2211250"/>
            <a:ext cx="5187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8CCDCD"/>
                </a:solidFill>
              </a:rPr>
              <a:t>Database</a:t>
            </a:r>
            <a:endParaRPr b="1" sz="8000">
              <a:solidFill>
                <a:srgbClr val="8CCD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g124eab23d5c_0_310"/>
          <p:cNvCxnSpPr/>
          <p:nvPr/>
        </p:nvCxnSpPr>
        <p:spPr>
          <a:xfrm>
            <a:off x="635000" y="3429236"/>
            <a:ext cx="5079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g124eab23d5c_0_310"/>
          <p:cNvSpPr txBox="1"/>
          <p:nvPr/>
        </p:nvSpPr>
        <p:spPr>
          <a:xfrm>
            <a:off x="9715499" y="6505575"/>
            <a:ext cx="2406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4eab23d5c_3_0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24eab23d5c_3_0"/>
          <p:cNvSpPr txBox="1"/>
          <p:nvPr/>
        </p:nvSpPr>
        <p:spPr>
          <a:xfrm>
            <a:off x="1979100" y="542100"/>
            <a:ext cx="823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Creating the Database</a:t>
            </a:r>
            <a:endParaRPr/>
          </a:p>
        </p:txBody>
      </p:sp>
      <p:pic>
        <p:nvPicPr>
          <p:cNvPr id="332" name="Google Shape;332;g124eab23d5c_3_0"/>
          <p:cNvPicPr preferRelativeResize="0"/>
          <p:nvPr/>
        </p:nvPicPr>
        <p:blipFill rotWithShape="1">
          <a:blip r:embed="rId3">
            <a:alphaModFix/>
          </a:blip>
          <a:srcRect b="77502" l="0" r="0" t="0"/>
          <a:stretch/>
        </p:blipFill>
        <p:spPr>
          <a:xfrm>
            <a:off x="0" y="2941100"/>
            <a:ext cx="4222787" cy="125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124eab23d5c_3_0"/>
          <p:cNvPicPr preferRelativeResize="0"/>
          <p:nvPr/>
        </p:nvPicPr>
        <p:blipFill rotWithShape="1">
          <a:blip r:embed="rId4">
            <a:alphaModFix/>
          </a:blip>
          <a:srcRect b="0" l="0" r="0" t="52153"/>
          <a:stretch/>
        </p:blipFill>
        <p:spPr>
          <a:xfrm>
            <a:off x="0" y="4193800"/>
            <a:ext cx="4222775" cy="266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124eab23d5c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2775" y="2941100"/>
            <a:ext cx="7969201" cy="39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124eab23d5c_3_0"/>
          <p:cNvSpPr txBox="1"/>
          <p:nvPr/>
        </p:nvSpPr>
        <p:spPr>
          <a:xfrm>
            <a:off x="2350212" y="2035750"/>
            <a:ext cx="74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Created tables for users, assignments, and grades.</a:t>
            </a:r>
            <a:endParaRPr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4eab23d5c_0_33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24eab23d5c_0_338"/>
          <p:cNvSpPr txBox="1"/>
          <p:nvPr/>
        </p:nvSpPr>
        <p:spPr>
          <a:xfrm>
            <a:off x="1285273" y="686925"/>
            <a:ext cx="26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Grades</a:t>
            </a:r>
            <a:endParaRPr/>
          </a:p>
        </p:txBody>
      </p:sp>
      <p:pic>
        <p:nvPicPr>
          <p:cNvPr id="342" name="Google Shape;342;g124eab23d5c_0_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124eab23d5c_0_338"/>
          <p:cNvSpPr txBox="1"/>
          <p:nvPr/>
        </p:nvSpPr>
        <p:spPr>
          <a:xfrm>
            <a:off x="1285275" y="1985775"/>
            <a:ext cx="2307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assignment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score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feedback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date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group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evaluator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evaluator_group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Auto-generated: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created_at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updated_at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344" name="Google Shape;344;g124eab23d5c_0_338"/>
          <p:cNvSpPr txBox="1"/>
          <p:nvPr/>
        </p:nvSpPr>
        <p:spPr>
          <a:xfrm>
            <a:off x="4764149" y="686925"/>
            <a:ext cx="188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User</a:t>
            </a:r>
            <a:r>
              <a:rPr lang="en-US" sz="3000">
                <a:solidFill>
                  <a:schemeClr val="accent4"/>
                </a:solidFill>
              </a:rPr>
              <a:t>s</a:t>
            </a:r>
            <a:endParaRPr/>
          </a:p>
        </p:txBody>
      </p:sp>
      <p:sp>
        <p:nvSpPr>
          <p:cNvPr id="345" name="Google Shape;345;g124eab23d5c_0_338"/>
          <p:cNvSpPr txBox="1"/>
          <p:nvPr/>
        </p:nvSpPr>
        <p:spPr>
          <a:xfrm>
            <a:off x="4764150" y="1985775"/>
            <a:ext cx="2415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email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encrypted_password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name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job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course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accent4"/>
                </a:solidFill>
              </a:rPr>
              <a:t>Auto-generated: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accent4"/>
                </a:solidFill>
              </a:rPr>
              <a:t>created_at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accent4"/>
                </a:solidFill>
              </a:rPr>
              <a:t>updated_at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346" name="Google Shape;346;g124eab23d5c_0_338"/>
          <p:cNvSpPr txBox="1"/>
          <p:nvPr/>
        </p:nvSpPr>
        <p:spPr>
          <a:xfrm>
            <a:off x="8273723" y="686925"/>
            <a:ext cx="265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Assignment</a:t>
            </a:r>
            <a:endParaRPr/>
          </a:p>
        </p:txBody>
      </p:sp>
      <p:sp>
        <p:nvSpPr>
          <p:cNvPr id="347" name="Google Shape;347;g124eab23d5c_0_338"/>
          <p:cNvSpPr txBox="1"/>
          <p:nvPr/>
        </p:nvSpPr>
        <p:spPr>
          <a:xfrm>
            <a:off x="8273725" y="1985775"/>
            <a:ext cx="2415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new_assignment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accent4"/>
                </a:solidFill>
              </a:rPr>
              <a:t>Auto-generated: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accent4"/>
                </a:solidFill>
              </a:rPr>
              <a:t>created_at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accent4"/>
                </a:solidFill>
              </a:rPr>
              <a:t>updated_at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4eab23d5c_0_363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24eab23d5c_0_363"/>
          <p:cNvSpPr txBox="1"/>
          <p:nvPr/>
        </p:nvSpPr>
        <p:spPr>
          <a:xfrm>
            <a:off x="1583454" y="626900"/>
            <a:ext cx="69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How to Run the Program</a:t>
            </a:r>
            <a:endParaRPr/>
          </a:p>
        </p:txBody>
      </p:sp>
      <p:pic>
        <p:nvPicPr>
          <p:cNvPr id="354" name="Google Shape;354;g124eab23d5c_0_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124eab23d5c_0_363"/>
          <p:cNvSpPr txBox="1"/>
          <p:nvPr/>
        </p:nvSpPr>
        <p:spPr>
          <a:xfrm>
            <a:off x="1606125" y="1985775"/>
            <a:ext cx="8491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Download ruby 3.1.0.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bundle install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rails db:migrate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rails s</a:t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g124eab23d5c_0_324"/>
          <p:cNvGrpSpPr/>
          <p:nvPr/>
        </p:nvGrpSpPr>
        <p:grpSpPr>
          <a:xfrm>
            <a:off x="8117036" y="513344"/>
            <a:ext cx="3656577" cy="3695738"/>
            <a:chOff x="8307536" y="513344"/>
            <a:chExt cx="3656577" cy="3695738"/>
          </a:xfrm>
        </p:grpSpPr>
        <p:sp>
          <p:nvSpPr>
            <p:cNvPr id="361" name="Google Shape;361;g124eab23d5c_0_324"/>
            <p:cNvSpPr/>
            <p:nvPr/>
          </p:nvSpPr>
          <p:spPr>
            <a:xfrm rot="5400000">
              <a:off x="10712213" y="832194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124eab23d5c_0_324"/>
            <p:cNvSpPr/>
            <p:nvPr/>
          </p:nvSpPr>
          <p:spPr>
            <a:xfrm flipH="1" rot="-5400000">
              <a:off x="9326543" y="606044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124eab23d5c_0_324"/>
            <p:cNvSpPr/>
            <p:nvPr/>
          </p:nvSpPr>
          <p:spPr>
            <a:xfrm rot="5400000">
              <a:off x="9574278" y="1657300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124eab23d5c_0_324"/>
            <p:cNvSpPr/>
            <p:nvPr/>
          </p:nvSpPr>
          <p:spPr>
            <a:xfrm rot="-5400000">
              <a:off x="9812641" y="2403183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124eab23d5c_0_324"/>
            <p:cNvSpPr/>
            <p:nvPr/>
          </p:nvSpPr>
          <p:spPr>
            <a:xfrm flipH="1" rot="5400000">
              <a:off x="9233062" y="2957181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124eab23d5c_0_324"/>
            <p:cNvSpPr/>
            <p:nvPr/>
          </p:nvSpPr>
          <p:spPr>
            <a:xfrm rot="-5400000">
              <a:off x="8214836" y="1555522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g124eab23d5c_0_324"/>
          <p:cNvSpPr txBox="1"/>
          <p:nvPr/>
        </p:nvSpPr>
        <p:spPr>
          <a:xfrm>
            <a:off x="507280" y="3541750"/>
            <a:ext cx="826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</a:rPr>
              <a:t>Presentation Evaluation Tool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24eab23d5c_0_324"/>
          <p:cNvSpPr txBox="1"/>
          <p:nvPr/>
        </p:nvSpPr>
        <p:spPr>
          <a:xfrm>
            <a:off x="527779" y="2211250"/>
            <a:ext cx="5187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8CCDCD"/>
                </a:solidFill>
              </a:rPr>
              <a:t>Demo</a:t>
            </a:r>
            <a:endParaRPr b="1" sz="8000">
              <a:solidFill>
                <a:srgbClr val="8CCD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g124eab23d5c_0_324"/>
          <p:cNvCxnSpPr/>
          <p:nvPr/>
        </p:nvCxnSpPr>
        <p:spPr>
          <a:xfrm>
            <a:off x="635000" y="3429236"/>
            <a:ext cx="5079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g124eab23d5c_0_324"/>
          <p:cNvSpPr txBox="1"/>
          <p:nvPr/>
        </p:nvSpPr>
        <p:spPr>
          <a:xfrm>
            <a:off x="9715499" y="6505575"/>
            <a:ext cx="2406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9"/>
          <p:cNvSpPr txBox="1"/>
          <p:nvPr/>
        </p:nvSpPr>
        <p:spPr>
          <a:xfrm>
            <a:off x="4625902" y="3058825"/>
            <a:ext cx="273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Thank You</a:t>
            </a:r>
            <a:endParaRPr/>
          </a:p>
        </p:txBody>
      </p:sp>
      <p:pic>
        <p:nvPicPr>
          <p:cNvPr id="377" name="Google Shape;3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325" y="6149525"/>
            <a:ext cx="44196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1583445" y="626900"/>
            <a:ext cx="549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What We Did</a:t>
            </a:r>
            <a:endParaRPr/>
          </a:p>
        </p:txBody>
      </p:sp>
      <p:grpSp>
        <p:nvGrpSpPr>
          <p:cNvPr id="112" name="Google Shape;112;p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13" name="Google Shape;113;p6"/>
            <p:cNvCxnSpPr/>
            <p:nvPr/>
          </p:nvCxnSpPr>
          <p:spPr>
            <a:xfrm>
              <a:off x="1714500" y="1778000"/>
              <a:ext cx="0" cy="4597400"/>
            </a:xfrm>
            <a:prstGeom prst="straightConnector1">
              <a:avLst/>
            </a:prstGeom>
            <a:noFill/>
            <a:ln cap="flat" cmpd="sng" w="9525">
              <a:solidFill>
                <a:srgbClr val="A19F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4" name="Google Shape;114;p6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cap="flat" cmpd="sng" w="1016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cap="flat" cmpd="sng" w="1016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cap="flat" cmpd="sng" w="1016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cap="flat" cmpd="sng" w="1016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6"/>
          <p:cNvGrpSpPr/>
          <p:nvPr/>
        </p:nvGrpSpPr>
        <p:grpSpPr>
          <a:xfrm>
            <a:off x="1593650" y="1180999"/>
            <a:ext cx="8192275" cy="618129"/>
            <a:chOff x="1593652" y="149411"/>
            <a:chExt cx="8192275" cy="6675258"/>
          </a:xfrm>
        </p:grpSpPr>
        <p:sp>
          <p:nvSpPr>
            <p:cNvPr id="119" name="Google Shape;119;p6"/>
            <p:cNvSpPr txBox="1"/>
            <p:nvPr/>
          </p:nvSpPr>
          <p:spPr>
            <a:xfrm>
              <a:off x="1593652" y="149411"/>
              <a:ext cx="8179800" cy="39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</a:rPr>
                <a:t>Built a presentation feedback tool that…</a:t>
              </a:r>
              <a:endParaRPr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 txBox="1"/>
            <p:nvPr/>
          </p:nvSpPr>
          <p:spPr>
            <a:xfrm>
              <a:off x="2882927" y="3168269"/>
              <a:ext cx="6903000" cy="36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6"/>
          <p:cNvSpPr txBox="1"/>
          <p:nvPr/>
        </p:nvSpPr>
        <p:spPr>
          <a:xfrm>
            <a:off x="2383850" y="3465525"/>
            <a:ext cx="81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2286650" y="2447674"/>
            <a:ext cx="81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Allows the instructor to create events.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2286650" y="3465537"/>
            <a:ext cx="81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Allows audience members to submit feedback.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2286650" y="5501237"/>
            <a:ext cx="81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Allows presenter to view their feedback.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2286650" y="4483387"/>
            <a:ext cx="81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Allows the instructor to have an administrative interface.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1608523" y="652394"/>
            <a:ext cx="6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1794227" y="667846"/>
            <a:ext cx="162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Timeline</a:t>
            </a:r>
            <a:endParaRPr/>
          </a:p>
        </p:txBody>
      </p:sp>
      <p:grpSp>
        <p:nvGrpSpPr>
          <p:cNvPr id="134" name="Google Shape;134;p7"/>
          <p:cNvGrpSpPr/>
          <p:nvPr/>
        </p:nvGrpSpPr>
        <p:grpSpPr>
          <a:xfrm>
            <a:off x="5866969" y="1929571"/>
            <a:ext cx="412302" cy="4597500"/>
            <a:chOff x="1504491" y="1778000"/>
            <a:chExt cx="412302" cy="4597500"/>
          </a:xfrm>
        </p:grpSpPr>
        <p:cxnSp>
          <p:nvCxnSpPr>
            <p:cNvPr id="135" name="Google Shape;135;p7"/>
            <p:cNvCxnSpPr/>
            <p:nvPr/>
          </p:nvCxnSpPr>
          <p:spPr>
            <a:xfrm>
              <a:off x="1714500" y="1778000"/>
              <a:ext cx="0" cy="4597500"/>
            </a:xfrm>
            <a:prstGeom prst="straightConnector1">
              <a:avLst/>
            </a:prstGeom>
            <a:noFill/>
            <a:ln cap="flat" cmpd="sng" w="9525">
              <a:solidFill>
                <a:srgbClr val="A19F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6" name="Google Shape;136;p7"/>
            <p:cNvSpPr/>
            <p:nvPr/>
          </p:nvSpPr>
          <p:spPr>
            <a:xfrm>
              <a:off x="1527993" y="2285929"/>
              <a:ext cx="388800" cy="388800"/>
            </a:xfrm>
            <a:prstGeom prst="ellipse">
              <a:avLst/>
            </a:prstGeom>
            <a:solidFill>
              <a:srgbClr val="FBFBFB"/>
            </a:solidFill>
            <a:ln cap="flat" cmpd="sng" w="1016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1520159" y="3322239"/>
              <a:ext cx="388800" cy="388800"/>
            </a:xfrm>
            <a:prstGeom prst="ellipse">
              <a:avLst/>
            </a:prstGeom>
            <a:solidFill>
              <a:srgbClr val="FBFBFB"/>
            </a:solidFill>
            <a:ln cap="flat" cmpd="sng" w="1016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512325" y="4358549"/>
              <a:ext cx="388800" cy="388800"/>
            </a:xfrm>
            <a:prstGeom prst="ellipse">
              <a:avLst/>
            </a:prstGeom>
            <a:solidFill>
              <a:srgbClr val="FBFBFB"/>
            </a:solidFill>
            <a:ln cap="flat" cmpd="sng" w="1016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504491" y="5394859"/>
              <a:ext cx="388800" cy="388800"/>
            </a:xfrm>
            <a:prstGeom prst="ellipse">
              <a:avLst/>
            </a:prstGeom>
            <a:solidFill>
              <a:srgbClr val="FBFBFB"/>
            </a:solidFill>
            <a:ln cap="flat" cmpd="sng" w="1016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6414857" y="2348550"/>
            <a:ext cx="5000700" cy="615144"/>
            <a:chOff x="2263866" y="2348550"/>
            <a:chExt cx="5000700" cy="615144"/>
          </a:xfrm>
        </p:grpSpPr>
        <p:sp>
          <p:nvSpPr>
            <p:cNvPr id="141" name="Google Shape;141;p7"/>
            <p:cNvSpPr txBox="1"/>
            <p:nvPr/>
          </p:nvSpPr>
          <p:spPr>
            <a:xfrm>
              <a:off x="2263866" y="2348550"/>
              <a:ext cx="5000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</a:rPr>
                <a:t>Implemented sign in, sign out, log in &amp; log out.</a:t>
              </a:r>
              <a:endParaRPr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 txBox="1"/>
            <p:nvPr/>
          </p:nvSpPr>
          <p:spPr>
            <a:xfrm>
              <a:off x="2289252" y="2624994"/>
              <a:ext cx="3275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7"/>
          <p:cNvSpPr txBox="1"/>
          <p:nvPr/>
        </p:nvSpPr>
        <p:spPr>
          <a:xfrm>
            <a:off x="1371225" y="3313725"/>
            <a:ext cx="436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Implemented adding/deleting feedback and </a:t>
            </a:r>
            <a:r>
              <a:rPr lang="en-US" sz="1800">
                <a:solidFill>
                  <a:schemeClr val="accent4"/>
                </a:solidFill>
              </a:rPr>
              <a:t>different</a:t>
            </a:r>
            <a:r>
              <a:rPr lang="en-US" sz="1800">
                <a:solidFill>
                  <a:schemeClr val="accent4"/>
                </a:solidFill>
              </a:rPr>
              <a:t> sections of feedback.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6414850" y="4357125"/>
            <a:ext cx="488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Implemented different views for students in each group and professors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498249" y="5547750"/>
            <a:ext cx="55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Implemented class roster and adding assignments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4eab23d5c_0_64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24eab23d5c_0_64"/>
          <p:cNvSpPr txBox="1"/>
          <p:nvPr/>
        </p:nvSpPr>
        <p:spPr>
          <a:xfrm>
            <a:off x="1583445" y="626900"/>
            <a:ext cx="549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Tools Used</a:t>
            </a:r>
            <a:endParaRPr/>
          </a:p>
        </p:txBody>
      </p:sp>
      <p:grpSp>
        <p:nvGrpSpPr>
          <p:cNvPr id="153" name="Google Shape;153;g124eab23d5c_0_64"/>
          <p:cNvGrpSpPr/>
          <p:nvPr/>
        </p:nvGrpSpPr>
        <p:grpSpPr>
          <a:xfrm>
            <a:off x="1715978" y="1929571"/>
            <a:ext cx="412302" cy="4597500"/>
            <a:chOff x="1504491" y="1778000"/>
            <a:chExt cx="412302" cy="4597500"/>
          </a:xfrm>
        </p:grpSpPr>
        <p:cxnSp>
          <p:nvCxnSpPr>
            <p:cNvPr id="154" name="Google Shape;154;g124eab23d5c_0_64"/>
            <p:cNvCxnSpPr/>
            <p:nvPr/>
          </p:nvCxnSpPr>
          <p:spPr>
            <a:xfrm>
              <a:off x="1714500" y="1778000"/>
              <a:ext cx="0" cy="4597500"/>
            </a:xfrm>
            <a:prstGeom prst="straightConnector1">
              <a:avLst/>
            </a:prstGeom>
            <a:noFill/>
            <a:ln cap="flat" cmpd="sng" w="9525">
              <a:solidFill>
                <a:srgbClr val="A19F9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5" name="Google Shape;155;g124eab23d5c_0_64"/>
            <p:cNvSpPr/>
            <p:nvPr/>
          </p:nvSpPr>
          <p:spPr>
            <a:xfrm>
              <a:off x="1527993" y="2285929"/>
              <a:ext cx="388800" cy="388800"/>
            </a:xfrm>
            <a:prstGeom prst="ellipse">
              <a:avLst/>
            </a:prstGeom>
            <a:solidFill>
              <a:srgbClr val="FBFBFB"/>
            </a:solidFill>
            <a:ln cap="flat" cmpd="sng" w="1016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124eab23d5c_0_64"/>
            <p:cNvSpPr/>
            <p:nvPr/>
          </p:nvSpPr>
          <p:spPr>
            <a:xfrm>
              <a:off x="1520159" y="3322239"/>
              <a:ext cx="388800" cy="388800"/>
            </a:xfrm>
            <a:prstGeom prst="ellipse">
              <a:avLst/>
            </a:prstGeom>
            <a:solidFill>
              <a:srgbClr val="FBFBFB"/>
            </a:solidFill>
            <a:ln cap="flat" cmpd="sng" w="1016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124eab23d5c_0_64"/>
            <p:cNvSpPr/>
            <p:nvPr/>
          </p:nvSpPr>
          <p:spPr>
            <a:xfrm>
              <a:off x="1512325" y="4358549"/>
              <a:ext cx="388800" cy="388800"/>
            </a:xfrm>
            <a:prstGeom prst="ellipse">
              <a:avLst/>
            </a:prstGeom>
            <a:solidFill>
              <a:srgbClr val="FBFBFB"/>
            </a:solidFill>
            <a:ln cap="flat" cmpd="sng" w="1016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24eab23d5c_0_64"/>
            <p:cNvSpPr/>
            <p:nvPr/>
          </p:nvSpPr>
          <p:spPr>
            <a:xfrm>
              <a:off x="1504491" y="5394859"/>
              <a:ext cx="388800" cy="388800"/>
            </a:xfrm>
            <a:prstGeom prst="ellipse">
              <a:avLst/>
            </a:prstGeom>
            <a:solidFill>
              <a:srgbClr val="FBFBFB"/>
            </a:solidFill>
            <a:ln cap="flat" cmpd="sng" w="1016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g124eab23d5c_0_64"/>
          <p:cNvSpPr txBox="1"/>
          <p:nvPr/>
        </p:nvSpPr>
        <p:spPr>
          <a:xfrm>
            <a:off x="2383850" y="3465525"/>
            <a:ext cx="81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124eab23d5c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24eab23d5c_0_64"/>
          <p:cNvSpPr txBox="1"/>
          <p:nvPr/>
        </p:nvSpPr>
        <p:spPr>
          <a:xfrm>
            <a:off x="2286650" y="2447674"/>
            <a:ext cx="81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Ruby on Rails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24eab23d5c_0_64"/>
          <p:cNvSpPr txBox="1"/>
          <p:nvPr/>
        </p:nvSpPr>
        <p:spPr>
          <a:xfrm>
            <a:off x="2286650" y="3465537"/>
            <a:ext cx="81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Devise (Ruby Gem)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24eab23d5c_0_64"/>
          <p:cNvSpPr txBox="1"/>
          <p:nvPr/>
        </p:nvSpPr>
        <p:spPr>
          <a:xfrm>
            <a:off x="2286650" y="5566037"/>
            <a:ext cx="81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Git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24eab23d5c_0_64"/>
          <p:cNvSpPr txBox="1"/>
          <p:nvPr/>
        </p:nvSpPr>
        <p:spPr>
          <a:xfrm>
            <a:off x="2286650" y="4483387"/>
            <a:ext cx="81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4"/>
                </a:solidFill>
              </a:rPr>
              <a:t>HTML / CSS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g124eab23d5c_0_24"/>
          <p:cNvGrpSpPr/>
          <p:nvPr/>
        </p:nvGrpSpPr>
        <p:grpSpPr>
          <a:xfrm>
            <a:off x="8117036" y="513344"/>
            <a:ext cx="3656577" cy="3695738"/>
            <a:chOff x="8307536" y="513344"/>
            <a:chExt cx="3656577" cy="3695738"/>
          </a:xfrm>
        </p:grpSpPr>
        <p:sp>
          <p:nvSpPr>
            <p:cNvPr id="170" name="Google Shape;170;g124eab23d5c_0_24"/>
            <p:cNvSpPr/>
            <p:nvPr/>
          </p:nvSpPr>
          <p:spPr>
            <a:xfrm rot="5400000">
              <a:off x="10712213" y="832194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124eab23d5c_0_24"/>
            <p:cNvSpPr/>
            <p:nvPr/>
          </p:nvSpPr>
          <p:spPr>
            <a:xfrm flipH="1" rot="-5400000">
              <a:off x="9326543" y="606044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124eab23d5c_0_24"/>
            <p:cNvSpPr/>
            <p:nvPr/>
          </p:nvSpPr>
          <p:spPr>
            <a:xfrm rot="5400000">
              <a:off x="9574278" y="1657300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124eab23d5c_0_24"/>
            <p:cNvSpPr/>
            <p:nvPr/>
          </p:nvSpPr>
          <p:spPr>
            <a:xfrm rot="-5400000">
              <a:off x="9812641" y="2403183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124eab23d5c_0_24"/>
            <p:cNvSpPr/>
            <p:nvPr/>
          </p:nvSpPr>
          <p:spPr>
            <a:xfrm flipH="1" rot="5400000">
              <a:off x="9233062" y="2957181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124eab23d5c_0_24"/>
            <p:cNvSpPr/>
            <p:nvPr/>
          </p:nvSpPr>
          <p:spPr>
            <a:xfrm rot="-5400000">
              <a:off x="8214836" y="1555522"/>
              <a:ext cx="1344600" cy="1159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124eab23d5c_0_24"/>
          <p:cNvSpPr txBox="1"/>
          <p:nvPr/>
        </p:nvSpPr>
        <p:spPr>
          <a:xfrm>
            <a:off x="507280" y="3541750"/>
            <a:ext cx="826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</a:rPr>
              <a:t>Presentation Evaluation Tool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24eab23d5c_0_24"/>
          <p:cNvSpPr txBox="1"/>
          <p:nvPr/>
        </p:nvSpPr>
        <p:spPr>
          <a:xfrm>
            <a:off x="527779" y="2211250"/>
            <a:ext cx="5187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8CCDCD"/>
                </a:solidFill>
              </a:rPr>
              <a:t>Features</a:t>
            </a:r>
            <a:endParaRPr b="1" sz="8000">
              <a:solidFill>
                <a:srgbClr val="8CCD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g124eab23d5c_0_24"/>
          <p:cNvCxnSpPr/>
          <p:nvPr/>
        </p:nvCxnSpPr>
        <p:spPr>
          <a:xfrm>
            <a:off x="635000" y="3429236"/>
            <a:ext cx="5079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g124eab23d5c_0_24"/>
          <p:cNvSpPr txBox="1"/>
          <p:nvPr/>
        </p:nvSpPr>
        <p:spPr>
          <a:xfrm>
            <a:off x="9715499" y="6505575"/>
            <a:ext cx="2406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Copyrightⓒ. Saebyeol Yu. All Rights Reserved.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4eab23d5c_0_84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24eab23d5c_0_84"/>
          <p:cNvSpPr txBox="1"/>
          <p:nvPr/>
        </p:nvSpPr>
        <p:spPr>
          <a:xfrm>
            <a:off x="1583445" y="626900"/>
            <a:ext cx="549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Main Page</a:t>
            </a:r>
            <a:endParaRPr/>
          </a:p>
        </p:txBody>
      </p:sp>
      <p:pic>
        <p:nvPicPr>
          <p:cNvPr id="186" name="Google Shape;186;g124eab23d5c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24eab23d5c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475" y="1790700"/>
            <a:ext cx="9107041" cy="42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4eab23d5c_0_119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24eab23d5c_0_119"/>
          <p:cNvSpPr txBox="1"/>
          <p:nvPr/>
        </p:nvSpPr>
        <p:spPr>
          <a:xfrm>
            <a:off x="1583445" y="626900"/>
            <a:ext cx="549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Sign Up</a:t>
            </a:r>
            <a:endParaRPr/>
          </a:p>
        </p:txBody>
      </p:sp>
      <p:pic>
        <p:nvPicPr>
          <p:cNvPr id="194" name="Google Shape;194;g124eab23d5c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24eab23d5c_0_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675" y="2168700"/>
            <a:ext cx="9107041" cy="426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24eab23d5c_0_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6250" y="1758700"/>
            <a:ext cx="9243602" cy="433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24eab23d5c_0_119"/>
          <p:cNvSpPr txBox="1"/>
          <p:nvPr/>
        </p:nvSpPr>
        <p:spPr>
          <a:xfrm>
            <a:off x="3037501" y="626900"/>
            <a:ext cx="611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as a Student in Group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4eab23d5c_0_143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24eab23d5c_0_143"/>
          <p:cNvSpPr txBox="1"/>
          <p:nvPr/>
        </p:nvSpPr>
        <p:spPr>
          <a:xfrm>
            <a:off x="1583451" y="626900"/>
            <a:ext cx="611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4"/>
                </a:solidFill>
              </a:rPr>
              <a:t>Student GUI </a:t>
            </a:r>
            <a:endParaRPr/>
          </a:p>
        </p:txBody>
      </p:sp>
      <p:pic>
        <p:nvPicPr>
          <p:cNvPr id="204" name="Google Shape;204;g124eab23d5c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11" y="6212025"/>
            <a:ext cx="4419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24eab23d5c_0_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600" y="1748675"/>
            <a:ext cx="9956398" cy="46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오늘의 PPT 색상 테마 008">
      <a:dk1>
        <a:srgbClr val="000000"/>
      </a:dk1>
      <a:lt1>
        <a:srgbClr val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2015-07-07T04:48:58Z</dcterms:created>
  <dc:creator>Saebyeol Yu</dc:creator>
</cp:coreProperties>
</file>