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3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Current tasks: Breaking down each robot into an algorithm we can implement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38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3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38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9000">
              <a:schemeClr val="accent6">
                <a:lumMod val="50000"/>
              </a:schemeClr>
            </a:gs>
            <a:gs pos="22000">
              <a:schemeClr val="accent6">
                <a:lumMod val="50000"/>
              </a:schemeClr>
            </a:gs>
            <a:gs pos="69000">
              <a:srgbClr val="4D0808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pPr/>
              <a:t>19/08/2014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4864"/>
            <a:ext cx="9108504" cy="1728192"/>
          </a:xfrm>
        </p:spPr>
        <p:txBody>
          <a:bodyPr>
            <a:noAutofit/>
          </a:bodyPr>
          <a:lstStyle/>
          <a:p>
            <a:r>
              <a:rPr lang="en-NZ" sz="7200" dirty="0" smtClean="0">
                <a:solidFill>
                  <a:schemeClr val="bg1"/>
                </a:solidFill>
              </a:rPr>
              <a:t>Group 1</a:t>
            </a:r>
          </a:p>
          <a:p>
            <a:r>
              <a:rPr lang="en-NZ" sz="2400" dirty="0" smtClean="0">
                <a:solidFill>
                  <a:schemeClr val="bg1"/>
                </a:solidFill>
              </a:rPr>
              <a:t>Progress Update </a:t>
            </a:r>
          </a:p>
          <a:p>
            <a:r>
              <a:rPr lang="en-NZ" sz="1800" dirty="0" smtClean="0">
                <a:solidFill>
                  <a:schemeClr val="bg1"/>
                </a:solidFill>
              </a:rPr>
              <a:t>19/08/14</a:t>
            </a:r>
            <a:endParaRPr lang="en-NZ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wd-bearing.com/upload/201307/12/20137121409170.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6588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No Rest for Group 1!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0720025">
            <a:off x="2208808" y="5709711"/>
            <a:ext cx="44279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Deliverables</a:t>
            </a:r>
            <a:endParaRPr lang="en-US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2" name="Picture 4" descr="http://ftalphaville.ft.com/files/2013/07/whe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1800200" cy="1607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101" y="42117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 err="1" smtClean="0"/>
              <a:t>Gtest</a:t>
            </a:r>
            <a:endParaRPr lang="en-NZ" b="1" dirty="0"/>
          </a:p>
        </p:txBody>
      </p:sp>
      <p:pic>
        <p:nvPicPr>
          <p:cNvPr id="8" name="Picture 4" descr="http://ftalphaville.ft.com/files/2013/07/whe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79" y="4364196"/>
            <a:ext cx="1800200" cy="1607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08160" y="4714944"/>
            <a:ext cx="14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 err="1" smtClean="0"/>
              <a:t>Subclassing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65339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miriadna.com/desctopwalls/images/max/Farm-house.jpg"/>
          <p:cNvPicPr>
            <a:picLocks noChangeAspect="1" noChangeArrowheads="1"/>
          </p:cNvPicPr>
          <p:nvPr/>
        </p:nvPicPr>
        <p:blipFill>
          <a:blip r:embed="rId3" cstate="print">
            <a:lum bright="-40000"/>
          </a:blip>
          <a:srcRect t="40000" r="500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" name="Picture 2" descr="http://www.haysalesaustralia.com.au/images/hay_ba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09" y="2042055"/>
            <a:ext cx="4319591" cy="35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Current Tasks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haysalesaustralia.com.au/images/hay_ba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0" y="1709723"/>
            <a:ext cx="4319591" cy="35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144811">
            <a:off x="2123728" y="2711822"/>
            <a:ext cx="214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 smtClean="0"/>
              <a:t>Algorithm</a:t>
            </a:r>
          </a:p>
          <a:p>
            <a:pPr algn="ctr"/>
            <a:r>
              <a:rPr lang="en-NZ" sz="2400" b="1" dirty="0" smtClean="0"/>
              <a:t>Synthesis</a:t>
            </a:r>
            <a:endParaRPr lang="en-NZ" sz="2400" b="1" dirty="0"/>
          </a:p>
        </p:txBody>
      </p:sp>
      <p:pic>
        <p:nvPicPr>
          <p:cNvPr id="7" name="Picture 2" descr="http://www.haysalesaustralia.com.au/images/hay_ba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13" y="3460521"/>
            <a:ext cx="4319591" cy="35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21148852">
            <a:off x="6953401" y="2835795"/>
            <a:ext cx="214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 smtClean="0"/>
              <a:t>Finalise</a:t>
            </a:r>
          </a:p>
          <a:p>
            <a:pPr algn="ctr"/>
            <a:r>
              <a:rPr lang="en-NZ" sz="2400" b="1" dirty="0" smtClean="0"/>
              <a:t>Extra</a:t>
            </a:r>
          </a:p>
          <a:p>
            <a:pPr algn="ctr"/>
            <a:r>
              <a:rPr lang="en-NZ" sz="2400" b="1" dirty="0" smtClean="0"/>
              <a:t>Feature</a:t>
            </a:r>
            <a:endParaRPr lang="en-NZ" sz="2400" b="1" dirty="0"/>
          </a:p>
        </p:txBody>
      </p:sp>
      <p:sp>
        <p:nvSpPr>
          <p:cNvPr id="8" name="TextBox 7"/>
          <p:cNvSpPr txBox="1"/>
          <p:nvPr/>
        </p:nvSpPr>
        <p:spPr>
          <a:xfrm rot="20931665">
            <a:off x="4959909" y="4254187"/>
            <a:ext cx="1844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 smtClean="0"/>
              <a:t>Group</a:t>
            </a:r>
          </a:p>
          <a:p>
            <a:pPr algn="ctr"/>
            <a:r>
              <a:rPr lang="en-NZ" sz="2400" b="1" dirty="0" smtClean="0"/>
              <a:t>Reflection</a:t>
            </a:r>
            <a:endParaRPr lang="en-NZ" sz="2400" b="1" dirty="0"/>
          </a:p>
        </p:txBody>
      </p:sp>
    </p:spTree>
    <p:extLst>
      <p:ext uri="{BB962C8B-B14F-4D97-AF65-F5344CB8AC3E}">
        <p14:creationId xmlns:p14="http://schemas.microsoft.com/office/powerpoint/2010/main" val="166725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www.rogerdickie.co.nz/portals/193/Murry%20Farm.JPG"/>
          <p:cNvPicPr>
            <a:picLocks noChangeAspect="1" noChangeArrowheads="1"/>
          </p:cNvPicPr>
          <p:nvPr/>
        </p:nvPicPr>
        <p:blipFill>
          <a:blip r:embed="rId3" cstate="print">
            <a:lum bright="-40000"/>
          </a:blip>
          <a:srcRect/>
          <a:stretch>
            <a:fillRect/>
          </a:stretch>
        </p:blipFill>
        <p:spPr bwMode="auto">
          <a:xfrm>
            <a:off x="0" y="-10161"/>
            <a:ext cx="9144000" cy="6868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Future Tasks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4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/>
        </p:blipFill>
        <p:spPr bwMode="auto">
          <a:xfrm>
            <a:off x="323528" y="571484"/>
            <a:ext cx="8568952" cy="43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98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mplisafe.com/files/images/blog/stuck_haybale_le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5"/>
          <a:stretch>
            <a:fillRect/>
          </a:stretch>
        </p:blipFill>
        <p:spPr bwMode="auto">
          <a:xfrm>
            <a:off x="0" y="-15038"/>
            <a:ext cx="9144000" cy="687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Current Difficulties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NZ" dirty="0" err="1" smtClean="0">
                <a:solidFill>
                  <a:schemeClr val="bg1"/>
                </a:solidFill>
              </a:rPr>
              <a:t>Rostest</a:t>
            </a:r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Time constraints with </a:t>
            </a:r>
            <a:r>
              <a:rPr lang="en-NZ" smtClean="0">
                <a:solidFill>
                  <a:schemeClr val="bg1"/>
                </a:solidFill>
              </a:rPr>
              <a:t>upcoming </a:t>
            </a:r>
            <a:r>
              <a:rPr lang="en-NZ" smtClean="0">
                <a:solidFill>
                  <a:schemeClr val="bg1"/>
                </a:solidFill>
              </a:rPr>
              <a:t>test </a:t>
            </a:r>
            <a:r>
              <a:rPr lang="en-NZ" dirty="0" smtClean="0">
                <a:solidFill>
                  <a:schemeClr val="bg1"/>
                </a:solidFill>
              </a:rPr>
              <a:t>and assignments due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55</Words>
  <Application>Microsoft Office PowerPoint</Application>
  <PresentationFormat>On-screen Show (4:3)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No Rest for Group 1!</vt:lpstr>
      <vt:lpstr>Current Tasks</vt:lpstr>
      <vt:lpstr>Future Tasks</vt:lpstr>
      <vt:lpstr>Current Difficulties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165</cp:revision>
  <dcterms:created xsi:type="dcterms:W3CDTF">2014-07-29T04:17:40Z</dcterms:created>
  <dcterms:modified xsi:type="dcterms:W3CDTF">2014-08-18T21:39:03Z</dcterms:modified>
</cp:coreProperties>
</file>