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8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61A4-1017-4157-B1D5-B127D5ACA12A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204E-15A1-44E2-AFB0-8B71C3B3BE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11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290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Michael:</a:t>
            </a:r>
            <a:r>
              <a:rPr lang="en-NZ" baseline="0" dirty="0" smtClean="0"/>
              <a:t> Run through how we branched out to create features and prototypes. Briefly walk through each feature but be as ambiguous as possible so groups don’t mimic us exactly.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34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Michael:</a:t>
            </a:r>
            <a:r>
              <a:rPr lang="en-NZ" baseline="0" dirty="0" smtClean="0"/>
              <a:t> Talk about how we are integrating the previous slide’s features into tomorrow’ alpha.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95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Bert: Talk about funnelling</a:t>
            </a:r>
            <a:r>
              <a:rPr lang="en-NZ" baseline="0" dirty="0" smtClean="0"/>
              <a:t> ideas as discussed at the meeting. Talk briefly about some future ideas we are going to implement, but not in too much detail.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95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Tommy: Talk about these</a:t>
            </a:r>
            <a:r>
              <a:rPr lang="en-NZ" baseline="0" dirty="0" smtClean="0"/>
              <a:t> 2 points. Pretty straight-forward.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495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1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90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11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89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48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99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7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75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943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16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11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1">
                <a:tint val="44500"/>
                <a:satMod val="160000"/>
                <a:lumMod val="2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2285-3A5E-4736-84B5-4925CC123155}" type="datetimeFigureOut">
              <a:rPr lang="en-NZ" smtClean="0"/>
              <a:t>13/08/2014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29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tx1"/>
            </a:gs>
            <a:gs pos="100000">
              <a:schemeClr val="accent1">
                <a:tint val="44500"/>
                <a:satMod val="160000"/>
                <a:lumMod val="2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bcdn-sphotos-h-a.akamaihd.net/hphotos-ak-xpf1/v/t34.0-12/10602963_10153027566260278_930283640_n.jpg?oh=5bf4fa82281e5cc5d03d840e49be4d07&amp;oe=53ED0578&amp;__gda__=1408034636_e990c363926842a00e5e863ee078f48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t="1807" r="1942" b="1974"/>
          <a:stretch/>
        </p:blipFill>
        <p:spPr bwMode="auto">
          <a:xfrm>
            <a:off x="235527" y="263236"/>
            <a:ext cx="5167746" cy="633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2608" y="2204864"/>
            <a:ext cx="3635896" cy="1728192"/>
          </a:xfrm>
        </p:spPr>
        <p:txBody>
          <a:bodyPr>
            <a:noAutofit/>
          </a:bodyPr>
          <a:lstStyle/>
          <a:p>
            <a:r>
              <a:rPr lang="en-NZ" sz="7200" dirty="0" smtClean="0">
                <a:solidFill>
                  <a:schemeClr val="bg1"/>
                </a:solidFill>
              </a:rPr>
              <a:t>Group 1</a:t>
            </a:r>
          </a:p>
          <a:p>
            <a:r>
              <a:rPr lang="en-NZ" sz="2400" dirty="0" smtClean="0">
                <a:solidFill>
                  <a:schemeClr val="bg1"/>
                </a:solidFill>
              </a:rPr>
              <a:t>Progress </a:t>
            </a:r>
            <a:r>
              <a:rPr lang="en-NZ" sz="2400" smtClean="0">
                <a:solidFill>
                  <a:schemeClr val="bg1"/>
                </a:solidFill>
              </a:rPr>
              <a:t>Update </a:t>
            </a:r>
            <a:r>
              <a:rPr lang="en-NZ" sz="2400" smtClean="0">
                <a:solidFill>
                  <a:schemeClr val="bg1"/>
                </a:solidFill>
              </a:rPr>
              <a:t>14</a:t>
            </a:r>
            <a:r>
              <a:rPr lang="en-NZ" sz="2400" smtClean="0">
                <a:solidFill>
                  <a:schemeClr val="bg1"/>
                </a:solidFill>
              </a:rPr>
              <a:t>/08/14</a:t>
            </a:r>
            <a:endParaRPr lang="en-N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aredstatemystic.files.wordpress.com/2012/07/storm-clou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78" r="984"/>
          <a:stretch/>
        </p:blipFill>
        <p:spPr bwMode="auto">
          <a:xfrm>
            <a:off x="-1" y="0"/>
            <a:ext cx="9144001" cy="685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ghtning Bolt 7"/>
          <p:cNvSpPr/>
          <p:nvPr/>
        </p:nvSpPr>
        <p:spPr>
          <a:xfrm rot="1966594">
            <a:off x="1570613" y="2430663"/>
            <a:ext cx="630063" cy="266429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Alternate Process 12"/>
          <p:cNvSpPr/>
          <p:nvPr/>
        </p:nvSpPr>
        <p:spPr>
          <a:xfrm>
            <a:off x="873487" y="5157191"/>
            <a:ext cx="1070605" cy="60927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Reactive</a:t>
            </a:r>
          </a:p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Navigation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14" name="Lightning Bolt 13"/>
          <p:cNvSpPr/>
          <p:nvPr/>
        </p:nvSpPr>
        <p:spPr>
          <a:xfrm rot="21392078">
            <a:off x="2851746" y="3085566"/>
            <a:ext cx="630063" cy="266429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Flowchart: Alternate Process 14"/>
          <p:cNvSpPr/>
          <p:nvPr/>
        </p:nvSpPr>
        <p:spPr>
          <a:xfrm>
            <a:off x="5373603" y="5658831"/>
            <a:ext cx="1070605" cy="60927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Advanced Scheduling</a:t>
            </a:r>
          </a:p>
        </p:txBody>
      </p:sp>
      <p:sp>
        <p:nvSpPr>
          <p:cNvPr id="16" name="Lightning Bolt 15"/>
          <p:cNvSpPr/>
          <p:nvPr/>
        </p:nvSpPr>
        <p:spPr>
          <a:xfrm rot="537464" flipH="1">
            <a:off x="4657647" y="2764502"/>
            <a:ext cx="649637" cy="194116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Flowchart: Alternate Process 16"/>
          <p:cNvSpPr/>
          <p:nvPr/>
        </p:nvSpPr>
        <p:spPr>
          <a:xfrm>
            <a:off x="3975181" y="4748774"/>
            <a:ext cx="1172883" cy="60927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Probabilistic Modelling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18" name="Lightning Bolt 17"/>
          <p:cNvSpPr/>
          <p:nvPr/>
        </p:nvSpPr>
        <p:spPr>
          <a:xfrm rot="18957062" flipH="1">
            <a:off x="6817891" y="2666387"/>
            <a:ext cx="497610" cy="220469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Flowchart: Alternate Process 18"/>
          <p:cNvSpPr/>
          <p:nvPr/>
        </p:nvSpPr>
        <p:spPr>
          <a:xfrm>
            <a:off x="7092280" y="4835947"/>
            <a:ext cx="1253529" cy="60927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Photorealistic House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20" name="Lightning Bolt 19"/>
          <p:cNvSpPr/>
          <p:nvPr/>
        </p:nvSpPr>
        <p:spPr>
          <a:xfrm rot="20993942" flipH="1">
            <a:off x="5685891" y="2926052"/>
            <a:ext cx="649637" cy="269671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Flowchart: Alternate Process 20"/>
          <p:cNvSpPr/>
          <p:nvPr/>
        </p:nvSpPr>
        <p:spPr>
          <a:xfrm>
            <a:off x="2785573" y="5637503"/>
            <a:ext cx="1450591" cy="60927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NZ" sz="1400" dirty="0" smtClean="0">
                <a:solidFill>
                  <a:schemeClr val="tx1"/>
                </a:solidFill>
              </a:rPr>
              <a:t>Communication Realism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596390"/>
            <a:ext cx="4605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http://dc443.4shared.com/img/Viq0cJe_/s7/13c9ac13d88/Thunderstorm.jpg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>
                <a:solidFill>
                  <a:schemeClr val="bg1"/>
                </a:solidFill>
              </a:rPr>
              <a:t>A Violent Thunderstorm of Innovation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barbarashdwallpapers.com/wp-content/uploads/blogger/-aogPaBIPZ0o/UWmvLTTe0VI/AAAAAAAAFMc/m27qPQ997mM/s1600/black-abstract-wallpaper-with-blue-white-lightnin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7" t="18679" r="23223" b="6267"/>
          <a:stretch/>
        </p:blipFill>
        <p:spPr bwMode="auto">
          <a:xfrm>
            <a:off x="-180528" y="620688"/>
            <a:ext cx="9144000" cy="68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Current Task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marL="0" indent="0" algn="ctr">
              <a:buNone/>
            </a:pPr>
            <a:r>
              <a:rPr lang="en-NZ" dirty="0" smtClean="0">
                <a:solidFill>
                  <a:schemeClr val="bg1"/>
                </a:solidFill>
              </a:rPr>
              <a:t>Integration of prototyped features into alpha</a:t>
            </a:r>
          </a:p>
          <a:p>
            <a:pPr algn="ctr"/>
            <a:endParaRPr lang="en-NZ" dirty="0">
              <a:solidFill>
                <a:schemeClr val="bg1"/>
              </a:solidFill>
            </a:endParaRPr>
          </a:p>
          <a:p>
            <a:pPr algn="ctr"/>
            <a:endParaRPr lang="en-NZ" dirty="0" smtClean="0">
              <a:solidFill>
                <a:schemeClr val="bg1"/>
              </a:solidFill>
            </a:endParaRPr>
          </a:p>
          <a:p>
            <a:pPr algn="ctr"/>
            <a:endParaRPr lang="en-NZ" dirty="0">
              <a:solidFill>
                <a:schemeClr val="bg1"/>
              </a:solidFill>
            </a:endParaRPr>
          </a:p>
          <a:p>
            <a:pPr algn="ctr"/>
            <a:endParaRPr lang="en-NZ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NZ" i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NZ" sz="2000" i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NZ" sz="2000" i="1" dirty="0" smtClean="0">
                <a:solidFill>
                  <a:schemeClr val="bg1"/>
                </a:solidFill>
              </a:rPr>
              <a:t>“In the midst of chaos, there is also opportunity”</a:t>
            </a:r>
            <a:endParaRPr lang="en-NZ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NZ" sz="2000" dirty="0" smtClean="0">
                <a:solidFill>
                  <a:schemeClr val="bg1"/>
                </a:solidFill>
              </a:rPr>
              <a:t>Sun Tzu, The Art of War</a:t>
            </a:r>
            <a:endParaRPr lang="en-NZ" sz="2000" i="1" dirty="0">
              <a:solidFill>
                <a:schemeClr val="bg1"/>
              </a:solidFill>
            </a:endParaRPr>
          </a:p>
        </p:txBody>
      </p:sp>
      <p:pic>
        <p:nvPicPr>
          <p:cNvPr id="3080" name="Picture 8" descr="http://webfreind.com/wp-content/uploads/2014/06/alpha-symbol-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404" y="2836092"/>
            <a:ext cx="1944216" cy="13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6596390"/>
            <a:ext cx="6288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http://us.123rf.com/450wm/cappan/cappan1306/cappan130600049/20308766-fantasy-blue-lightning.jpg</a:t>
            </a:r>
          </a:p>
        </p:txBody>
      </p:sp>
    </p:spTree>
    <p:extLst>
      <p:ext uri="{BB962C8B-B14F-4D97-AF65-F5344CB8AC3E}">
        <p14:creationId xmlns:p14="http://schemas.microsoft.com/office/powerpoint/2010/main" val="11084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.kinja-img.com/gawker-media/image/upload/s--j0e8yWw6--/18kzki3ibdwyujp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34" r="20565"/>
          <a:stretch/>
        </p:blipFill>
        <p:spPr bwMode="auto">
          <a:xfrm>
            <a:off x="0" y="2857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Future Tasks</a:t>
            </a:r>
            <a:endParaRPr lang="en-NZ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6376" y="1599659"/>
            <a:ext cx="7520192" cy="3715838"/>
            <a:chOff x="724216" y="1599659"/>
            <a:chExt cx="7520192" cy="3715838"/>
          </a:xfrm>
        </p:grpSpPr>
        <p:sp>
          <p:nvSpPr>
            <p:cNvPr id="5" name="Trapezoid 4"/>
            <p:cNvSpPr/>
            <p:nvPr/>
          </p:nvSpPr>
          <p:spPr>
            <a:xfrm rot="5400000">
              <a:off x="1402257" y="921618"/>
              <a:ext cx="3715838" cy="5071919"/>
            </a:xfrm>
            <a:prstGeom prst="trapezoid">
              <a:avLst>
                <a:gd name="adj" fmla="val 40414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6136" y="3109702"/>
              <a:ext cx="2448272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9" name="TextBox 8"/>
          <p:cNvSpPr txBox="1"/>
          <p:nvPr/>
        </p:nvSpPr>
        <p:spPr>
          <a:xfrm rot="16200000">
            <a:off x="380903" y="3165191"/>
            <a:ext cx="2515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Requirements</a:t>
            </a:r>
            <a:endParaRPr lang="en-NZ" sz="3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241374" y="3195968"/>
            <a:ext cx="135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Analysis</a:t>
            </a:r>
            <a:endParaRPr lang="en-NZ" sz="28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518920" y="322674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Design</a:t>
            </a:r>
            <a:endParaRPr lang="en-NZ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905953" y="3269646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Coding</a:t>
            </a:r>
            <a:endParaRPr lang="en-NZ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75415" y="3226743"/>
            <a:ext cx="24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Test &amp; Acceptance</a:t>
            </a:r>
            <a:endParaRPr lang="en-NZ" sz="24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303904" y="1758302"/>
            <a:ext cx="0" cy="32403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69984" y="2156514"/>
            <a:ext cx="0" cy="2515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66128" y="2463869"/>
            <a:ext cx="0" cy="18001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75415" y="3109702"/>
            <a:ext cx="2881" cy="720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1206376" y="5517232"/>
            <a:ext cx="7520192" cy="72008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Time and Quality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2048" name="Left-Right Arrow 2047"/>
          <p:cNvSpPr/>
          <p:nvPr/>
        </p:nvSpPr>
        <p:spPr>
          <a:xfrm rot="16200000">
            <a:off x="-1236982" y="3016153"/>
            <a:ext cx="3715839" cy="882850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>
                <a:solidFill>
                  <a:schemeClr val="tx1"/>
                </a:solidFill>
              </a:rPr>
              <a:t>Number of Innovations</a:t>
            </a:r>
            <a:endParaRPr lang="en-NZ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21" y="6578366"/>
            <a:ext cx="53479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http://i.kinja-img.com/gawker-media/image/upload/s--j0e8yWw6--/18kzki3ibdwyujpg.jpg</a:t>
            </a:r>
          </a:p>
        </p:txBody>
      </p:sp>
    </p:spTree>
    <p:extLst>
      <p:ext uri="{BB962C8B-B14F-4D97-AF65-F5344CB8AC3E}">
        <p14:creationId xmlns:p14="http://schemas.microsoft.com/office/powerpoint/2010/main" val="9576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fc04.deviantart.net/fs71/f/2011/106/4/7/alien_navigation_by_prelkia-d3e3oj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1000"/>
                    </a14:imgEffect>
                    <a14:imgEffect>
                      <a14:brightnessContrast bright="-5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8" t="2214" r="20651" b="389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Difficulties </a:t>
            </a:r>
            <a:r>
              <a:rPr lang="en-NZ" dirty="0" smtClean="0">
                <a:solidFill>
                  <a:schemeClr val="bg1"/>
                </a:solidFill>
              </a:rPr>
              <a:t>Experienced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Effective navigation/path-finding algorithm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Managing workload with other courses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21" y="6578366"/>
            <a:ext cx="53479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http://fc04.deviantart.net/fs71/f/2011/106/4/7/alien_navigation_by_prelkia-d3e3ojw.png</a:t>
            </a:r>
          </a:p>
        </p:txBody>
      </p:sp>
      <p:pic>
        <p:nvPicPr>
          <p:cNvPr id="5124" name="Picture 4" descr="http://www.pcog.org/wp-content/uploads/2010/04/AsimoStai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6" y="3429922"/>
            <a:ext cx="5619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53" y="6413741"/>
            <a:ext cx="4100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http://www.pcog.org/wp-content/uploads/2010/04/AsimoStairs.jpg</a:t>
            </a:r>
          </a:p>
        </p:txBody>
      </p:sp>
    </p:spTree>
    <p:extLst>
      <p:ext uri="{BB962C8B-B14F-4D97-AF65-F5344CB8AC3E}">
        <p14:creationId xmlns:p14="http://schemas.microsoft.com/office/powerpoint/2010/main" val="224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189</Words>
  <Application>Microsoft Office PowerPoint</Application>
  <PresentationFormat>On-screen Show (4:3)</PresentationFormat>
  <Paragraphs>44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 Violent Thunderstorm of Innovation</vt:lpstr>
      <vt:lpstr>Current Task</vt:lpstr>
      <vt:lpstr>Future Tasks</vt:lpstr>
      <vt:lpstr>Difficulties Experienced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Skynet</dc:title>
  <dc:creator>Matthew Chiam</dc:creator>
  <cp:lastModifiedBy>Matthew Chiam</cp:lastModifiedBy>
  <cp:revision>137</cp:revision>
  <dcterms:created xsi:type="dcterms:W3CDTF">2014-07-29T04:17:40Z</dcterms:created>
  <dcterms:modified xsi:type="dcterms:W3CDTF">2014-08-13T11:29:13Z</dcterms:modified>
</cp:coreProperties>
</file>