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61A4-1017-4157-B1D5-B127D5ACA12A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204E-15A1-44E2-AFB0-8B71C3B3BE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11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Akshay</a:t>
            </a:r>
            <a:r>
              <a:rPr lang="en-NZ" baseline="0" dirty="0" smtClean="0"/>
              <a:t> – Briefly introduce self and role with regards to team [30 seconds]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290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Akshay</a:t>
            </a:r>
            <a:r>
              <a:rPr lang="en-NZ" baseline="0" dirty="0" smtClean="0"/>
              <a:t> – Talk about the roles of each person, introduce each team member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676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Hugo – Talk about the</a:t>
            </a:r>
            <a:r>
              <a:rPr lang="en-NZ" baseline="0" dirty="0" smtClean="0"/>
              <a:t> bullet points. No need to mention where we are in the waterfall model as everyone and Bruce will already know.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95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Hugo – Broad</a:t>
            </a:r>
            <a:r>
              <a:rPr lang="en-NZ" baseline="0" dirty="0" smtClean="0"/>
              <a:t> explanation of our plan ahead. Requirements analysis to be explained more detail.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869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Nick – Talk about current</a:t>
            </a:r>
            <a:r>
              <a:rPr lang="en-NZ" baseline="0" dirty="0" smtClean="0"/>
              <a:t> struggles with getting everyone accustomed to ROS, and how we are trying to overcome that by splitting up the learning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34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1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90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11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89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48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99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7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75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943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16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11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1">
                <a:tint val="44500"/>
                <a:satMod val="160000"/>
                <a:lumMod val="2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29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NZ" sz="9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Group 1</a:t>
            </a:r>
            <a:endParaRPr lang="en-NZ" sz="9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>
                    <a:lumMod val="75000"/>
                  </a:schemeClr>
                </a:solidFill>
              </a:rPr>
              <a:t>Progress </a:t>
            </a:r>
            <a:r>
              <a:rPr lang="en-NZ" dirty="0" smtClean="0">
                <a:solidFill>
                  <a:schemeClr val="bg1">
                    <a:lumMod val="75000"/>
                  </a:schemeClr>
                </a:solidFill>
              </a:rPr>
              <a:t>Update</a:t>
            </a:r>
          </a:p>
          <a:p>
            <a:r>
              <a:rPr lang="en-NZ" sz="2400" dirty="0" smtClean="0">
                <a:solidFill>
                  <a:schemeClr val="bg1">
                    <a:lumMod val="75000"/>
                  </a:schemeClr>
                </a:solidFill>
              </a:rPr>
              <a:t>29/07/14</a:t>
            </a:r>
            <a:endParaRPr lang="en-NZ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Organisational </a:t>
            </a:r>
            <a:r>
              <a:rPr lang="en-NZ" dirty="0" smtClean="0">
                <a:solidFill>
                  <a:schemeClr val="bg1"/>
                </a:solidFill>
              </a:rPr>
              <a:t>Structure</a:t>
            </a:r>
            <a:endParaRPr lang="en-NZ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15990" y="1556792"/>
            <a:ext cx="2826473" cy="1080120"/>
            <a:chOff x="3275856" y="1556792"/>
            <a:chExt cx="2826473" cy="1080120"/>
          </a:xfrm>
        </p:grpSpPr>
        <p:pic>
          <p:nvPicPr>
            <p:cNvPr id="1026" name="Picture 2" descr="Shay Kalya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56792"/>
              <a:ext cx="1080120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60377" y="1773686"/>
              <a:ext cx="1741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Akshay Kalyan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Project Manager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91073" y="3141837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 smtClean="0">
                <a:solidFill>
                  <a:schemeClr val="bg1"/>
                </a:solidFill>
              </a:rPr>
              <a:t>James Butler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Planning</a:t>
            </a:r>
            <a:endParaRPr lang="en-NZ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326197" y="4221087"/>
            <a:ext cx="2638291" cy="1080120"/>
            <a:chOff x="332066" y="5445224"/>
            <a:chExt cx="2638291" cy="1080120"/>
          </a:xfrm>
        </p:grpSpPr>
        <p:pic>
          <p:nvPicPr>
            <p:cNvPr id="1032" name="Picture 8" descr="https://fbcdn-sphotos-b-a.akamaihd.net/hphotos-ak-xap1/v/t1.0-9/1524997_10152261732518618_1444212271_n.jpg?oh=a076196a6429aa274d96404695a69861&amp;oe=545862A7&amp;__gda__=1413027965_79edeabf37ad03b1e6ea9b78c0eb5741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04"/>
            <a:stretch/>
          </p:blipFill>
          <p:spPr bwMode="auto">
            <a:xfrm>
              <a:off x="332066" y="5445224"/>
              <a:ext cx="1084521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97298" y="5662118"/>
              <a:ext cx="1573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Hugo Bateman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Planning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16936" y="3141836"/>
            <a:ext cx="168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 smtClean="0">
                <a:solidFill>
                  <a:schemeClr val="bg1"/>
                </a:solidFill>
              </a:rPr>
              <a:t>Matthew Chiam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Services</a:t>
            </a:r>
            <a:endParaRPr lang="en-NZ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1520" y="4221086"/>
            <a:ext cx="2380575" cy="1080120"/>
            <a:chOff x="3713809" y="4221087"/>
            <a:chExt cx="2380575" cy="1080120"/>
          </a:xfrm>
        </p:grpSpPr>
        <p:pic>
          <p:nvPicPr>
            <p:cNvPr id="1036" name="Picture 12" descr="https://fbcdn-sphotos-c-a.akamaihd.net/hphotos-ak-xpa1/t1.0-9/10408561_10152455736173664_244214540802211220_n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554"/>
            <a:stretch/>
          </p:blipFill>
          <p:spPr bwMode="auto">
            <a:xfrm>
              <a:off x="3713809" y="4221087"/>
              <a:ext cx="1095041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792425" y="4437981"/>
              <a:ext cx="1301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Tommy Ngo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Navigation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8" name="Picture 14" descr="https://fbcdn-sphotos-c-a.akamaihd.net/hphotos-ak-prn2/t1.0-9/47770_10151903594724265_791237858_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 r="27463"/>
          <a:stretch/>
        </p:blipFill>
        <p:spPr bwMode="auto">
          <a:xfrm>
            <a:off x="3124861" y="4221086"/>
            <a:ext cx="104419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16936" y="4437980"/>
            <a:ext cx="1583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 smtClean="0">
                <a:solidFill>
                  <a:schemeClr val="bg1"/>
                </a:solidFill>
              </a:rPr>
              <a:t>Michael Shafer</a:t>
            </a:r>
          </a:p>
          <a:p>
            <a:r>
              <a:rPr lang="en-NZ" dirty="0" err="1">
                <a:solidFill>
                  <a:schemeClr val="bg1"/>
                </a:solidFill>
              </a:rPr>
              <a:t>R</a:t>
            </a:r>
            <a:r>
              <a:rPr lang="en-NZ" dirty="0" err="1" smtClean="0">
                <a:solidFill>
                  <a:schemeClr val="bg1"/>
                </a:solidFill>
              </a:rPr>
              <a:t>oslaunch</a:t>
            </a:r>
            <a:r>
              <a:rPr lang="en-NZ" dirty="0" smtClean="0">
                <a:solidFill>
                  <a:schemeClr val="bg1"/>
                </a:solidFill>
              </a:rPr>
              <a:t> and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Build Tools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040" name="Picture 16" descr="https://fbcdn-sphotos-c-a.akamaihd.net/hphotos-ak-prn2/t1.0-9/946879_10151593100748890_2017105037_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1" b="9724"/>
          <a:stretch/>
        </p:blipFill>
        <p:spPr bwMode="auto">
          <a:xfrm>
            <a:off x="228991" y="5500765"/>
            <a:ext cx="10848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333513" y="5717659"/>
            <a:ext cx="127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 smtClean="0">
                <a:solidFill>
                  <a:schemeClr val="bg1"/>
                </a:solidFill>
              </a:rPr>
              <a:t>Nicholas W.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Navigation</a:t>
            </a:r>
            <a:endParaRPr lang="en-NZ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7288" y="2924943"/>
            <a:ext cx="2308231" cy="1079273"/>
            <a:chOff x="267288" y="2924943"/>
            <a:chExt cx="2308231" cy="1079273"/>
          </a:xfrm>
        </p:grpSpPr>
        <p:sp>
          <p:nvSpPr>
            <p:cNvPr id="8" name="TextBox 7"/>
            <p:cNvSpPr txBox="1"/>
            <p:nvPr/>
          </p:nvSpPr>
          <p:spPr>
            <a:xfrm>
              <a:off x="1332871" y="3152317"/>
              <a:ext cx="1242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Bert Huang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Stage</a:t>
              </a:r>
              <a:endParaRPr lang="en-NZ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http://berthuang.co/img/photo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88" y="2924943"/>
              <a:ext cx="1079273" cy="1079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James Butl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13" y="2941327"/>
            <a:ext cx="1075305" cy="10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thew Chia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61" y="2948884"/>
            <a:ext cx="1032235" cy="103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Initial Performed Tasks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248472" cy="4525963"/>
          </a:xfrm>
        </p:spPr>
        <p:txBody>
          <a:bodyPr/>
          <a:lstStyle/>
          <a:p>
            <a:r>
              <a:rPr lang="en-NZ" sz="2800" dirty="0" smtClean="0">
                <a:solidFill>
                  <a:schemeClr val="bg1"/>
                </a:solidFill>
              </a:rPr>
              <a:t>Training to ensure group is familiar with ROS </a:t>
            </a:r>
          </a:p>
          <a:p>
            <a:r>
              <a:rPr lang="en-NZ" sz="2800" dirty="0" smtClean="0">
                <a:solidFill>
                  <a:schemeClr val="bg1"/>
                </a:solidFill>
              </a:rPr>
              <a:t>Found suitable test framework</a:t>
            </a:r>
          </a:p>
          <a:p>
            <a:r>
              <a:rPr lang="en-NZ" sz="2800" dirty="0" smtClean="0">
                <a:solidFill>
                  <a:schemeClr val="bg1"/>
                </a:solidFill>
              </a:rPr>
              <a:t>Git setup</a:t>
            </a:r>
          </a:p>
          <a:p>
            <a:endParaRPr lang="en-NZ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 descr="http://rossgkinney.com/wp-content/uploads/2013/07/Waterfall_model_1.svg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2" y="1687876"/>
            <a:ext cx="6437692" cy="48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771800" y="2204864"/>
            <a:ext cx="1656184" cy="0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573" y="6503858"/>
            <a:ext cx="4993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 smtClean="0">
                <a:solidFill>
                  <a:schemeClr val="bg1"/>
                </a:solidFill>
              </a:rPr>
              <a:t>http://rossgkinney.com/wp-content/uploads/2013/07/Waterfall_model_1.svg_.png</a:t>
            </a:r>
            <a:endParaRPr lang="en-NZ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Task 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088" y="2038611"/>
            <a:ext cx="3970784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chemeClr val="bg1"/>
                </a:solidFill>
              </a:rPr>
              <a:t>Requirements </a:t>
            </a:r>
            <a:r>
              <a:rPr lang="en-NZ" dirty="0" smtClean="0">
                <a:solidFill>
                  <a:schemeClr val="bg1"/>
                </a:solidFill>
              </a:rPr>
              <a:t>Analysis</a:t>
            </a:r>
            <a:endParaRPr lang="en-NZ" dirty="0" smtClean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5138" y="2787290"/>
            <a:ext cx="5617934" cy="1296144"/>
            <a:chOff x="1145138" y="2787290"/>
            <a:chExt cx="5617934" cy="12961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24336" y="3476927"/>
              <a:ext cx="3538736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NZ" dirty="0" smtClean="0">
                  <a:solidFill>
                    <a:schemeClr val="bg1"/>
                  </a:solidFill>
                </a:rPr>
                <a:t>Create </a:t>
              </a:r>
              <a:r>
                <a:rPr lang="en-NZ" dirty="0" smtClean="0">
                  <a:solidFill>
                    <a:schemeClr val="bg1"/>
                  </a:solidFill>
                </a:rPr>
                <a:t>Project </a:t>
              </a:r>
              <a:r>
                <a:rPr lang="en-NZ" dirty="0">
                  <a:solidFill>
                    <a:schemeClr val="bg1"/>
                  </a:solidFill>
                </a:rPr>
                <a:t>P</a:t>
              </a:r>
              <a:r>
                <a:rPr lang="en-NZ" dirty="0" smtClean="0">
                  <a:solidFill>
                    <a:schemeClr val="bg1"/>
                  </a:solidFill>
                </a:rPr>
                <a:t>lan</a:t>
              </a:r>
              <a:endParaRPr lang="en-NZ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Bent Arrow 6"/>
            <p:cNvSpPr/>
            <p:nvPr/>
          </p:nvSpPr>
          <p:spPr>
            <a:xfrm flipV="1">
              <a:off x="1145138" y="2787290"/>
              <a:ext cx="1944216" cy="129614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696" y="4227450"/>
            <a:ext cx="4538055" cy="1296144"/>
            <a:chOff x="3378696" y="4227450"/>
            <a:chExt cx="4538055" cy="1296144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468479" y="4903232"/>
              <a:ext cx="2448272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NZ" dirty="0" smtClean="0">
                  <a:solidFill>
                    <a:schemeClr val="bg1"/>
                  </a:solidFill>
                </a:rPr>
                <a:t>Alpha </a:t>
              </a:r>
              <a:r>
                <a:rPr lang="en-NZ" dirty="0" smtClean="0">
                  <a:solidFill>
                    <a:schemeClr val="bg1"/>
                  </a:solidFill>
                </a:rPr>
                <a:t>Release</a:t>
              </a:r>
              <a:endParaRPr lang="en-NZ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flipV="1">
              <a:off x="3378696" y="4227450"/>
              <a:ext cx="1944216" cy="129614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0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Difficulties Experienced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52120" y="2276872"/>
            <a:ext cx="3024336" cy="29523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 smtClean="0"/>
              <a:t>Effectiveness</a:t>
            </a:r>
          </a:p>
          <a:p>
            <a:pPr algn="ctr"/>
            <a:endParaRPr lang="en-NZ" sz="2800" b="1" dirty="0"/>
          </a:p>
          <a:p>
            <a:pPr algn="ctr"/>
            <a:r>
              <a:rPr lang="en-NZ" sz="2800" b="1" dirty="0" smtClean="0"/>
              <a:t>Usefulness</a:t>
            </a:r>
            <a:endParaRPr lang="en-NZ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212903" y="1628800"/>
            <a:ext cx="0" cy="410445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3928" y="5988140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chemeClr val="bg1"/>
                </a:solidFill>
              </a:rPr>
              <a:t>Learnability Barrier</a:t>
            </a:r>
            <a:endParaRPr lang="en-NZ" sz="2400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3568" y="2834934"/>
            <a:ext cx="4032448" cy="1836204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ROS </a:t>
            </a:r>
            <a:r>
              <a:rPr lang="en-NZ" sz="2800" dirty="0" smtClean="0"/>
              <a:t>Familiarization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0955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195</Words>
  <Application>Microsoft Office PowerPoint</Application>
  <PresentationFormat>On-screen Show (4:3)</PresentationFormat>
  <Paragraphs>46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Group 1</vt:lpstr>
      <vt:lpstr>Organisational Structure</vt:lpstr>
      <vt:lpstr>Initial Performed Tasks</vt:lpstr>
      <vt:lpstr>Task Roadmap</vt:lpstr>
      <vt:lpstr>Difficulties Experienced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Skynet</dc:title>
  <dc:creator>Matthew Chiam</dc:creator>
  <cp:lastModifiedBy>Matthew Chiam</cp:lastModifiedBy>
  <cp:revision>45</cp:revision>
  <dcterms:created xsi:type="dcterms:W3CDTF">2014-07-29T04:17:40Z</dcterms:created>
  <dcterms:modified xsi:type="dcterms:W3CDTF">2014-07-30T01:56:07Z</dcterms:modified>
</cp:coreProperties>
</file>