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422"/>
    <a:srgbClr val="060E18"/>
    <a:srgbClr val="071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61A4-1017-4157-B1D5-B127D5ACA12A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3204E-15A1-44E2-AFB0-8B71C3B3BE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11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Shay: Introduce</a:t>
            </a:r>
            <a:r>
              <a:rPr lang="en-NZ" baseline="0" dirty="0" smtClean="0"/>
              <a:t> self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290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1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690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11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89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48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99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7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75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943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16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11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2285-3A5E-4736-84B5-4925CC123155}" type="datetimeFigureOut">
              <a:rPr lang="en-NZ" smtClean="0"/>
              <a:t>14/08/2014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29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microsoft.com/office/2007/relationships/hdphoto" Target="../media/hdphoto1.wdp"/><Relationship Id="rId5" Type="http://schemas.openxmlformats.org/officeDocument/2006/relationships/image" Target="../media/image5.jpeg"/><Relationship Id="rId10" Type="http://schemas.openxmlformats.org/officeDocument/2006/relationships/image" Target="../media/image1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microsoft.com/office/2007/relationships/hdphoto" Target="../media/hdphoto3.wdp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7" y="5589240"/>
            <a:ext cx="118813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Autofit/>
          </a:bodyPr>
          <a:lstStyle/>
          <a:p>
            <a:r>
              <a:rPr lang="en-NZ" sz="7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Group 1</a:t>
            </a:r>
            <a:r>
              <a:rPr lang="en-NZ" sz="7200" dirty="0">
                <a:solidFill>
                  <a:schemeClr val="bg1"/>
                </a:solidFill>
              </a:rPr>
              <a:t/>
            </a:r>
            <a:br>
              <a:rPr lang="en-NZ" sz="7200" dirty="0">
                <a:solidFill>
                  <a:schemeClr val="bg1"/>
                </a:solidFill>
              </a:rPr>
            </a:br>
            <a:r>
              <a:rPr lang="en-NZ" sz="2400" i="1" dirty="0" smtClean="0">
                <a:solidFill>
                  <a:schemeClr val="bg1"/>
                </a:solidFill>
              </a:rPr>
              <a:t>“Striving for Excellence in Healthcare Simulation Software”</a:t>
            </a:r>
            <a:endParaRPr lang="en-NZ" sz="7200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slack-files.com/files-tmb/T02EQAFJ9-F02FST8GP-83af83/screenshot_from_2014-08-13_22__23__28_3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6264696" cy="61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7" y="5589240"/>
            <a:ext cx="118813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8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7" y="5589240"/>
            <a:ext cx="118813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sktop\rosgraph_no_st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0" y="2492896"/>
            <a:ext cx="8110538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7" y="5589240"/>
            <a:ext cx="118813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esktop\ros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52048" cy="29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hay Kaly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61" y="133376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71045" y="692696"/>
            <a:ext cx="174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u="sng" dirty="0" smtClean="0">
                <a:solidFill>
                  <a:schemeClr val="bg1"/>
                </a:solidFill>
              </a:rPr>
              <a:t>Akshay Kalyan</a:t>
            </a:r>
          </a:p>
          <a:p>
            <a:pPr algn="ctr"/>
            <a:r>
              <a:rPr lang="en-NZ" dirty="0" smtClean="0">
                <a:solidFill>
                  <a:schemeClr val="bg1"/>
                </a:solidFill>
              </a:rPr>
              <a:t>Project Manager</a:t>
            </a:r>
            <a:endParaRPr lang="en-NZ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60877" y="1627007"/>
            <a:ext cx="2459017" cy="1137818"/>
            <a:chOff x="1028048" y="1806096"/>
            <a:chExt cx="2459017" cy="1137818"/>
          </a:xfrm>
        </p:grpSpPr>
        <p:sp>
          <p:nvSpPr>
            <p:cNvPr id="9" name="TextBox 8"/>
            <p:cNvSpPr txBox="1"/>
            <p:nvPr/>
          </p:nvSpPr>
          <p:spPr>
            <a:xfrm>
              <a:off x="1028048" y="2020584"/>
              <a:ext cx="1383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James Butler</a:t>
              </a:r>
            </a:p>
            <a:p>
              <a:r>
                <a:rPr lang="en-NZ" dirty="0">
                  <a:solidFill>
                    <a:schemeClr val="bg1"/>
                  </a:solidFill>
                </a:rPr>
                <a:t>Planning,</a:t>
              </a:r>
            </a:p>
            <a:p>
              <a:r>
                <a:rPr lang="en-NZ" dirty="0">
                  <a:solidFill>
                    <a:schemeClr val="bg1"/>
                  </a:solidFill>
                </a:rPr>
                <a:t>Stage</a:t>
              </a:r>
            </a:p>
          </p:txBody>
        </p:sp>
        <p:pic>
          <p:nvPicPr>
            <p:cNvPr id="10" name="Picture 2" descr="James Butl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806096"/>
              <a:ext cx="1075305" cy="1075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679599" y="2975303"/>
            <a:ext cx="2670481" cy="1140224"/>
            <a:chOff x="4633549" y="2126855"/>
            <a:chExt cx="2670481" cy="1140224"/>
          </a:xfrm>
        </p:grpSpPr>
        <p:pic>
          <p:nvPicPr>
            <p:cNvPr id="12" name="Picture 8" descr="https://fbcdn-sphotos-b-a.akamaihd.net/hphotos-ak-xap1/v/t1.0-9/1524997_10152261732518618_1444212271_n.jpg?oh=a076196a6429aa274d96404695a69861&amp;oe=545862A7&amp;__gda__=1413027965_79edeabf37ad03b1e6ea9b78c0eb5741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04"/>
            <a:stretch/>
          </p:blipFill>
          <p:spPr bwMode="auto">
            <a:xfrm>
              <a:off x="6219509" y="2126855"/>
              <a:ext cx="1084521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33549" y="2343749"/>
              <a:ext cx="15730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Hugo Bateman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Planning,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Stage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15451" y="4315760"/>
            <a:ext cx="2604443" cy="1080120"/>
            <a:chOff x="3388936" y="3717032"/>
            <a:chExt cx="2604443" cy="1080120"/>
          </a:xfrm>
        </p:grpSpPr>
        <p:pic>
          <p:nvPicPr>
            <p:cNvPr id="14" name="Picture 14" descr="https://fbcdn-sphotos-c-a.akamaihd.net/hphotos-ak-prn2/t1.0-9/47770_10151903594724265_791237858_n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90" r="27463"/>
            <a:stretch/>
          </p:blipFill>
          <p:spPr bwMode="auto">
            <a:xfrm>
              <a:off x="4949189" y="3717032"/>
              <a:ext cx="1044190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388936" y="3795427"/>
              <a:ext cx="15833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Michael Shafer</a:t>
              </a:r>
            </a:p>
            <a:p>
              <a:r>
                <a:rPr lang="en-NZ" dirty="0" err="1">
                  <a:solidFill>
                    <a:schemeClr val="bg1"/>
                  </a:solidFill>
                </a:rPr>
                <a:t>R</a:t>
              </a:r>
              <a:r>
                <a:rPr lang="en-NZ" dirty="0" err="1" smtClean="0">
                  <a:solidFill>
                    <a:schemeClr val="bg1"/>
                  </a:solidFill>
                </a:rPr>
                <a:t>oslaunch</a:t>
              </a:r>
              <a:r>
                <a:rPr lang="en-NZ" dirty="0" smtClean="0">
                  <a:solidFill>
                    <a:schemeClr val="bg1"/>
                  </a:solidFill>
                </a:rPr>
                <a:t> and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Build Scripts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12997" y="1627007"/>
            <a:ext cx="2358815" cy="1080120"/>
            <a:chOff x="4386407" y="4797540"/>
            <a:chExt cx="2358815" cy="1080120"/>
          </a:xfrm>
        </p:grpSpPr>
        <p:pic>
          <p:nvPicPr>
            <p:cNvPr id="16" name="Picture 16" descr="https://fbcdn-sphotos-c-a.akamaihd.net/hphotos-ak-prn2/t1.0-9/946879_10151593100748890_2017105037_n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51" b="9724"/>
            <a:stretch/>
          </p:blipFill>
          <p:spPr bwMode="auto">
            <a:xfrm>
              <a:off x="4386407" y="4797540"/>
              <a:ext cx="1084877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471284" y="5014046"/>
              <a:ext cx="1273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Nicholas W.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Navigation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21981" y="2975302"/>
            <a:ext cx="2380575" cy="1080120"/>
            <a:chOff x="3713809" y="4221087"/>
            <a:chExt cx="2380575" cy="1080120"/>
          </a:xfrm>
        </p:grpSpPr>
        <p:pic>
          <p:nvPicPr>
            <p:cNvPr id="25" name="Picture 12" descr="https://fbcdn-sphotos-c-a.akamaihd.net/hphotos-ak-xpa1/t1.0-9/10408561_10152455736173664_244214540802211220_n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554"/>
            <a:stretch/>
          </p:blipFill>
          <p:spPr bwMode="auto">
            <a:xfrm>
              <a:off x="3713809" y="4221087"/>
              <a:ext cx="1095041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792425" y="4437981"/>
              <a:ext cx="1301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Tommy Ngo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Navigation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2997" y="4315760"/>
            <a:ext cx="2936696" cy="1032235"/>
            <a:chOff x="5127112" y="4907084"/>
            <a:chExt cx="2936696" cy="1032235"/>
          </a:xfrm>
        </p:grpSpPr>
        <p:sp>
          <p:nvSpPr>
            <p:cNvPr id="27" name="TextBox 26"/>
            <p:cNvSpPr txBox="1"/>
            <p:nvPr/>
          </p:nvSpPr>
          <p:spPr>
            <a:xfrm>
              <a:off x="6198361" y="5100036"/>
              <a:ext cx="1865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Matthew Chiam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Events, Marketing</a:t>
              </a:r>
              <a:endParaRPr lang="en-NZ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4" descr="Matthew Chia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112" y="4907084"/>
              <a:ext cx="1032235" cy="103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3728716" y="5679903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u="sng" dirty="0" smtClean="0">
                <a:solidFill>
                  <a:schemeClr val="bg1"/>
                </a:solidFill>
              </a:rPr>
              <a:t>Bert Huang</a:t>
            </a:r>
          </a:p>
          <a:p>
            <a:pPr algn="ctr"/>
            <a:r>
              <a:rPr lang="en-NZ" dirty="0" smtClean="0">
                <a:solidFill>
                  <a:schemeClr val="bg1"/>
                </a:solidFill>
              </a:rPr>
              <a:t>Client Architect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32" name="Picture 31" descr="http://berthuang.co/img/phot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61" y="4602425"/>
            <a:ext cx="1079273" cy="107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/>
          <p:cNvGrpSpPr/>
          <p:nvPr/>
        </p:nvGrpSpPr>
        <p:grpSpPr>
          <a:xfrm>
            <a:off x="3347864" y="2413886"/>
            <a:ext cx="2378017" cy="2188539"/>
            <a:chOff x="3347864" y="2413886"/>
            <a:chExt cx="2378017" cy="2188539"/>
          </a:xfrm>
        </p:grpSpPr>
        <p:grpSp>
          <p:nvGrpSpPr>
            <p:cNvPr id="120" name="Group 119"/>
            <p:cNvGrpSpPr/>
            <p:nvPr/>
          </p:nvGrpSpPr>
          <p:grpSpPr>
            <a:xfrm>
              <a:off x="3347864" y="2413886"/>
              <a:ext cx="2378017" cy="2188539"/>
              <a:chOff x="3350080" y="2917942"/>
              <a:chExt cx="2378017" cy="2188539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4545143" y="2917942"/>
                <a:ext cx="423" cy="2188539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19894" y="3185071"/>
                <a:ext cx="921704" cy="1900113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4541598" y="3189886"/>
                <a:ext cx="871399" cy="1895298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354049" y="4019417"/>
                <a:ext cx="1191517" cy="1087064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4572041" y="4005064"/>
                <a:ext cx="1149940" cy="108012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26010" y="4798091"/>
                <a:ext cx="921704" cy="28666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555649" y="4793244"/>
                <a:ext cx="871399" cy="28666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623863" y="2917942"/>
                <a:ext cx="921703" cy="288426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545990" y="2917942"/>
                <a:ext cx="870976" cy="293241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45990" y="2917942"/>
                <a:ext cx="1179960" cy="1094269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545566" y="2917942"/>
                <a:ext cx="871400" cy="1901874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23863" y="2917942"/>
                <a:ext cx="922127" cy="1901874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354049" y="2917942"/>
                <a:ext cx="1191517" cy="1094269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3354049" y="3206368"/>
                <a:ext cx="269814" cy="813049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23863" y="3206368"/>
                <a:ext cx="0" cy="1613448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23863" y="3206368"/>
                <a:ext cx="1793103" cy="1613448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26010" y="3192014"/>
                <a:ext cx="2102087" cy="81305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23863" y="3206368"/>
                <a:ext cx="1793103" cy="481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354049" y="4019418"/>
                <a:ext cx="271961" cy="800398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350080" y="4018918"/>
                <a:ext cx="2371901" cy="1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3354049" y="3211183"/>
                <a:ext cx="2062917" cy="801028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623863" y="4819816"/>
                <a:ext cx="1793103" cy="1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3626010" y="4005064"/>
                <a:ext cx="2060011" cy="814752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3623863" y="3211183"/>
                <a:ext cx="1793103" cy="1608634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354049" y="4043917"/>
                <a:ext cx="2058948" cy="775899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5416966" y="3211183"/>
                <a:ext cx="0" cy="1608634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5416966" y="3211183"/>
                <a:ext cx="308984" cy="808234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 flipH="1">
              <a:off x="5424833" y="3515363"/>
              <a:ext cx="258972" cy="800398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1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7" y="5589240"/>
            <a:ext cx="118813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7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052" y="1690936"/>
            <a:ext cx="5915000" cy="1872208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NZ" sz="2800" dirty="0">
                <a:solidFill>
                  <a:schemeClr val="bg1"/>
                </a:solidFill>
              </a:rPr>
              <a:t>Settle for less</a:t>
            </a:r>
            <a:r>
              <a:rPr lang="en-NZ" sz="2800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NZ" sz="2800" dirty="0" smtClean="0">
                <a:solidFill>
                  <a:schemeClr val="bg1"/>
                </a:solidFill>
              </a:rPr>
              <a:t>Just another boring university project?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" y="269776"/>
            <a:ext cx="8939336" cy="1143000"/>
          </a:xfrm>
        </p:spPr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Project Goals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576" y="1803884"/>
            <a:ext cx="1728192" cy="1656184"/>
          </a:xfrm>
          <a:prstGeom prst="roundRect">
            <a:avLst/>
          </a:prstGeom>
          <a:noFill/>
          <a:ln w="2508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052" name="Picture 4" descr="http://i.stack.imgur.com/S43Q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2" y="14127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55576" y="3923593"/>
            <a:ext cx="7998296" cy="2051819"/>
            <a:chOff x="755576" y="3923593"/>
            <a:chExt cx="7998296" cy="2051819"/>
          </a:xfrm>
        </p:grpSpPr>
        <p:sp>
          <p:nvSpPr>
            <p:cNvPr id="12" name="Rounded Rectangle 11"/>
            <p:cNvSpPr/>
            <p:nvPr/>
          </p:nvSpPr>
          <p:spPr>
            <a:xfrm>
              <a:off x="755576" y="4211216"/>
              <a:ext cx="1728192" cy="1656184"/>
            </a:xfrm>
            <a:prstGeom prst="roundRect">
              <a:avLst/>
            </a:prstGeom>
            <a:noFill/>
            <a:ln w="2508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2838872" y="4103204"/>
              <a:ext cx="5915000" cy="1872208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NZ" sz="2800" dirty="0" smtClean="0">
                  <a:solidFill>
                    <a:schemeClr val="bg1"/>
                  </a:solidFill>
                </a:rPr>
                <a:t>Innovative and revolutionary healthcare simulation using swarm robotics.</a:t>
              </a:r>
              <a:endParaRPr lang="en-NZ" sz="2800" dirty="0">
                <a:solidFill>
                  <a:schemeClr val="bg1"/>
                </a:solidFill>
              </a:endParaRPr>
            </a:p>
          </p:txBody>
        </p:sp>
        <p:pic>
          <p:nvPicPr>
            <p:cNvPr id="2054" name="Picture 6" descr="http://www.clker.com/cliparts/e/2/a/d/1206574733930851359Ryan_Taylor_Green_Tick.svg.m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21" y="3923593"/>
              <a:ext cx="1728192" cy="1989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7" y="5589240"/>
            <a:ext cx="118813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Alpha Goals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2249162"/>
            <a:ext cx="4618856" cy="964704"/>
          </a:xfrm>
        </p:spPr>
        <p:txBody>
          <a:bodyPr anchor="ctr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>
                <a:solidFill>
                  <a:schemeClr val="bg1"/>
                </a:solidFill>
              </a:rPr>
              <a:t>Bare minimum.</a:t>
            </a:r>
          </a:p>
          <a:p>
            <a:pPr marL="0" indent="0">
              <a:buNone/>
            </a:pPr>
            <a:r>
              <a:rPr lang="en-NZ" dirty="0" smtClean="0">
                <a:solidFill>
                  <a:schemeClr val="bg1"/>
                </a:solidFill>
              </a:rPr>
              <a:t>Plain functionality.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3528" y="2132856"/>
            <a:ext cx="2088232" cy="1224136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" name="Group 6"/>
          <p:cNvGrpSpPr/>
          <p:nvPr/>
        </p:nvGrpSpPr>
        <p:grpSpPr>
          <a:xfrm>
            <a:off x="323528" y="4149080"/>
            <a:ext cx="8712968" cy="1224136"/>
            <a:chOff x="323528" y="4149080"/>
            <a:chExt cx="8712968" cy="1224136"/>
          </a:xfrm>
        </p:grpSpPr>
        <p:sp>
          <p:nvSpPr>
            <p:cNvPr id="5" name="Right Arrow 4"/>
            <p:cNvSpPr/>
            <p:nvPr/>
          </p:nvSpPr>
          <p:spPr>
            <a:xfrm>
              <a:off x="323528" y="4149080"/>
              <a:ext cx="3888432" cy="1224136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417640" y="4285812"/>
              <a:ext cx="4618856" cy="964704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NZ" sz="4400" dirty="0" smtClean="0">
                  <a:solidFill>
                    <a:srgbClr val="FFC000"/>
                  </a:solidFill>
                </a:rPr>
                <a:t>Group 1 </a:t>
              </a:r>
              <a:r>
                <a:rPr lang="en-NZ" sz="4400" i="1" dirty="0" smtClean="0">
                  <a:solidFill>
                    <a:srgbClr val="FFFF00"/>
                  </a:solidFill>
                </a:rPr>
                <a:t>exceeding</a:t>
              </a:r>
              <a:r>
                <a:rPr lang="en-NZ" sz="4400" dirty="0" smtClean="0">
                  <a:solidFill>
                    <a:srgbClr val="FFC000"/>
                  </a:solidFill>
                </a:rPr>
                <a:t> expectations for the client.</a:t>
              </a:r>
              <a:endParaRPr lang="en-NZ" sz="4400" dirty="0">
                <a:solidFill>
                  <a:srgbClr val="FFC000"/>
                </a:solidFill>
              </a:endParaRPr>
            </a:p>
          </p:txBody>
        </p:sp>
      </p:grpSp>
      <p:pic>
        <p:nvPicPr>
          <p:cNvPr id="9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7" y="5589240"/>
            <a:ext cx="118813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3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ebfreind.com/wp-content/uploads/2014/06/alpha-symbol-9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57910"/>
            <a:ext cx="1004260" cy="8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43608" y="25908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6000" dirty="0" smtClean="0">
                <a:solidFill>
                  <a:schemeClr val="bg1"/>
                </a:solidFill>
              </a:rPr>
              <a:t>lpha Demo</a:t>
            </a:r>
            <a:endParaRPr lang="en-NZ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/>
        </p:blipFill>
        <p:spPr bwMode="auto">
          <a:xfrm>
            <a:off x="323528" y="715500"/>
            <a:ext cx="8568952" cy="436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Post-Alpha Goals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0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7" y="5589240"/>
            <a:ext cx="118813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7" y="5589240"/>
            <a:ext cx="118813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cocoaconf.com/images/github-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71" y="1844824"/>
            <a:ext cx="5437674" cy="24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8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87824" y="2392288"/>
            <a:ext cx="3096344" cy="964704"/>
          </a:xfrm>
        </p:spPr>
        <p:txBody>
          <a:bodyPr anchor="ctr" anchorCtr="0">
            <a:noAutofit/>
          </a:bodyPr>
          <a:lstStyle/>
          <a:p>
            <a:pPr marL="0" indent="0" algn="ctr">
              <a:buNone/>
            </a:pPr>
            <a:r>
              <a:rPr lang="en-NZ" sz="4800" dirty="0" smtClean="0">
                <a:solidFill>
                  <a:schemeClr val="bg1"/>
                </a:solidFill>
                <a:latin typeface="+mj-lt"/>
              </a:rPr>
              <a:t>Group 1</a:t>
            </a:r>
            <a:endParaRPr lang="en-NZ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http://nootrix.com/wp-content/uploads/2012/04/ros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3" y="3068960"/>
            <a:ext cx="2311849" cy="61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amillionbluepages.net/img/logos/octoc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" y="476672"/>
            <a:ext cx="2343781" cy="23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www.blossom.io/static/img/landing/features/slack/slack-logo-2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2" y="4149080"/>
            <a:ext cx="2035324" cy="203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865" y="6213212"/>
            <a:ext cx="563167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 smtClean="0">
                <a:solidFill>
                  <a:schemeClr val="bg1"/>
                </a:solidFill>
              </a:rPr>
              <a:t>http</a:t>
            </a:r>
            <a:r>
              <a:rPr lang="en-NZ" sz="1100" dirty="0">
                <a:solidFill>
                  <a:schemeClr val="bg1"/>
                </a:solidFill>
              </a:rPr>
              <a:t>://</a:t>
            </a:r>
            <a:r>
              <a:rPr lang="en-NZ" sz="1100" dirty="0" smtClean="0">
                <a:solidFill>
                  <a:schemeClr val="bg1"/>
                </a:solidFill>
              </a:rPr>
              <a:t>www.mynursingdegree.com/images/Ri-Man-robot.jpg</a:t>
            </a:r>
          </a:p>
          <a:p>
            <a:r>
              <a:rPr lang="en-NZ" sz="1100" dirty="0">
                <a:solidFill>
                  <a:schemeClr val="bg1"/>
                </a:solidFill>
              </a:rPr>
              <a:t>http://www.akihabaranews.com/wp-content/uploads//</a:t>
            </a:r>
            <a:r>
              <a:rPr lang="en-NZ" sz="1100" dirty="0" smtClean="0">
                <a:solidFill>
                  <a:schemeClr val="bg1"/>
                </a:solidFill>
              </a:rPr>
              <a:t>images/6/76/103576/1.jpg</a:t>
            </a:r>
          </a:p>
          <a:p>
            <a:r>
              <a:rPr lang="en-NZ" sz="1100" dirty="0">
                <a:solidFill>
                  <a:schemeClr val="bg1"/>
                </a:solidFill>
              </a:rPr>
              <a:t>http://</a:t>
            </a:r>
            <a:r>
              <a:rPr lang="en-NZ" sz="1100" dirty="0" smtClean="0">
                <a:solidFill>
                  <a:schemeClr val="bg1"/>
                </a:solidFill>
              </a:rPr>
              <a:t>www.blogcdn.com/www.engadget.com/media/2009/11/irobot-healthcare-11-05-09.jpg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03848" y="404664"/>
            <a:ext cx="5472608" cy="5904074"/>
            <a:chOff x="3203848" y="404664"/>
            <a:chExt cx="5472608" cy="590407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203848" y="3356992"/>
              <a:ext cx="2808312" cy="0"/>
            </a:xfrm>
            <a:prstGeom prst="straightConnector1">
              <a:avLst/>
            </a:prstGeom>
            <a:ln w="952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10" name="Picture 18" descr="http://www.blogcdn.com/www.engadget.com/media/2009/11/irobot-healthcare-11-05-0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404664"/>
              <a:ext cx="1800200" cy="175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2" name="Picture 20" descr="http://www.akihabaranews.com/wp-content/uploads/images/6/76/103576/1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20" r="22481"/>
            <a:stretch/>
          </p:blipFill>
          <p:spPr bwMode="auto">
            <a:xfrm>
              <a:off x="6588224" y="2494140"/>
              <a:ext cx="2088232" cy="175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4" name="Picture 22" descr="http://www.mynursingdegree.com/images/Ri-Man-robot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894" y="4588031"/>
              <a:ext cx="1916823" cy="1720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38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NZ" sz="6600" dirty="0" smtClean="0">
                <a:solidFill>
                  <a:schemeClr val="bg1"/>
                </a:solidFill>
              </a:rPr>
              <a:t>Thank you for listening.</a:t>
            </a:r>
            <a:endParaRPr lang="en-NZ" sz="6600" dirty="0">
              <a:solidFill>
                <a:schemeClr val="bg1"/>
              </a:solidFill>
            </a:endParaRPr>
          </a:p>
        </p:txBody>
      </p:sp>
      <p:pic>
        <p:nvPicPr>
          <p:cNvPr id="5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57" y="5589240"/>
            <a:ext cx="118813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www.globalroboticsinstitute.com/sites/default/files/image_selects/img-asset_about_institu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344" y="2135032"/>
            <a:ext cx="10277848" cy="496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865" y="6623774"/>
            <a:ext cx="6199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 smtClean="0">
                <a:solidFill>
                  <a:schemeClr val="bg1"/>
                </a:solidFill>
              </a:rPr>
              <a:t>http</a:t>
            </a:r>
            <a:r>
              <a:rPr lang="en-NZ" sz="1100" dirty="0">
                <a:solidFill>
                  <a:schemeClr val="bg1"/>
                </a:solidFill>
              </a:rPr>
              <a:t>://</a:t>
            </a:r>
            <a:r>
              <a:rPr lang="en-NZ" sz="1100" dirty="0" smtClean="0">
                <a:solidFill>
                  <a:schemeClr val="bg1"/>
                </a:solidFill>
              </a:rPr>
              <a:t>www.globalroboticsinstitute.com/sites/default/files/image_selects/img-asset_about_institute.png</a:t>
            </a:r>
            <a:endParaRPr lang="en-NZ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105</Words>
  <Application>Microsoft Office PowerPoint</Application>
  <PresentationFormat>On-screen Show (4:3)</PresentationFormat>
  <Paragraphs>38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Group 1 “Striving for Excellence in Healthcare Simulation Software”</vt:lpstr>
      <vt:lpstr>PowerPoint Presentation</vt:lpstr>
      <vt:lpstr>Project Goals</vt:lpstr>
      <vt:lpstr>Alpha Goals</vt:lpstr>
      <vt:lpstr>PowerPoint Presentation</vt:lpstr>
      <vt:lpstr>Post-Alpha Goals</vt:lpstr>
      <vt:lpstr>PowerPoint Presentation</vt:lpstr>
      <vt:lpstr>PowerPoint Presentation</vt:lpstr>
      <vt:lpstr>Thank you for listening.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Skynet</dc:title>
  <dc:creator>Matthew Chiam</dc:creator>
  <cp:lastModifiedBy>Matthew Chiam</cp:lastModifiedBy>
  <cp:revision>165</cp:revision>
  <dcterms:created xsi:type="dcterms:W3CDTF">2014-07-29T04:17:40Z</dcterms:created>
  <dcterms:modified xsi:type="dcterms:W3CDTF">2014-08-14T00:38:44Z</dcterms:modified>
</cp:coreProperties>
</file>