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61A4-1017-4157-B1D5-B127D5ACA12A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204E-15A1-44E2-AFB0-8B71C3B3BE2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11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James: nothing much to say here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290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James: talk about</a:t>
            </a:r>
            <a:r>
              <a:rPr lang="en-NZ" baseline="0" dirty="0" smtClean="0"/>
              <a:t> how we’re tackling the learnability barrier by getting each group member to specialise in certain aspects of ROS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34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Matthew: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95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Tommy: Talk about what we intend for future</a:t>
            </a:r>
            <a:r>
              <a:rPr lang="en-NZ" baseline="0" dirty="0" smtClean="0"/>
              <a:t> tasks after our project plan is approved (pretend we haven’t started yet as it doesn’t make sense for us to start designing before approval) – (1) deciding on overall structure of solution (2) discussing how nodes communicate using services/topics [1.5 minutes</a:t>
            </a:r>
            <a:r>
              <a:rPr lang="en-NZ" baseline="0" dirty="0"/>
              <a:t>]</a:t>
            </a: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95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Bert: Talk about how difficult it is to allocate tasks, primarily because it’s hard to estimate how long a</a:t>
            </a:r>
            <a:r>
              <a:rPr lang="en-NZ" baseline="0" dirty="0" smtClean="0"/>
              <a:t> particular implementation might take – most of it is debugging! (We know what we want to do -&gt; tough to implement!) [1 minute]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495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1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90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1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89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48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9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7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5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943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16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1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1">
                <a:tint val="44500"/>
                <a:satMod val="160000"/>
                <a:lumMod val="2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2285-3A5E-4736-84B5-4925CC123155}" type="datetimeFigureOut">
              <a:rPr lang="en-NZ" smtClean="0"/>
              <a:t>4/08/2014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752-39E0-4E35-B36F-E0AF5C5E208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29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NZ" sz="9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Group 1</a:t>
            </a:r>
            <a:endParaRPr lang="en-NZ" sz="9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>
                    <a:lumMod val="75000"/>
                  </a:schemeClr>
                </a:solidFill>
              </a:rPr>
              <a:t>Progress Update</a:t>
            </a:r>
          </a:p>
          <a:p>
            <a:r>
              <a:rPr lang="en-NZ" sz="2400" dirty="0" smtClean="0">
                <a:solidFill>
                  <a:schemeClr val="bg1">
                    <a:lumMod val="75000"/>
                  </a:schemeClr>
                </a:solidFill>
              </a:rPr>
              <a:t>07/08/14</a:t>
            </a:r>
            <a:endParaRPr lang="en-NZ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4373978" y="3753036"/>
            <a:ext cx="334870" cy="198022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Learning ROS: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48064" y="2276872"/>
            <a:ext cx="3024336" cy="295232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b="1" dirty="0" smtClean="0"/>
              <a:t>Effectiveness</a:t>
            </a:r>
          </a:p>
          <a:p>
            <a:pPr algn="ctr"/>
            <a:endParaRPr lang="en-NZ" sz="2800" b="1" dirty="0"/>
          </a:p>
          <a:p>
            <a:pPr algn="ctr"/>
            <a:r>
              <a:rPr lang="en-NZ" sz="2800" b="1" dirty="0" smtClean="0"/>
              <a:t>Usefulness</a:t>
            </a:r>
            <a:endParaRPr lang="en-NZ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23928" y="1628800"/>
            <a:ext cx="900100" cy="2052228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1800" y="59881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chemeClr val="bg1"/>
                </a:solidFill>
              </a:rPr>
              <a:t>Learnability Barrier: </a:t>
            </a:r>
            <a:r>
              <a:rPr lang="en-NZ" sz="2400" b="1" dirty="0" smtClean="0">
                <a:solidFill>
                  <a:schemeClr val="bg1"/>
                </a:solidFill>
              </a:rPr>
              <a:t>BROKEN!</a:t>
            </a:r>
            <a:endParaRPr lang="en-NZ" sz="2400" b="1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971600" y="2834934"/>
            <a:ext cx="4032448" cy="1836204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Concept Breakdown</a:t>
            </a:r>
          </a:p>
          <a:p>
            <a:pPr algn="ctr"/>
            <a:endParaRPr lang="en-NZ" sz="2800" dirty="0" smtClean="0"/>
          </a:p>
          <a:p>
            <a:pPr algn="ctr"/>
            <a:r>
              <a:rPr lang="en-NZ" sz="2800" dirty="0" smtClean="0"/>
              <a:t>Specialised Learning</a:t>
            </a:r>
          </a:p>
        </p:txBody>
      </p:sp>
      <p:sp>
        <p:nvSpPr>
          <p:cNvPr id="3" name="Explosion 2 2"/>
          <p:cNvSpPr/>
          <p:nvPr/>
        </p:nvSpPr>
        <p:spPr>
          <a:xfrm>
            <a:off x="4211960" y="2951947"/>
            <a:ext cx="1224136" cy="1458162"/>
          </a:xfrm>
          <a:prstGeom prst="irregularSeal2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54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Current Tasks: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932530"/>
            <a:ext cx="4248472" cy="3629000"/>
          </a:xfrm>
        </p:spPr>
        <p:txBody>
          <a:bodyPr/>
          <a:lstStyle/>
          <a:p>
            <a:r>
              <a:rPr lang="en-NZ" sz="2800" dirty="0" smtClean="0">
                <a:solidFill>
                  <a:schemeClr val="bg1"/>
                </a:solidFill>
              </a:rPr>
              <a:t>Finalising project plan</a:t>
            </a:r>
          </a:p>
          <a:p>
            <a:r>
              <a:rPr lang="en-NZ" sz="2800" dirty="0" smtClean="0">
                <a:solidFill>
                  <a:schemeClr val="bg1"/>
                </a:solidFill>
              </a:rPr>
              <a:t>Allocating of tasks</a:t>
            </a:r>
          </a:p>
          <a:p>
            <a:endParaRPr lang="en-NZ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http://rossgkinney.com/wp-content/uploads/2013/07/Waterfall_model_1.svg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2" y="1687876"/>
            <a:ext cx="6437692" cy="48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771800" y="2204864"/>
            <a:ext cx="1656184" cy="0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573" y="6503858"/>
            <a:ext cx="4993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 smtClean="0">
                <a:solidFill>
                  <a:schemeClr val="bg1"/>
                </a:solidFill>
              </a:rPr>
              <a:t>http://rossgkinney.com/wp-content/uploads/2013/07/Waterfall_model_1.svg_.png</a:t>
            </a:r>
            <a:endParaRPr lang="en-NZ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Future Tasks: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800526"/>
            <a:ext cx="4248472" cy="3417243"/>
          </a:xfrm>
        </p:spPr>
        <p:txBody>
          <a:bodyPr/>
          <a:lstStyle/>
          <a:p>
            <a:r>
              <a:rPr lang="en-NZ" sz="2800" dirty="0" smtClean="0">
                <a:solidFill>
                  <a:schemeClr val="bg1"/>
                </a:solidFill>
              </a:rPr>
              <a:t>Drafting ROS project structure</a:t>
            </a:r>
          </a:p>
          <a:p>
            <a:r>
              <a:rPr lang="en-NZ" sz="2800" dirty="0" smtClean="0">
                <a:solidFill>
                  <a:schemeClr val="bg1"/>
                </a:solidFill>
              </a:rPr>
              <a:t>Designing communication between components</a:t>
            </a:r>
          </a:p>
          <a:p>
            <a:endParaRPr lang="en-NZ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 descr="http://rossgkinney.com/wp-content/uploads/2013/07/Waterfall_model_1.svg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42" y="1687876"/>
            <a:ext cx="6437692" cy="483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573" y="6503858"/>
            <a:ext cx="4993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 smtClean="0">
                <a:solidFill>
                  <a:schemeClr val="bg1"/>
                </a:solidFill>
              </a:rPr>
              <a:t>http://rossgkinney.com/wp-content/uploads/2013/07/Waterfall_model_1.svg_.png</a:t>
            </a:r>
            <a:endParaRPr lang="en-NZ" sz="11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19872" y="2996952"/>
            <a:ext cx="1008112" cy="0"/>
          </a:xfrm>
          <a:prstGeom prst="straightConnector1">
            <a:avLst/>
          </a:prstGeom>
          <a:ln w="5080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solidFill>
                  <a:schemeClr val="bg1"/>
                </a:solidFill>
              </a:rPr>
              <a:t>Difficulties </a:t>
            </a:r>
            <a:r>
              <a:rPr lang="en-NZ" smtClean="0">
                <a:solidFill>
                  <a:schemeClr val="bg1"/>
                </a:solidFill>
              </a:rPr>
              <a:t>Experienced: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Allocating tasks evenly across group members can be challenging!</a:t>
            </a:r>
          </a:p>
          <a:p>
            <a:r>
              <a:rPr lang="en-NZ" dirty="0" smtClean="0">
                <a:solidFill>
                  <a:schemeClr val="bg1"/>
                </a:solidFill>
              </a:rPr>
              <a:t>Time to complete task often underestimated due to bug-fixing.</a:t>
            </a:r>
          </a:p>
        </p:txBody>
      </p:sp>
      <p:pic>
        <p:nvPicPr>
          <p:cNvPr id="1026" name="Picture 2" descr="http://www.vizioshop.com/en/T-shirt-Confused-Robot-91574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1" t="22211" r="23912" b="30891"/>
          <a:stretch/>
        </p:blipFill>
        <p:spPr bwMode="auto">
          <a:xfrm>
            <a:off x="2771800" y="3645024"/>
            <a:ext cx="3671455" cy="308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9475" y="6479758"/>
            <a:ext cx="4084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http://www.vizioshop.com/en/T-shirt-Confused-Robot-91574-1.png</a:t>
            </a:r>
            <a:endParaRPr lang="en-NZ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226</Words>
  <Application>Microsoft Office PowerPoint</Application>
  <PresentationFormat>On-screen Show (4:3)</PresentationFormat>
  <Paragraphs>33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Group 1</vt:lpstr>
      <vt:lpstr>Learning ROS:</vt:lpstr>
      <vt:lpstr>Current Tasks:</vt:lpstr>
      <vt:lpstr>Future Tasks:</vt:lpstr>
      <vt:lpstr>Difficulties Experienced: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Skynet</dc:title>
  <dc:creator>Matthew Chiam</dc:creator>
  <cp:lastModifiedBy>Matthew Chiam</cp:lastModifiedBy>
  <cp:revision>77</cp:revision>
  <dcterms:created xsi:type="dcterms:W3CDTF">2014-07-29T04:17:40Z</dcterms:created>
  <dcterms:modified xsi:type="dcterms:W3CDTF">2014-08-04T05:24:45Z</dcterms:modified>
</cp:coreProperties>
</file>