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4" r:id="rId6"/>
    <p:sldId id="268" r:id="rId7"/>
    <p:sldId id="269" r:id="rId8"/>
    <p:sldId id="270" r:id="rId9"/>
    <p:sldId id="273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422"/>
    <a:srgbClr val="060E18"/>
    <a:srgbClr val="071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61A4-1017-4157-B1D5-B127D5ACA12A}" type="datetimeFigureOut">
              <a:rPr lang="en-NZ" smtClean="0"/>
              <a:t>29/08/2014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3204E-15A1-44E2-AFB0-8B71C3B3BE20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11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Shay: Introduce</a:t>
            </a:r>
            <a:r>
              <a:rPr lang="en-NZ" baseline="0" dirty="0" smtClean="0"/>
              <a:t> self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3204E-15A1-44E2-AFB0-8B71C3B3BE20}" type="slidenum">
              <a:rPr lang="en-NZ" smtClean="0"/>
              <a:t>1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6290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29/08/2014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6617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29/08/2014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4690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29/08/2014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2118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29/08/2014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789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29/08/2014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48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29/08/2014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9992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29/08/2014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1276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29/08/2014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753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29/08/2014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7943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29/08/2014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162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2285-3A5E-4736-84B5-4925CC123155}" type="datetimeFigureOut">
              <a:rPr lang="en-NZ" smtClean="0"/>
              <a:t>29/08/2014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7752-39E0-4E35-B36F-E0AF5C5E2081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011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E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2285-3A5E-4736-84B5-4925CC123155}" type="datetimeFigureOut">
              <a:rPr lang="en-NZ" smtClean="0"/>
              <a:t>29/08/2014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7752-39E0-4E35-B36F-E0AF5C5E2081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529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Autofit/>
          </a:bodyPr>
          <a:lstStyle/>
          <a:p>
            <a:r>
              <a:rPr lang="en-NZ" sz="72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Group 1</a:t>
            </a:r>
            <a:r>
              <a:rPr lang="en-NZ" sz="7200" dirty="0" smtClean="0">
                <a:solidFill>
                  <a:schemeClr val="bg1"/>
                </a:solidFill>
              </a:rPr>
              <a:t/>
            </a:r>
            <a:br>
              <a:rPr lang="en-NZ" sz="7200" dirty="0" smtClean="0">
                <a:solidFill>
                  <a:schemeClr val="bg1"/>
                </a:solidFill>
              </a:rPr>
            </a:br>
            <a:r>
              <a:rPr lang="en-NZ" sz="2400" i="1" dirty="0" smtClean="0">
                <a:solidFill>
                  <a:schemeClr val="bg1"/>
                </a:solidFill>
              </a:rPr>
              <a:t>“Striving for Excellence in Healthcare Simulation”</a:t>
            </a:r>
            <a:endParaRPr lang="en-NZ" sz="7200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esktop\finaltopd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6912768" cy="68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96744" y="5923852"/>
            <a:ext cx="1331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5400" dirty="0" smtClean="0">
                <a:latin typeface="AR DELANEY" panose="02000000000000000000" pitchFamily="2" charset="0"/>
              </a:rPr>
              <a:t>1.0</a:t>
            </a:r>
            <a:endParaRPr lang="en-NZ" sz="5400" dirty="0">
              <a:latin typeface="AR DELANE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9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esktop\screenshot_from_2014-08-13_22__23__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54" y="1"/>
            <a:ext cx="70195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clker.com/cliparts/K/r/H/i/0/T/alpha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044302"/>
            <a:ext cx="1008112" cy="66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2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lker.com/cliparts/K/r/H/i/0/T/alpha-md.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31" y="1668120"/>
            <a:ext cx="1686673" cy="111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3081247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300" dirty="0" smtClean="0">
                <a:solidFill>
                  <a:schemeClr val="bg1"/>
                </a:solidFill>
              </a:rPr>
              <a:t>Basic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300" dirty="0" smtClean="0">
                <a:solidFill>
                  <a:schemeClr val="bg1"/>
                </a:solidFill>
              </a:rPr>
              <a:t>Random Events</a:t>
            </a:r>
            <a:endParaRPr lang="en-NZ" sz="23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176" y="1412776"/>
            <a:ext cx="21602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400" dirty="0" smtClean="0">
                <a:solidFill>
                  <a:schemeClr val="bg1">
                    <a:lumMod val="85000"/>
                  </a:schemeClr>
                </a:solidFill>
                <a:latin typeface="AR DELANEY" panose="02000000000000000000" pitchFamily="2" charset="0"/>
              </a:rPr>
              <a:t>1.0</a:t>
            </a:r>
            <a:endParaRPr lang="en-NZ" sz="10400" dirty="0">
              <a:solidFill>
                <a:schemeClr val="bg1">
                  <a:lumMod val="85000"/>
                </a:schemeClr>
              </a:solidFill>
              <a:latin typeface="AR DELANEY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9196" y="3081247"/>
            <a:ext cx="324204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300" dirty="0" smtClean="0">
                <a:solidFill>
                  <a:schemeClr val="bg1"/>
                </a:solidFill>
              </a:rPr>
              <a:t>Richer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300" dirty="0" smtClean="0">
                <a:solidFill>
                  <a:schemeClr val="bg1"/>
                </a:solidFill>
              </a:rPr>
              <a:t>Probabilistic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300" dirty="0" smtClean="0">
                <a:solidFill>
                  <a:schemeClr val="bg1"/>
                </a:solidFill>
              </a:rPr>
              <a:t>Dynamic Path-finding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300" dirty="0" smtClean="0">
                <a:solidFill>
                  <a:schemeClr val="bg1"/>
                </a:solidFill>
              </a:rPr>
              <a:t>Displacement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300" dirty="0" smtClean="0">
                <a:solidFill>
                  <a:schemeClr val="bg1"/>
                </a:solidFill>
              </a:rPr>
              <a:t>Event Concurrency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300" dirty="0" smtClean="0">
                <a:solidFill>
                  <a:schemeClr val="bg1"/>
                </a:solidFill>
              </a:rPr>
              <a:t>Event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300" dirty="0" smtClean="0">
                <a:solidFill>
                  <a:schemeClr val="bg1"/>
                </a:solidFill>
              </a:rPr>
              <a:t>Event Priorities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300" dirty="0" smtClean="0">
                <a:solidFill>
                  <a:schemeClr val="bg1"/>
                </a:solidFill>
              </a:rPr>
              <a:t>Event Injections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300" dirty="0" smtClean="0">
                <a:solidFill>
                  <a:schemeClr val="bg1"/>
                </a:solidFill>
              </a:rPr>
              <a:t>State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300" dirty="0" smtClean="0">
                <a:solidFill>
                  <a:schemeClr val="bg1"/>
                </a:solidFill>
              </a:rPr>
              <a:t>Model Improvements</a:t>
            </a:r>
            <a:endParaRPr lang="en-NZ" sz="23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NZ" dirty="0" smtClean="0">
                <a:solidFill>
                  <a:schemeClr val="bg1"/>
                </a:solidFill>
              </a:rPr>
              <a:t>Progress Update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7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46907"/>
            <a:ext cx="9144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5400" dirty="0" smtClean="0">
                <a:solidFill>
                  <a:schemeClr val="bg1">
                    <a:lumMod val="85000"/>
                  </a:schemeClr>
                </a:solidFill>
                <a:latin typeface="AR DELANEY" panose="02000000000000000000" pitchFamily="2" charset="0"/>
              </a:rPr>
              <a:t>1.0</a:t>
            </a:r>
            <a:endParaRPr lang="en-NZ" sz="15400" dirty="0">
              <a:solidFill>
                <a:schemeClr val="bg1">
                  <a:lumMod val="85000"/>
                </a:schemeClr>
              </a:solidFill>
              <a:latin typeface="AR DELANE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122768"/>
              </p:ext>
            </p:extLst>
          </p:nvPr>
        </p:nvGraphicFramePr>
        <p:xfrm>
          <a:off x="456422" y="2924944"/>
          <a:ext cx="8229600" cy="37716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23835">
                <a:tc>
                  <a:txBody>
                    <a:bodyPr/>
                    <a:lstStyle/>
                    <a:p>
                      <a:pPr algn="ctr"/>
                      <a:r>
                        <a:rPr lang="en-NZ" sz="2400" b="1" dirty="0" smtClean="0">
                          <a:solidFill>
                            <a:schemeClr val="tx1"/>
                          </a:solidFill>
                        </a:rPr>
                        <a:t>Hugo</a:t>
                      </a:r>
                      <a:endParaRPr lang="en-NZ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b="1" dirty="0" smtClean="0">
                          <a:solidFill>
                            <a:schemeClr val="tx1"/>
                          </a:solidFill>
                        </a:rPr>
                        <a:t>James</a:t>
                      </a:r>
                      <a:endParaRPr lang="en-NZ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b="1" dirty="0" smtClean="0">
                          <a:solidFill>
                            <a:schemeClr val="tx1"/>
                          </a:solidFill>
                        </a:rPr>
                        <a:t>Akshay</a:t>
                      </a:r>
                      <a:endParaRPr lang="en-NZ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b="1" dirty="0" smtClean="0">
                          <a:solidFill>
                            <a:schemeClr val="tx1"/>
                          </a:solidFill>
                        </a:rPr>
                        <a:t>Matthew</a:t>
                      </a:r>
                      <a:endParaRPr lang="en-NZ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2801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38 commits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NZ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3001 line additions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NZ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1496 line deletions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44 commits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3599 line</a:t>
                      </a:r>
                      <a:r>
                        <a:rPr lang="en-NZ" sz="1800" b="0" baseline="0" dirty="0" smtClean="0">
                          <a:solidFill>
                            <a:schemeClr val="tx1"/>
                          </a:solidFill>
                        </a:rPr>
                        <a:t> additions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Z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800" b="0" baseline="0" dirty="0" smtClean="0">
                          <a:solidFill>
                            <a:schemeClr val="tx1"/>
                          </a:solidFill>
                        </a:rPr>
                        <a:t>592 line deletions</a:t>
                      </a:r>
                      <a:endParaRPr lang="en-NZ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NZ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99 commits</a:t>
                      </a:r>
                    </a:p>
                    <a:p>
                      <a:endParaRPr lang="en-NZ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1597 line additions</a:t>
                      </a:r>
                    </a:p>
                    <a:p>
                      <a:endParaRPr lang="en-NZ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1278</a:t>
                      </a:r>
                      <a:r>
                        <a:rPr lang="en-NZ" sz="1800" b="0" baseline="0" dirty="0" smtClean="0">
                          <a:solidFill>
                            <a:schemeClr val="tx1"/>
                          </a:solidFill>
                        </a:rPr>
                        <a:t> line deletions</a:t>
                      </a:r>
                      <a:endParaRPr lang="en-NZ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62 commits</a:t>
                      </a:r>
                    </a:p>
                    <a:p>
                      <a:endParaRPr lang="en-NZ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3225 line</a:t>
                      </a:r>
                      <a:r>
                        <a:rPr lang="en-NZ" sz="1800" b="0" baseline="0" dirty="0" smtClean="0">
                          <a:solidFill>
                            <a:schemeClr val="tx1"/>
                          </a:solidFill>
                        </a:rPr>
                        <a:t> additions</a:t>
                      </a:r>
                    </a:p>
                    <a:p>
                      <a:endParaRPr lang="en-NZ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NZ" sz="1800" b="0" baseline="0" dirty="0" smtClean="0">
                          <a:solidFill>
                            <a:schemeClr val="tx1"/>
                          </a:solidFill>
                        </a:rPr>
                        <a:t>1008 line deletions</a:t>
                      </a:r>
                      <a:endParaRPr lang="en-NZ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23835">
                <a:tc>
                  <a:txBody>
                    <a:bodyPr/>
                    <a:lstStyle/>
                    <a:p>
                      <a:pPr algn="ctr"/>
                      <a:r>
                        <a:rPr lang="en-NZ" sz="2400" b="1" dirty="0" smtClean="0">
                          <a:solidFill>
                            <a:schemeClr val="tx1"/>
                          </a:solidFill>
                        </a:rPr>
                        <a:t>Bert</a:t>
                      </a:r>
                      <a:endParaRPr lang="en-NZ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b="1" dirty="0" smtClean="0">
                          <a:solidFill>
                            <a:schemeClr val="tx1"/>
                          </a:solidFill>
                        </a:rPr>
                        <a:t>Tommy</a:t>
                      </a:r>
                      <a:endParaRPr lang="en-NZ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b="1" dirty="0" smtClean="0">
                          <a:solidFill>
                            <a:schemeClr val="tx1"/>
                          </a:solidFill>
                        </a:rPr>
                        <a:t>Michael</a:t>
                      </a:r>
                      <a:endParaRPr lang="en-NZ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b="1" dirty="0" smtClean="0">
                          <a:solidFill>
                            <a:schemeClr val="tx1"/>
                          </a:solidFill>
                        </a:rPr>
                        <a:t>Nicholas</a:t>
                      </a:r>
                      <a:endParaRPr lang="en-NZ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424715">
                <a:tc>
                  <a:txBody>
                    <a:bodyPr/>
                    <a:lstStyle/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54 commits</a:t>
                      </a:r>
                    </a:p>
                    <a:p>
                      <a:endParaRPr lang="en-NZ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3439</a:t>
                      </a:r>
                      <a:r>
                        <a:rPr lang="en-NZ" sz="1800" b="0" baseline="0" dirty="0" smtClean="0">
                          <a:solidFill>
                            <a:schemeClr val="tx1"/>
                          </a:solidFill>
                        </a:rPr>
                        <a:t> line additions</a:t>
                      </a:r>
                    </a:p>
                    <a:p>
                      <a:endParaRPr lang="en-NZ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NZ" sz="1800" b="0" baseline="0" dirty="0" smtClean="0">
                          <a:solidFill>
                            <a:schemeClr val="tx1"/>
                          </a:solidFill>
                        </a:rPr>
                        <a:t>1661 line deletions</a:t>
                      </a:r>
                      <a:endParaRPr lang="en-NZ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39 commits</a:t>
                      </a:r>
                    </a:p>
                    <a:p>
                      <a:endParaRPr lang="en-NZ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1711 line additions</a:t>
                      </a:r>
                    </a:p>
                    <a:p>
                      <a:endParaRPr lang="en-NZ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912 line deletions</a:t>
                      </a:r>
                      <a:endParaRPr lang="en-NZ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56 commits</a:t>
                      </a:r>
                    </a:p>
                    <a:p>
                      <a:endParaRPr lang="en-NZ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1946 line additions</a:t>
                      </a:r>
                    </a:p>
                    <a:p>
                      <a:endParaRPr lang="en-NZ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1091 line deletions</a:t>
                      </a:r>
                      <a:endParaRPr lang="en-NZ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99 commits</a:t>
                      </a:r>
                    </a:p>
                    <a:p>
                      <a:endParaRPr lang="en-NZ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4288 line additions</a:t>
                      </a:r>
                    </a:p>
                    <a:p>
                      <a:endParaRPr lang="en-NZ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NZ" sz="1800" b="0" dirty="0" smtClean="0">
                          <a:solidFill>
                            <a:schemeClr val="tx1"/>
                          </a:solidFill>
                        </a:rPr>
                        <a:t>3190 line deletions</a:t>
                      </a:r>
                      <a:endParaRPr lang="en-NZ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D:\Desktop\gitstatsout\lines_of_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89" y="332656"/>
            <a:ext cx="8208912" cy="228600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6235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6" descr="http://www.globalroboticsinstitute.com/sites/default/files/image_selects/img-asset_about_institut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7" b="4350"/>
          <a:stretch/>
        </p:blipFill>
        <p:spPr bwMode="auto">
          <a:xfrm>
            <a:off x="0" y="2095102"/>
            <a:ext cx="9108504" cy="475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NZ" sz="6600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Thank you for listening.</a:t>
            </a:r>
            <a:endParaRPr lang="en-NZ" sz="6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65" y="6623774"/>
            <a:ext cx="6199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 smtClean="0">
                <a:solidFill>
                  <a:schemeClr val="bg1"/>
                </a:solidFill>
              </a:rPr>
              <a:t>http</a:t>
            </a:r>
            <a:r>
              <a:rPr lang="en-NZ" sz="1100" dirty="0">
                <a:solidFill>
                  <a:schemeClr val="bg1"/>
                </a:solidFill>
              </a:rPr>
              <a:t>://</a:t>
            </a:r>
            <a:r>
              <a:rPr lang="en-NZ" sz="1100" dirty="0" smtClean="0">
                <a:solidFill>
                  <a:schemeClr val="bg1"/>
                </a:solidFill>
              </a:rPr>
              <a:t>www.globalroboticsinstitute.com/sites/default/files/image_selects/img-asset_about_institute.png</a:t>
            </a:r>
            <a:endParaRPr lang="en-NZ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files.slack.com/files-pri/T02EQAFJ9-F02H8CADA/whit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 dirty="0"/>
          </a:p>
        </p:txBody>
      </p:sp>
      <p:pic>
        <p:nvPicPr>
          <p:cNvPr id="1029" name="Picture 5" descr="D:\Desktop\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-99392"/>
            <a:ext cx="6132413" cy="688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files.slack.com/files-pri/T02EQAFJ9-F02H7KMBB/umlro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 dirty="0"/>
          </a:p>
        </p:txBody>
      </p:sp>
      <p:sp>
        <p:nvSpPr>
          <p:cNvPr id="3" name="AutoShape 4" descr="https://files.slack.com/files-pri/T02EQAFJ9-F02H7KMBB/umlro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 dirty="0"/>
          </a:p>
        </p:txBody>
      </p:sp>
      <p:pic>
        <p:nvPicPr>
          <p:cNvPr id="1027" name="Picture 3" descr="D:\Desktop\umlro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9" y="548680"/>
            <a:ext cx="8707079" cy="574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8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amo.githubusercontent.com/443b493020071d9e181905f8936bb1ba0ae0534f/687474703a2f2f696d6775722e636f6d2f5a4d564a7471562e706e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81" y="836712"/>
            <a:ext cx="919778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64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87624" y="21317"/>
            <a:ext cx="6768752" cy="6838196"/>
            <a:chOff x="1187624" y="21317"/>
            <a:chExt cx="6768752" cy="6838196"/>
          </a:xfrm>
        </p:grpSpPr>
        <p:pic>
          <p:nvPicPr>
            <p:cNvPr id="1026" name="Picture 2" descr="D:\Documents\Uni Work\Part III\SOFTENG 306\ControlPanel2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59"/>
            <a:stretch/>
          </p:blipFill>
          <p:spPr bwMode="auto">
            <a:xfrm>
              <a:off x="1187624" y="4682836"/>
              <a:ext cx="6768752" cy="2176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D:\Desktop\gui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689"/>
            <a:stretch/>
          </p:blipFill>
          <p:spPr bwMode="auto">
            <a:xfrm>
              <a:off x="1187624" y="21317"/>
              <a:ext cx="6768752" cy="4661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93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116</Words>
  <Application>Microsoft Office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Group 1 “Striving for Excellence in Healthcare Simulation”</vt:lpstr>
      <vt:lpstr>Progress Update</vt:lpstr>
      <vt:lpstr>PowerPoint Presentation</vt:lpstr>
      <vt:lpstr>PowerPoint Presentation</vt:lpstr>
      <vt:lpstr>Thank you for listening.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Skynet</dc:title>
  <dc:creator>Matthew Chiam</dc:creator>
  <cp:lastModifiedBy>Matthew Chiam</cp:lastModifiedBy>
  <cp:revision>284</cp:revision>
  <dcterms:created xsi:type="dcterms:W3CDTF">2014-07-29T04:17:40Z</dcterms:created>
  <dcterms:modified xsi:type="dcterms:W3CDTF">2014-08-28T22:54:11Z</dcterms:modified>
</cp:coreProperties>
</file>