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73" d="100"/>
          <a:sy n="73" d="100"/>
        </p:scale>
        <p:origin x="-2724" y="12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77986-D0DC-4BF4-9FA1-6C877D52C51E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0AD08-C643-41A7-92FA-5A52218AA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AD08-C643-41A7-92FA-5A52218AA9F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5048-1C0C-4D33-9690-324AF81F1833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609600" y="228600"/>
          <a:ext cx="10515600" cy="3337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507"/>
                <a:gridCol w="4929293"/>
                <a:gridCol w="4495800"/>
              </a:tblGrid>
              <a:tr h="135383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H-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代码（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健康危害 </a:t>
                      </a:r>
                      <a:r>
                        <a:rPr lang="zh-CN" alt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危险说明（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健康危</a:t>
                      </a:r>
                      <a:r>
                        <a:rPr lang="zh-CN" altLang="en-US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害 </a:t>
                      </a:r>
                      <a:r>
                        <a:rPr lang="zh-CN" altLang="en-US" sz="1800" b="1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害分类（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不稳定爆炸物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不稳定爆炸物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</a:t>
                      </a: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整体爆炸危险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爆炸性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严重迸射危险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爆炸性</a:t>
                      </a:r>
                      <a:r>
                        <a:rPr lang="en-US" altLang="ja-JP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火灾，爆炸或迸射危险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爆炸性</a:t>
                      </a:r>
                      <a:r>
                        <a:rPr lang="en-US" altLang="ja-JP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起火或迸射危险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爆炸性</a:t>
                      </a:r>
                      <a:r>
                        <a:rPr lang="en-US" altLang="ja-JP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可能整体爆炸起火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爆炸性</a:t>
                      </a:r>
                      <a:r>
                        <a:rPr lang="en-US" altLang="ja-JP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极易燃气体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易燃气体类别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可燃气体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易燃气体类别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极易燃气溶胶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易燃气雾剂类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易燃气溶胶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易燃气雾剂类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极易燃液体和蒸气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易燃液体类别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高度易燃液体和蒸气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易燃液体类别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易燃液体和蒸气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易燃液体类别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易燃液体类别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易燃固体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易燃固体类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易燃固体类 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加热可能会引起爆炸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有机过氧化物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加热可能会引起火灾或爆炸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有机过氧化物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</a:t>
                      </a:r>
                      <a:endParaRPr lang="en-US" dirty="0"/>
                    </a:p>
                  </a:txBody>
                  <a:tcPr/>
                </a:tc>
              </a:tr>
              <a:tr h="175997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加热可能会引起火灾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 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有机过氧化物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有机过氧化物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着火自发地暴露在空气中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发火液体类 </a:t>
                      </a:r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发火固体类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自热大量，可能着火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自加热化学药品类别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自熱大量，可能著火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自热化学品类别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遇水放出易燃气体可能自燃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化学物质，与水接触后产生易燃气体类别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遇水放出易燃气体接触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化学物质，与水接触后产生易燃气体类别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可能导致或加剧燃烧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氧化性气体类别 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可能会引起火灾或爆炸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强氧化剂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氧化性液体类别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可能加剧燃烧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氧化性液体类别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氧化性液体类别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内装高压气体，遇热可能爆炸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压力，压缩气体在气体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压力下的气体，液化气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高压气体，溶解气体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内含冷冻气体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可能会导致低温灼伤或损伤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高压气体，冷冻液化气体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可能腐蚀金属腐蚀金属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對金屬有腐蝕性類別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吞咽致命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急性毒性类别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（口服）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急性毒性类别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（口服）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如果吞食有毒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急性毒性类别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（口服）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吞食有害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急性毒性类别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（口服）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如果吞咽可能有害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急性毒性类别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（口服）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吞咽并进入呼吸道可能致命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吸入危险类别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吞咽并进入呼吸道可能有害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吸入危险类别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致命的皮肤接触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类（真皮）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类（真皮）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与皮肤接触会中毒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急性毒性类别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（真皮）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有害与皮肤接触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急性毒性类别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（真皮）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可能是有害的皮肤接触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刺激类别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1A/1B/1C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造成皮肤刺激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刺激类别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导致光对皮肤的刺激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刺激类别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可能引起皮肤过敏反应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皮肤过敏类别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造成严重眼损伤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严重眼损伤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眼刺激类别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造成严重眼刺激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严重眼损伤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眼刺激类别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2A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造成眼刺激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严重眼损伤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眼刺激类别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2B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吸入致命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急性毒性类别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（吸入）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急性毒性类别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（吸入）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吸入会中毒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急性毒性类别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（吸入）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吸入有害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急性毒性类别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（吸入）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如果吸入可能是有害的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急性毒性类别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（吸入）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吸入可能导致过敏或哮喘病症状或呼吸困难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呼吸道敏感类别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可能引起呼吸道刺激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特定的靶器官毒性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单次暴露类别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可能引起昏昏欲睡或眩晕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特定的靶器官毒性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单次暴露类别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可能导致遗传性缺陷（说明接触途径，如果最终证明没有其他接触途径引起这一危险）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生殖细胞诱变类别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1A/1B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怀疑会导致遗传性缺陷（说明接触途径，如果最终证明没有其他接触途径引起这一危险）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生殖细胞诱变类别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可能会导致癌症（说明接触途径，如果最终证明没有其他接触途径引起这一危险）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致癌性类别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1A/1B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怀疑致癌（说明接触途径，如果最终证明没有其他接触途径引起这一危险）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类致癌性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可能对生育能力或胎儿（状态具体效果如果知道的话）（说明接触途径，如果最终证明没有其他接触途径引起这一危险）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生殖毒性类别 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1A/1B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怀疑对生育能力或胎儿造成伤害（状态具体效果如果知道的话）（说明接触途径，如果最终证明没有其他 接触途径引起这一危险）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生殖毒性类别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可能造成的危害，以母乳喂养的儿童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影响或通过哺乳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对器官造成损害（或状态，如果知道影响所有器官）（说明接触途径，如果最终证明没有其他接触途径引起这一危险）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单次暴露类别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可能对器官造成损害（或状态，如果知道影响所有器官）（说明接触途径，如果最终证明没有其他接触途径引起这一危险）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特定的靶器官毒性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单次暴露类别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长期或反复接触会对器官造成伤害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特异性靶器官系统毒性反复接触类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可能会损坏器官长期或反复接触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特异性靶器官系统毒性反复接触类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非常有毒的水生生物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危害水生环境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急性毒性类别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水生生物有毒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危害水生环境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急性毒性类别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水生生物有害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危害水生环境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急性毒性类别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对水生生物毒性极大并具有长期持续影响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危害水生环境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慢性毒性类别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水生物有毒并具有长期持续影响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危害水生环境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慢性毒性类别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水生生物有害并具有长期持续影响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危害水生环境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慢性毒性类别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可能造成长期持续的有害影响水生生物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危害水生环境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慢性毒性类别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304800"/>
          <a:ext cx="9296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6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GHS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的报表资料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52400"/>
          <a:ext cx="8991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GHS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防范说明信息 </a:t>
                      </a:r>
                      <a:b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3352802" y="1752600"/>
          <a:ext cx="16230601" cy="5639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69"/>
                <a:gridCol w="4246378"/>
                <a:gridCol w="3993855"/>
                <a:gridCol w="4343400"/>
                <a:gridCol w="2514599"/>
              </a:tblGrid>
              <a:tr h="370115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-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码（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一般防范说明预防（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危险级别（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危险类别（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使用条件（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dirty="0"/>
                    </a:p>
                  </a:txBody>
                  <a:tcPr/>
                </a:tc>
              </a:tr>
              <a:tr h="311331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P201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使用前获取特别指示。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爆炸物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不稳定爆炸物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生殖细胞突变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致癌性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对影响或通过哺乳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P202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不处理，直到所有安全防范措施阅读和理解。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炸药 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不稳定爆炸物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生殖细胞突变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致癌性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0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314">
                <a:tc rowSpan="11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P210</a:t>
                      </a:r>
                      <a:endParaRPr lang="en-US" dirty="0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远离热源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火花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明火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热表面。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禁止吸烟。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爆炸物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分部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1.1, 1.2, 1.3,1.4, 1.5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供应商规定适用的点火源（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）。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可燃气体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18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易燃气溶胶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4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0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易燃固体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 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F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自燃液体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自燃固体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有机过氧化物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F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氧化性液体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指定要远离热源。 </a:t>
                      </a:r>
                      <a:endParaRPr lang="en-US" sz="1800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氧化性固体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不要喷洒在明火或其他点火源。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易燃气溶胶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 rowSpan="7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P220</a:t>
                      </a:r>
                      <a:endParaRPr 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保留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贮存处远离服装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/....../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可燃材料。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氧化性气体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供应商指定不相容的材料。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 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C,D, E, F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氧化性液体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供应商指定不相容的材料。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指定要远离服装以及其他不相容材料。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供应商指定不相容的材料。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供应商指定不相容的材料。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指定要远离服装以及其他不相容材料。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供应商指定不相容的材料。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采取一切防范措施，避免与可燃混合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/...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供应商指定不相容的材料。 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P222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不与空气接触。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因会发生剧烈反应远离任何与水接触的可能，并 可能闪火。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化学物质，与水接触后产生易燃气体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保持湿润​​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分部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1.1, 1.2, 1.3, 1.5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供应商指定合适的材料。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如果干燥会增加爆炸危险，如制造或操作过程（如硝化纤维素）的除外。 </a:t>
                      </a: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在惰性气体处理。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化学物质，与水接触后产生易燃气体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保护免受湿气。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化学物质，与水接触后产生易燃气体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P233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保持容器密闭。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如果产品极易挥发，造成周围空气危险。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单次暴露（呼吸道的刺激）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单次暴露（麻醉）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P234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只能在原容器中。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有机过氧化物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金属腐蚀物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保持低温。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 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自加热化学品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有机过氧化物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P240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接地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连接容器和接收设备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爆炸物 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1.1, 1.2, 1.3, 1.4, 1.5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如果爆炸物对静电敏感。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如果静电敏感材料准备用于再填装。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如果产品极易挥发，造成周围空气危险。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如果静电敏感材料准备用于再填装。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使用防爆的电气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通风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照明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/....../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设备。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供应商指定其他设备。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供应商指定其他设备。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如果会产生粉尘。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只能使用不产生火花的工具。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采取防止静电放电的措施。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保持油脂或油减压阀。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氧化性气体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不要研磨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冲击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....../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摩擦。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爆炸物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分部 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1.1, 1.2, 1.3, 1.4, 1.5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供应商指定适用的粗鲁处理。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压力容器：切勿刺穿或燃烧，甚至使用后。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易燃气溶胶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P260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不要吸入粉尘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烟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气体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烟雾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蒸汽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喷雾。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供应商规定适用的条件。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单次暴露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重复接触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指定不要吸入粉尘或烟雾。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如果在使用过程中可能会出现粉尘或烟雾的可吸入颗粒物。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对影响或通过哺乳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P261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避免吸入粉尘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烟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气体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烟雾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蒸汽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喷雾。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指定不要吸入粉尘或烟雾。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如果在使用过程中可能会出现粉尘或烟雾的可吸入颗粒物。 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呼吸道过敏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皮肤过敏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（呼吸道刺激）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916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不要进入眼睛，皮肤或衣服上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急性毒性（皮肤）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怀孕期间避免接触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哺乳。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对影响或通过哺乳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8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P264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洗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操作后彻底。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供应商指定的身体部位处理后要洗净 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急性毒性（皮肤）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眼睛刺激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对影响或通过哺乳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5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单次暴露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9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重复接触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P270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使用本产品时不要进食，饮水或吸烟。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急性毒性（皮肤）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对影响或通过哺乳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单次暴露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重复接触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只能在室外或通风良好的地方使用。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（呼吸道刺激）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污染的工作服不得带出工作场所的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皮肤过敏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16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P273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避免释放到环境中。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危害水生环境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急性水生危害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如果这不是预期的用途。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危害水生环境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慢性水生危险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6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危害臭氧层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1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P280</a:t>
                      </a:r>
                      <a:endParaRPr lang="en-US" dirty="0"/>
                    </a:p>
                  </a:txBody>
                  <a:tcPr/>
                </a:tc>
                <a:tc rowSpan="15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戴防护手套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防护服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戴防护眼罩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面罩。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爆炸物 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分部 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1.1, 1.2, 1.3, 1.4, 1.5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供应商指定的设备类型。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规定防护面具。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供应商指定的设备类型。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指定防护手套和防护眼镜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面罩。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 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 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化学物质，与水接触后产生易燃气体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有机过氧化物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供应商指定的设备类型。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规定防护手套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防护服和防护眼镜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面罩。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供应商指定的设备类型。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指定防护手套。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皮肤过敏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严重眼损伤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供应商指定的设备类型。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指定眼部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脸部的保护。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0040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P281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使用所需的个人防护装备。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爆炸物 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不稳定爆炸物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生殖细胞突变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致癌性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使用所需的个人防护装备。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高压气体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冷冻液化气体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穿防火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阻燃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阻燃服。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氧化性液体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戴呼吸防护。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供应商指定的设备。 </a:t>
                      </a: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如通风不足，须戴呼吸防护。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呼吸道过敏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供应商指定的设备。 </a:t>
                      </a: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在惰性气体处理。保护免受湿气。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化学物质与水接触后产生易燃气体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保持低温。防日晒。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自加热化学品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2971800" y="228600"/>
          <a:ext cx="14630403" cy="5757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733800"/>
                <a:gridCol w="3810000"/>
                <a:gridCol w="3505201"/>
                <a:gridCol w="2667002"/>
              </a:tblGrid>
              <a:tr h="51689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 -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代码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一般防范说明预防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危险级别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危险类别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使用条件</a:t>
                      </a:r>
                      <a:endParaRPr lang="en-US" dirty="0"/>
                    </a:p>
                  </a:txBody>
                  <a:tcPr/>
                </a:tc>
              </a:tr>
              <a:tr h="258445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如果吞下去了：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呼吸系统危害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如果在皮肤上：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急性毒性（皮肤）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皮肤过敏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如皮肤（或头发）：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P304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如果吸入：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呼吸道过敏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（呼吸道刺激）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如果在眼睛：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严重眼损伤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P306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如果在衣服：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单次暴露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P308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如果接触或有担心：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生殖细胞突变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致癌性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对影响或通过哺乳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如果接触到或感觉不适：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单次暴露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6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P310</a:t>
                      </a:r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立即呼救解毒中心或医生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医师求助。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急性毒性（皮肤）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严重眼损伤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吸入危险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呼叫解毒中心或医生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医师求助。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呼吸道过敏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单次暴露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P312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呼叫解毒中心或医生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医师，如果感觉不适。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急性毒性（皮肤）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（呼吸道的刺激）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588">
                <a:tc rowSpan="7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求医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就诊。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1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严重眼损伤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皮肤过敏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生殖细胞突变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致癌性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对影响或通过哺乳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求医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注意如果感觉不适。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重复接触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立即求医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就诊。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高压气体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冷冻液化气体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紧急具体治疗（见本标签上的）。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参看附加急救指示。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如果需要立即服用解毒药 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P321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具体治疗（见本标签上的）。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参看附加急救指示。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如果需要立即服用解毒药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参看附加急救指示。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如需立即采取具体措施。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单次暴露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参看附加急救指示。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是否需要立即采取措施。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皮肤过敏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参看附加急救指示。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供应商可能会在适当时指定的清洁剂。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具体措施（见本标签上的）。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急性毒性（皮肤）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参看附加急救指示。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如果立即采取措施，例如使用清洁剂建议。 </a:t>
                      </a:r>
                      <a:endParaRPr lang="en-US" dirty="0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漱口。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不要催吐。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吸入危险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如果发生皮肤刺激：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如果皮肤刺激或皮疹：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皮肤过敏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4943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P334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浸入冷水中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用湿绷带包扎。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化学物质，与水接触后产生易燃气体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刷掉皮肤的细小颗粒。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化学物质，与水接触后产生易燃气体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冻住的部位解冻温水。不要摩擦患处。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高压气体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冷冻液化气体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如果眼睛刺激持续：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严重眼损伤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如果存在的话，容易做摘掉隐形眼镜。继续冲洗。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严重眼损伤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5275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将患者转移到空气新鲜处，休息，呼吸舒畅的姿势。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5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（呼吸道刺激）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如呼吸困难，将受害人转移到空气新鲜处，休息，呼吸舒畅的姿势。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呼吸道过敏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如有呼吸系统症状：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呼吸道过敏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轻轻地用大量肥皂和水清洗。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急性毒性（皮肤）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小心地用水冲洗几分钟。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严重眼损伤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P352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用大量肥皂和水清洗。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急性毒性（皮肤）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皮肤过敏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28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用水冲洗皮肤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淋浴。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6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然后脱掉衣服立即冲洗受污染的衣服和皮肤用大量的水。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氧化性固体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去除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脱掉所有沾染的衣服。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急性毒性（皮肤）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脱下被污染的衣物，再次使用前要洗净。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P363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重复使用前需清洗被污染的衣服。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急性毒性（皮肤） 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皮肤过敏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10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  <a:endParaRPr lang="en-US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在发生火灾时：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分部 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6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氧化性气体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易燃固体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自燃液体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自燃固体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化学物质，与水接触后产生易燃气体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氧化性液体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在发生大火和大量：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在发生火灾时有爆炸危险。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不稳定爆炸物和分部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如果爆炸物是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弹药及其组件 </a:t>
                      </a:r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切勿救火，当火烧到爆炸物。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不稳定爆炸物和分部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扑灭大火从一个合理的距离，一般的预防措施。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分部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如果爆炸物是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弹药及其组件 </a:t>
                      </a:r>
                      <a:endParaRPr lang="en-US" sz="1800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06258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P375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远程扑灭火灾，由于爆炸的危险。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 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6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停止泄漏，如果安全的话。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氧化性气体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漏气着火：切勿灭火，除非漏气能够安全地制止。 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可燃气体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59">
                <a:tc rowSpan="8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P378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灭火。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供应商规定适当的媒介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如水可增加危险。</a:t>
                      </a:r>
                      <a:endParaRPr lang="en-US" dirty="0"/>
                    </a:p>
                  </a:txBody>
                  <a:tcPr/>
                </a:tc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 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化学物质，与水接触后产生易燃气体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疏散该地区。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 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不稳定爆炸物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 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分部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1.1, 1.2, 1.3, 1.4, 1.5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 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氧化性液体 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707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清除所有火源，如果安全的话。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可燃气体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吸收溢出物，防止材料损坏。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金属腐蚀物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P391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收集溢出物。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危害水生环境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急性危险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危害水生环境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慢性危害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828800" y="533400"/>
          <a:ext cx="12420600" cy="29676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901440"/>
                <a:gridCol w="2880360"/>
                <a:gridCol w="2209800"/>
                <a:gridCol w="2362200"/>
              </a:tblGrid>
              <a:tr h="275013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 -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代码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一般防范说明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响应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危险级别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危险类别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使用条件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如果吞下去了：立即呼救解毒中心或医生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医师求助。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吸入危险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如果吞下去了：呼叫解毒中心或医生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医师，如果感觉不适。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如果食入：漱口。不要催吐。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如果在皮肤上：浸入冷水中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用湿绷带包扎。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如果在皮肤上：轻轻地用大量肥皂和水清洗。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急性毒性（皮肤）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461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P352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如果在皮肤上：用大量肥皂和水清洗。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急性毒性（皮肤）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9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9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皮肤过敏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868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如皮肤（或头发）：去除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脱掉所有沾染的衣服。用水冲洗皮肤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淋浴。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251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174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P304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如吸入：将患者转移到空气新鲜处，休息，呼吸舒畅的姿势。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（呼吸道刺激）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P304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如果吸入：如呼吸困难，将受害人转移到空气新鲜处，休息，呼吸舒畅的姿势。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呼吸道过敏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009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P305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如果进入眼睛：用水小心亚特几分钟。如果存在的话，容易做摘掉隐形眼镜。继续冲洗。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030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严重眼损伤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082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P306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如果溅到衣服上：然后脱掉衣服立即冲洗受污染的衣服和皮肤用大量的水。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9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P307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如接触到：呼叫解毒中心或医生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医师求助。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单次暴露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997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P308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如接触到或有疑虑：求医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就诊。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生殖细胞突变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致癌性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对影响或通过哺乳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P309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如接触到或感觉不适：呼叫解毒中心或医生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医师求助。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单次暴露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P332</a:t>
                      </a:r>
                    </a:p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如发生皮肤刺激：求医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就诊。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如果皮肤刺激或皮疹：求医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就诊。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皮肤过敏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P335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刷掉皮肤的细小颗粒。浸入冷水中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用湿绷带包扎。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化学物质，与水接触后产生易燃气体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P337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如果眼睛刺激持续：求医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就诊。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严重眼损伤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如有呼吸系统病症：呼叫解毒中心或医生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医师求助。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呼吸道过敏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在发生火灾时：停止泄漏，如果安全的话。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氧化性气体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5788">
                <a:tc rowSpan="8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P378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在发生火灾时：使用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灭火。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 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 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化学物质，与水接触后产生易燃气体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在发生火灾时：撤离现场。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分部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在发生火灾时：撤离现场。远程扑灭火灾，由于爆炸的危险。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07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在发生大火和大量：撤离现场。远程扑灭火灾，由于爆炸的危险。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氧化性固体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905000" y="152400"/>
          <a:ext cx="12649200" cy="30597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200400"/>
                <a:gridCol w="2819400"/>
                <a:gridCol w="2956560"/>
                <a:gridCol w="2529840"/>
              </a:tblGrid>
              <a:tr h="526415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 -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代码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一般防范说明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存储 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危险级别 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危险类别 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使用条件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存储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不稳定爆炸物和分部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1.1,1.2, 1.3, 1.4,1.5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按照地方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区域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国家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国际规章（待规定）。 </a:t>
                      </a:r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存放在干燥的地方。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化学物质，与水接触后产生易燃气体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6777">
                <a:tc rowSpan="11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  <a:endParaRPr lang="en-US" dirty="0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存放在通风良好的地方。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可燃气体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如果产品极易挥发，造成周围空气危险。 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氧化性气体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高压气体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压缩气体 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液化气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冷冻液化气体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溶解气体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（呼吸道刺激）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储存在密闭容器中。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化学物质，与水接触后产生易燃气体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208">
                <a:tc rowSpan="11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P405</a:t>
                      </a:r>
                      <a:endParaRPr lang="en-US" dirty="0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存放处须加锁。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急性毒性（皮肤）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刺激皮肤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生殖细胞突变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致癌性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单次暴露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（呼吸道刺激）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吸入危险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在抗腐蚀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容器存储与抗腐蚀衬里。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金属腐蚀物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供应商指定其他相容材料。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垛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托盘之间应留有空隙。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自加热化学品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208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防日晒。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易燃气溶胶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高压气体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压缩气体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液化气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溶解气体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自加热化学品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有机过氧化物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372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贮存温度不超过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o C/…o 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供应商指定温度 </a:t>
                      </a:r>
                      <a:endParaRPr lang="en-US" dirty="0"/>
                    </a:p>
                  </a:txBody>
                  <a:tcPr/>
                </a:tc>
              </a:tr>
              <a:tr h="200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有机过氧化物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不要暴露在温度超过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/122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易燃气溶胶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比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公斤更大的贮存散货质量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磅，温度不得超过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/…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自加热化学品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供应商指定的质量和温度。 </a:t>
                      </a:r>
                      <a:endParaRPr lang="en-US" dirty="0"/>
                    </a:p>
                  </a:txBody>
                  <a:tcPr/>
                </a:tc>
              </a:tr>
              <a:tr h="220836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P420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远离其他材料。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9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自加热化学品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有机过氧化物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208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P422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存储内容下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供应商规定适当的液体或惰性气体 </a:t>
                      </a:r>
                      <a:endParaRPr lang="en-US" dirty="0"/>
                    </a:p>
                  </a:txBody>
                  <a:tcPr/>
                </a:tc>
              </a:tr>
              <a:tr h="263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自燃固体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存放在干燥的地方。储存在密闭容器中。 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化学物质，与水接触后产生易燃气体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749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P233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存放在通风良好的地方。保持容器密闭。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如果产品极易挥发，产生危险</a:t>
                      </a:r>
                      <a:endParaRPr lang="en-US" dirty="0"/>
                    </a:p>
                  </a:txBody>
                  <a:tcPr/>
                </a:tc>
              </a:tr>
              <a:tr h="30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特定的靶器官毒性的危险气息。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（呼吸道刺激）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存放在通风良好的地方。保持低温。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防日晒。存放在通风良好的地方。 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高压气体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压缩气体液化气体溶解气体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防日晒。不要暴露在温度超过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/122oF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易燃气溶胶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贮存温度不超过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/…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保持低温。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有机过氧化物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供应商指定温度。</a:t>
                      </a:r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752600" y="152400"/>
          <a:ext cx="12420600" cy="149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200400"/>
                <a:gridCol w="2743200"/>
                <a:gridCol w="3002280"/>
                <a:gridCol w="2484120"/>
              </a:tblGrid>
              <a:tr h="112776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代码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一般防范说明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废弃处置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危险级别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危险类别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使用条件</a:t>
                      </a:r>
                      <a:endParaRPr lang="en-US" dirty="0"/>
                    </a:p>
                  </a:txBody>
                  <a:tcPr/>
                </a:tc>
              </a:tr>
              <a:tr h="307100">
                <a:tc rowSpan="2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P501</a:t>
                      </a:r>
                      <a:endParaRPr lang="en-US" dirty="0"/>
                    </a:p>
                  </a:txBody>
                  <a:tcPr/>
                </a:tc>
                <a:tc rowSpan="24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将内容物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容器处理到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不稳定爆炸物和类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按照地方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区域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国家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国际规章（待规定）。 </a:t>
                      </a:r>
                      <a:endParaRPr lang="en-US" dirty="0"/>
                    </a:p>
                  </a:txBody>
                  <a:tcPr/>
                </a:tc>
              </a:tr>
              <a:tr h="286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易燃液体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自反应化学品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6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化学物质，与水接触后产生易燃气体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氧化性液体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氧化性固体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有机过氧化物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急性毒性（皮肤）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皮肤腐蚀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呼吸道过敏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皮肤过敏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生殖细胞突变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致癌性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（呼吸道刺激）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单次接触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特异性靶器官系统毒性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重复接触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吸入危险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危害水生环境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急性危险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水生环境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急性危险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危害臭氧层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r>
                        <a:rPr lang="en-US" dirty="0" smtClean="0"/>
                        <a:t>P502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请参阅制造商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供应商提供的回收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再利用信息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危害臭氧层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600200" y="-228600"/>
          <a:ext cx="11887200" cy="3850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486400"/>
                <a:gridCol w="4419600"/>
              </a:tblGrid>
              <a:tr h="742950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代码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一般防范说明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其他 </a:t>
                      </a:r>
                      <a:b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R20/21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吸入和皮肤接触。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对皮肤有刺激性。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保持容器在通风良好的地方。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298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S16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远离火源。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9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吸烟。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1516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采取预防措施，防止静电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放电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S36/37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穿戴适当的防护服和手套。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S60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该物质及其容器必须作为危险废物处置的。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高度易燃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有害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R11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高度易燃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可对眼睛造成严重损伤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R48/20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有害：长期吸入会对人体健康造成严重损害。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危害胎儿可能出现的风险。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R65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有害的：吞食可能造成肺部损害。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吸入蒸气可引起头晕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若接触到眼睛，用大量清水冲洗并送医。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S36/37/39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穿戴适当的防护服，手套和防护眼镜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面罩。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如果吞食，勿催吐：立即就医并出示该容器或标签。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R34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造成灼伤。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欧洲联盟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物理性能 </a:t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爆炸时干燥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炸药或不与空气接触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不稳定在环境温度下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遇水剧烈反应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遇水剧烈反应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例如乙酰氯，碱金属，四氯化钛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在使用中可能形成易燃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易爆蒸汽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空气混合物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可形成爆炸性过氧化物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可形成爆炸性过氧化物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例如乙醚，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1,4 -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二恶烷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爆炸的密封情况下加热风险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爆炸性分解当加热钢桶但不是在不太强的容器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健康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遇水释放有毒气体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演变剧烈的毒性猫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气体与水或潮湿空气中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如接触磷化铝，磷五硫化物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与酸接触释放出有毒气体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与酸接触释放剧毒急性猫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气体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如：次氯酸钠，钡的聚硫化物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smtClean="0"/>
                        <a:t>EUH032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与酸接触释放剧毒气体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与酸接触释放剧毒急性猫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气体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如：氰化氢的盐，叠氮化钠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反复接触可能导致皮肤干燥或龟裂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反复接触可能导致皮肤干燥或开裂，但不归类刺激性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由眼睛接触会中毒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毒性眼刺激试验归因于通过眼睛吸收过程，而不是通过粘膜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腐蚀性，对呼吸道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Inhlalation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TOX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试验的死亡率因腐蚀或归入腐蚀性，对皮肤和容易被吸入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环境特性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危害臭氧层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欧盟其他危险说明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含有铅。不应使用在表面上容易被儿童咀嚼或吸。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警告！含有铅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氰基丙烯酸酯。危险。债券皮肤和眼睛在几秒钟内。请将此药品放在儿童接触不到的地方。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含有铬（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 。可能会产生过敏反应。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含有异氰酸盐。可能会产生过敏反应。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警告！不要与其他产品一起使用。可能释放出有害气体（氯气） 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警告！含有镉。使用过程中形成危险的烟雾。请参阅制造商提供的信息。遵守安全指示。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致敏物质的名称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。可能会产生过敏反应。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使用时会变得高度易燃。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EUH209A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可以成为易燃使用。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根据要求提供安全数据表。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为了避免对人类健康和环境的风险，遵守使用说明。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产品使用的是植物保护产品（可予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91/414/EEC</a:t>
                      </a: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b="1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9849</Words>
  <Application>Microsoft Office PowerPoint</Application>
  <PresentationFormat>On-screen Show (4:3)</PresentationFormat>
  <Paragraphs>1468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Thomas_2</cp:lastModifiedBy>
  <cp:revision>164</cp:revision>
  <dcterms:created xsi:type="dcterms:W3CDTF">2014-02-21T01:50:04Z</dcterms:created>
  <dcterms:modified xsi:type="dcterms:W3CDTF">2014-02-28T07:37:20Z</dcterms:modified>
</cp:coreProperties>
</file>