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9" autoAdjust="0"/>
  </p:normalViewPr>
  <p:slideViewPr>
    <p:cSldViewPr>
      <p:cViewPr>
        <p:scale>
          <a:sx n="32" d="100"/>
          <a:sy n="32" d="100"/>
        </p:scale>
        <p:origin x="-1446" y="3846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779A-AE01-4A15-9F54-F43503DDAA1D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75D4-89AD-4D54-8BFA-04D68BE6A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9"/>
            <a:ext cx="27980640" cy="9408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91"/>
            <a:ext cx="7406640" cy="37449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91"/>
            <a:ext cx="21671280" cy="374497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8" y="28204162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8" y="18602969"/>
            <a:ext cx="27980640" cy="9601195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7"/>
            <a:ext cx="14538960" cy="2896616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7"/>
            <a:ext cx="14538960" cy="2896616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9824722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13919199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9824722"/>
            <a:ext cx="14550389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13919199"/>
            <a:ext cx="14550389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2"/>
            <a:ext cx="10829928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4"/>
            <a:ext cx="18402302" cy="37459925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4"/>
            <a:ext cx="10829928" cy="30022805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2"/>
            <a:ext cx="19751040" cy="362712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58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7"/>
            <a:ext cx="19751040" cy="5151115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7"/>
            <a:ext cx="29626560" cy="2896616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6"/>
            <a:ext cx="76809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6"/>
            <a:ext cx="104241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6"/>
            <a:ext cx="76809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23" y="2"/>
            <a:ext cx="31455355" cy="2215992"/>
          </a:xfrm>
          <a:prstGeom prst="rect">
            <a:avLst/>
          </a:prstGeom>
          <a:noFill/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sz="115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70C0"/>
                </a:solidFill>
              </a:rPr>
              <a:t>GHS Label </a:t>
            </a:r>
            <a:r>
              <a:rPr lang="zh-CN" altLang="en-US" sz="9600" b="1" dirty="0" smtClean="0"/>
              <a:t>细部说明</a:t>
            </a:r>
            <a:endParaRPr lang="en-US" altLang="ja-JP" sz="115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38200" y="24079200"/>
          <a:ext cx="7315200" cy="9905999"/>
        </p:xfrm>
        <a:graphic>
          <a:graphicData uri="http://schemas.openxmlformats.org/drawingml/2006/table">
            <a:tbl>
              <a:tblPr/>
              <a:tblGrid>
                <a:gridCol w="5482157"/>
                <a:gridCol w="1833043"/>
              </a:tblGrid>
              <a:tr h="24573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48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EALTH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5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3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48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LAMMABILITY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3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4800" dirty="0">
                          <a:latin typeface="Calibri"/>
                          <a:ea typeface="Calibri"/>
                          <a:cs typeface="Times New Roman"/>
                        </a:rPr>
                        <a:t>EACTIVITY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300" dirty="0">
                          <a:latin typeface="Calibri"/>
                          <a:ea typeface="Calibri"/>
                          <a:cs typeface="Times New Roman"/>
                        </a:rPr>
                        <a:t>PERSONAL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300" dirty="0">
                          <a:latin typeface="Calibri"/>
                          <a:ea typeface="Calibri"/>
                          <a:cs typeface="Times New Roman"/>
                        </a:rPr>
                        <a:t>PROTECTION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271" name="Picture 7" descr="C:\Users\thomas\Pictures\4642164203_a0ef28b0d7_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2" y="4754882"/>
            <a:ext cx="3429000" cy="3429000"/>
          </a:xfrm>
          <a:prstGeom prst="rect">
            <a:avLst/>
          </a:prstGeom>
          <a:noFill/>
        </p:spPr>
      </p:pic>
      <p:pic>
        <p:nvPicPr>
          <p:cNvPr id="11272" name="Picture 8" descr="C:\Users\thomas\Pictures\4642164213_3eb2fce97a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7042" y="5120642"/>
            <a:ext cx="3429000" cy="3429000"/>
          </a:xfrm>
          <a:prstGeom prst="rect">
            <a:avLst/>
          </a:prstGeom>
          <a:noFill/>
        </p:spPr>
      </p:pic>
      <p:pic>
        <p:nvPicPr>
          <p:cNvPr id="11273" name="Picture 9" descr="C:\Users\thomas\Pictures\4642164225_0c62ef992b_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2" y="14630402"/>
            <a:ext cx="3429000" cy="3429000"/>
          </a:xfrm>
          <a:prstGeom prst="rect">
            <a:avLst/>
          </a:prstGeom>
          <a:noFill/>
        </p:spPr>
      </p:pic>
      <p:pic>
        <p:nvPicPr>
          <p:cNvPr id="11274" name="Picture 10" descr="C:\Users\thomas\Pictures\4642164237_d6e49ca5ff_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579842" y="5486402"/>
            <a:ext cx="3429000" cy="3429000"/>
          </a:xfrm>
          <a:prstGeom prst="rect">
            <a:avLst/>
          </a:prstGeom>
          <a:noFill/>
        </p:spPr>
      </p:pic>
      <p:pic>
        <p:nvPicPr>
          <p:cNvPr id="11275" name="Picture 11" descr="C:\Users\thomas\Pictures\4642164253_abd2103c3b_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579842" y="14630402"/>
            <a:ext cx="3429000" cy="3429000"/>
          </a:xfrm>
          <a:prstGeom prst="rect">
            <a:avLst/>
          </a:prstGeom>
          <a:noFill/>
        </p:spPr>
      </p:pic>
      <p:pic>
        <p:nvPicPr>
          <p:cNvPr id="11276" name="Picture 12" descr="C:\Users\thomas\Pictures\4642776748_bcab182e4e_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1522" y="9144002"/>
            <a:ext cx="3429000" cy="3429000"/>
          </a:xfrm>
          <a:prstGeom prst="rect">
            <a:avLst/>
          </a:prstGeom>
          <a:noFill/>
        </p:spPr>
      </p:pic>
      <p:pic>
        <p:nvPicPr>
          <p:cNvPr id="11277" name="Picture 13" descr="C:\Users\thomas\Pictures\4642776772_fdbd784f98_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579842" y="9509762"/>
            <a:ext cx="3429000" cy="3429000"/>
          </a:xfrm>
          <a:prstGeom prst="rect">
            <a:avLst/>
          </a:prstGeom>
          <a:noFill/>
        </p:spPr>
      </p:pic>
      <p:pic>
        <p:nvPicPr>
          <p:cNvPr id="11278" name="Picture 14" descr="C:\Users\thomas\Pictures\4642776786_141ccfd175_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07042" y="14630402"/>
            <a:ext cx="3429000" cy="3429000"/>
          </a:xfrm>
          <a:prstGeom prst="rect">
            <a:avLst/>
          </a:prstGeom>
          <a:noFill/>
        </p:spPr>
      </p:pic>
      <p:pic>
        <p:nvPicPr>
          <p:cNvPr id="11279" name="Picture 15" descr="C:\Users\thomas\Pictures\4642776842_33b0b0583e_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07042" y="9144002"/>
            <a:ext cx="3429000" cy="3429000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4389120" y="5120640"/>
            <a:ext cx="5852160" cy="33978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zh-CN" altLang="en-US" sz="4800" b="1" dirty="0" smtClean="0"/>
              <a:t>腐蚀性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造成严重皮肤灼伤和眼睛灼伤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可能腐蚀金属</a:t>
            </a:r>
            <a:endParaRPr lang="en-US" sz="4800" b="1" dirty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4264640" y="5120640"/>
            <a:ext cx="6949440" cy="41365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zh-CN" altLang="en-US" sz="4800" b="1" dirty="0" smtClean="0"/>
              <a:t>加压气体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内含加压气体</a:t>
            </a:r>
            <a:r>
              <a:rPr lang="en-US" altLang="zh-CN" sz="4800" b="1" dirty="0" smtClean="0"/>
              <a:t>; </a:t>
            </a:r>
            <a:r>
              <a:rPr lang="zh-CN" altLang="en-US" sz="4800" b="1" dirty="0" smtClean="0"/>
              <a:t>遇热可能爆炸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内含冷冻气体</a:t>
            </a:r>
            <a:r>
              <a:rPr lang="en-US" altLang="zh-CN" sz="4800" b="1" dirty="0" smtClean="0"/>
              <a:t>;</a:t>
            </a:r>
            <a:r>
              <a:rPr lang="zh-CN" altLang="en-US" sz="4800" b="1" dirty="0" smtClean="0"/>
              <a:t>可能低温灼伤</a:t>
            </a:r>
            <a:endParaRPr lang="en-US" altLang="ja-JP" sz="48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673840" y="29260800"/>
            <a:ext cx="20147280" cy="128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 descr="Tristar Logo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1520" y="731520"/>
            <a:ext cx="91440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0" y="42062400"/>
            <a:ext cx="32918400" cy="1674305"/>
          </a:xfrm>
          <a:prstGeom prst="rect">
            <a:avLst/>
          </a:prstGeom>
          <a:noFill/>
          <a:ln w="38100">
            <a:noFill/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sz="8000" b="1" dirty="0" err="1" smtClean="0">
                <a:solidFill>
                  <a:srgbClr val="002060"/>
                </a:solidFill>
                <a:latin typeface="Albertus MT" pitchFamily="18" charset="0"/>
              </a:rPr>
              <a:t>Tristar</a:t>
            </a:r>
            <a:r>
              <a:rPr lang="en-US" sz="8000" b="1" dirty="0" smtClean="0">
                <a:solidFill>
                  <a:srgbClr val="002060"/>
                </a:solidFill>
                <a:latin typeface="Albertus MT" pitchFamily="18" charset="0"/>
              </a:rPr>
              <a:t> Aero Technology, Inc.   </a:t>
            </a:r>
            <a:r>
              <a:rPr lang="en-US" sz="8000" b="1" dirty="0" smtClean="0">
                <a:solidFill>
                  <a:srgbClr val="002060"/>
                </a:solidFill>
                <a:latin typeface="Albertus MT" pitchFamily="18" charset="0"/>
              </a:rPr>
              <a:t>www.ghstag.com</a:t>
            </a:r>
            <a:r>
              <a:rPr lang="en-US" altLang="ja-JP" sz="8000" dirty="0" smtClean="0">
                <a:ln w="3175" cmpd="sng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</a:rPr>
              <a:t>   </a:t>
            </a:r>
            <a:endParaRPr lang="en-US" altLang="ja-JP" sz="8000" dirty="0" smtClean="0">
              <a:ln w="3175" cmpd="sng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237440" y="5120640"/>
            <a:ext cx="6949440" cy="41365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zh-CN" altLang="en-US" sz="4800" b="1" dirty="0" smtClean="0"/>
              <a:t>爆炸物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引火</a:t>
            </a:r>
            <a:r>
              <a:rPr lang="en-US" altLang="zh-CN" sz="4800" b="1" dirty="0" smtClean="0"/>
              <a:t>,</a:t>
            </a:r>
            <a:r>
              <a:rPr lang="zh-CN" altLang="en-US" sz="4800" b="1" dirty="0" smtClean="0"/>
              <a:t>爆炸或抛射危害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可能在火中整体爆炸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不稳定爆炸物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遇热可能爆炸</a:t>
            </a:r>
            <a:endParaRPr lang="en-US" altLang="ja-JP" sz="48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28800" y="2926085"/>
            <a:ext cx="29260800" cy="167430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FF0000"/>
                </a:solidFill>
              </a:rPr>
              <a:t>全球</a:t>
            </a:r>
            <a:r>
              <a:rPr lang="en-US" altLang="zh-CN" sz="8000" b="1" dirty="0" smtClean="0">
                <a:solidFill>
                  <a:srgbClr val="FF0000"/>
                </a:solidFill>
              </a:rPr>
              <a:t>GHS Label </a:t>
            </a:r>
            <a:r>
              <a:rPr lang="zh-CN" altLang="en-US" sz="8000" b="1" dirty="0" smtClean="0">
                <a:solidFill>
                  <a:srgbClr val="FF0000"/>
                </a:solidFill>
              </a:rPr>
              <a:t>的危险图示为底色</a:t>
            </a:r>
            <a:r>
              <a:rPr lang="en-US" altLang="zh-CN" sz="8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8000" b="1" dirty="0" smtClean="0">
                <a:solidFill>
                  <a:srgbClr val="FF0000"/>
                </a:solidFill>
              </a:rPr>
              <a:t>白色</a:t>
            </a:r>
            <a:r>
              <a:rPr lang="en-US" altLang="zh-CN" sz="80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8000" b="1" dirty="0" smtClean="0">
                <a:solidFill>
                  <a:srgbClr val="FF0000"/>
                </a:solidFill>
              </a:rPr>
              <a:t>符号</a:t>
            </a:r>
            <a:r>
              <a:rPr lang="en-US" altLang="zh-CN" sz="8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8000" b="1" dirty="0" smtClean="0">
                <a:solidFill>
                  <a:srgbClr val="FF0000"/>
                </a:solidFill>
              </a:rPr>
              <a:t>黑色</a:t>
            </a:r>
            <a:r>
              <a:rPr lang="en-US" altLang="zh-CN" sz="80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8000" b="1" dirty="0" smtClean="0">
                <a:solidFill>
                  <a:srgbClr val="FF0000"/>
                </a:solidFill>
              </a:rPr>
              <a:t>边框</a:t>
            </a:r>
            <a:r>
              <a:rPr lang="en-US" altLang="zh-CN" sz="8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8000" b="1" dirty="0" smtClean="0">
                <a:solidFill>
                  <a:srgbClr val="FF0000"/>
                </a:solidFill>
              </a:rPr>
              <a:t>红色</a:t>
            </a:r>
            <a:endParaRPr lang="en-US" altLang="ja-JP" sz="7700" b="1" dirty="0" smtClean="0">
              <a:ln w="317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89120" y="10472177"/>
            <a:ext cx="5852160" cy="13665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zh-CN" altLang="en-US" sz="6000" b="1" dirty="0" smtClean="0"/>
              <a:t>对环境污染</a:t>
            </a:r>
            <a:endParaRPr lang="en-US" altLang="ja-JP" sz="58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264640" y="9509760"/>
            <a:ext cx="6949440" cy="33978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zh-CN" altLang="en-US" sz="4800" b="1" dirty="0" smtClean="0"/>
              <a:t>皮肤接触致命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皮肤接触有毒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吞食致命</a:t>
            </a:r>
            <a:r>
              <a:rPr lang="en-US" altLang="zh-CN" sz="4800" b="1" dirty="0" smtClean="0"/>
              <a:t>. </a:t>
            </a:r>
            <a:r>
              <a:rPr lang="zh-CN" altLang="en-US" sz="4800" b="1" dirty="0" smtClean="0"/>
              <a:t>吸入致命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吞食有毒</a:t>
            </a:r>
            <a:r>
              <a:rPr lang="en-US" altLang="zh-CN" sz="4800" b="1" dirty="0" smtClean="0"/>
              <a:t>. </a:t>
            </a:r>
            <a:r>
              <a:rPr lang="zh-CN" altLang="en-US" sz="4800" b="1" dirty="0" smtClean="0"/>
              <a:t>吸入有毒</a:t>
            </a:r>
            <a:endParaRPr lang="en-US" altLang="ja-JP" sz="48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237440" y="9509760"/>
            <a:ext cx="6949440" cy="33978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zh-CN" altLang="en-US" sz="4800" b="1" dirty="0" smtClean="0"/>
              <a:t>可能引起燃烧或爆炸</a:t>
            </a:r>
            <a:r>
              <a:rPr lang="en-US" altLang="zh-CN" sz="4800" b="1" dirty="0" smtClean="0"/>
              <a:t>; </a:t>
            </a:r>
            <a:r>
              <a:rPr lang="zh-CN" altLang="en-US" sz="4800" b="1" dirty="0" smtClean="0"/>
              <a:t>强氧化剂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可能加剧燃烧或爆炸</a:t>
            </a:r>
            <a:r>
              <a:rPr lang="en-US" altLang="zh-CN" sz="4800" b="1" dirty="0" smtClean="0"/>
              <a:t>; </a:t>
            </a:r>
            <a:r>
              <a:rPr lang="zh-CN" altLang="en-US" sz="4800" b="1" dirty="0" smtClean="0"/>
              <a:t>强氧化剂</a:t>
            </a:r>
            <a:endParaRPr lang="en-US" altLang="ja-JP" sz="48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89120" y="13167363"/>
            <a:ext cx="5852160" cy="63525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zh-CN" altLang="en-US" sz="4800" b="1" dirty="0" smtClean="0"/>
              <a:t>皮肤接触有毒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吞食</a:t>
            </a:r>
            <a:r>
              <a:rPr lang="en-US" altLang="zh-CN" sz="4800" b="1" dirty="0" smtClean="0"/>
              <a:t>, </a:t>
            </a:r>
            <a:r>
              <a:rPr lang="zh-CN" altLang="en-US" sz="4800" b="1" dirty="0" smtClean="0"/>
              <a:t>吸入</a:t>
            </a:r>
            <a:r>
              <a:rPr lang="en-US" altLang="zh-CN" sz="4800" b="1" dirty="0" smtClean="0"/>
              <a:t>,</a:t>
            </a:r>
            <a:r>
              <a:rPr lang="zh-CN" altLang="en-US" sz="4800" b="1" dirty="0" smtClean="0"/>
              <a:t>皮肤接触有害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可能造成皮肤及眼睛刺激或过敏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可能造成呼吸道刺激或者可造成困倦或晕眩</a:t>
            </a:r>
            <a:endParaRPr lang="en-US" altLang="ja-JP" sz="48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264640" y="13167360"/>
            <a:ext cx="6949440" cy="70911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zh-CN" altLang="en-US" sz="4800" b="1" dirty="0" smtClean="0"/>
              <a:t>可能致癌</a:t>
            </a:r>
            <a:r>
              <a:rPr lang="en-US" altLang="zh-CN" sz="4800" b="1" dirty="0" smtClean="0"/>
              <a:t>, </a:t>
            </a:r>
            <a:r>
              <a:rPr lang="zh-CN" altLang="en-US" sz="4800" b="1" dirty="0" smtClean="0"/>
              <a:t>可能造成遗传性缺陷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长期或重复暴露可能对器官造成伤害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可能对生育能力或胎儿造成伤害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吸入或吞食可能导致过敏或哮喘病症状或呼吸困难</a:t>
            </a:r>
            <a:r>
              <a:rPr lang="en-US" altLang="zh-CN" sz="4800" b="1" dirty="0" smtClean="0"/>
              <a:t>, </a:t>
            </a:r>
            <a:r>
              <a:rPr lang="zh-CN" altLang="en-US" sz="4800" b="1" dirty="0" smtClean="0"/>
              <a:t>严重致命</a:t>
            </a:r>
            <a:endParaRPr lang="en-US" altLang="ja-JP" sz="48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237440" y="13167360"/>
            <a:ext cx="6949440" cy="70911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zh-CN" altLang="en-US" sz="4800" b="1" dirty="0" smtClean="0"/>
              <a:t>过热可能起火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极度易燃物或气体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易燃气胶</a:t>
            </a:r>
            <a:r>
              <a:rPr lang="en-US" altLang="zh-CN" sz="4800" b="1" dirty="0" smtClean="0"/>
              <a:t>,</a:t>
            </a:r>
            <a:r>
              <a:rPr lang="zh-CN" altLang="en-US" sz="4800" b="1" dirty="0" smtClean="0"/>
              <a:t>易燃固体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易燃液体和蒸气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暴露在空气中会自燃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遇水放出可能自燃或成易燃气体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量大时可能自热或可能自燃</a:t>
            </a:r>
            <a:endParaRPr lang="en-US" altLang="ja-JP" sz="48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34" name="Picture 33" descr="https://jr.chemwatch.net/cg2/images/HARMFUL.jpg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704320" y="20848320"/>
            <a:ext cx="21945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34"/>
          <p:cNvSpPr/>
          <p:nvPr/>
        </p:nvSpPr>
        <p:spPr>
          <a:xfrm>
            <a:off x="14264640" y="20848320"/>
            <a:ext cx="6949440" cy="19205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zh-CN" altLang="en-US" sz="4800" b="1" dirty="0" smtClean="0"/>
              <a:t>尚无资料有何影响</a:t>
            </a:r>
            <a:br>
              <a:rPr lang="zh-CN" altLang="en-US" sz="4800" b="1" dirty="0" smtClean="0"/>
            </a:br>
            <a:r>
              <a:rPr lang="zh-CN" altLang="en-US" sz="4800" b="1" dirty="0" smtClean="0"/>
              <a:t>对人体无害</a:t>
            </a:r>
            <a:endParaRPr lang="en-US" altLang="ja-JP" sz="48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3" name="Picture 2" descr="C:\Users\thomas\Pictures\biohazard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579840" y="20116800"/>
            <a:ext cx="3291840" cy="3291840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>
            <a:off x="25237440" y="20848320"/>
            <a:ext cx="6949440" cy="2659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</a:rPr>
              <a:t>目前我们资料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GHS 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缺少辐射性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Label 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未来可能增加</a:t>
            </a:r>
            <a:endParaRPr lang="en-US" altLang="ja-JP" sz="4800" b="1" dirty="0" smtClean="0">
              <a:ln w="317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906000" y="24140160"/>
            <a:ext cx="21915120" cy="1310640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zh-CN" altLang="en-US" sz="5400" b="1" dirty="0" smtClean="0"/>
              <a:t>影响健康分</a:t>
            </a:r>
            <a:r>
              <a:rPr lang="en-US" altLang="zh-CN" sz="5400" b="1" dirty="0" smtClean="0"/>
              <a:t>0,1,2,3,4 </a:t>
            </a:r>
            <a:r>
              <a:rPr lang="zh-CN" altLang="en-US" sz="5400" b="1" dirty="0" smtClean="0"/>
              <a:t>五种等级</a:t>
            </a:r>
            <a:r>
              <a:rPr lang="en-US" altLang="zh-CN" sz="5400" b="1" dirty="0" smtClean="0"/>
              <a:t>0</a:t>
            </a:r>
            <a:r>
              <a:rPr lang="zh-CN" altLang="en-US" sz="5400" b="1" dirty="0" smtClean="0"/>
              <a:t>是无影响</a:t>
            </a:r>
            <a:r>
              <a:rPr lang="en-US" altLang="zh-CN" sz="5400" b="1" dirty="0" smtClean="0"/>
              <a:t>, 4</a:t>
            </a:r>
            <a:r>
              <a:rPr lang="zh-CN" altLang="en-US" sz="5400" b="1" dirty="0" smtClean="0"/>
              <a:t>是严重影响</a:t>
            </a:r>
            <a:endParaRPr lang="en-US" altLang="ja-JP" sz="53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06000" y="25968966"/>
            <a:ext cx="21915120" cy="136652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zh-CN" altLang="en-US" sz="6000" b="1" dirty="0" smtClean="0"/>
              <a:t>燃点分</a:t>
            </a:r>
            <a:r>
              <a:rPr lang="en-US" altLang="zh-CN" sz="6000" b="1" dirty="0" smtClean="0"/>
              <a:t>0,1,2,3,4 </a:t>
            </a:r>
            <a:r>
              <a:rPr lang="zh-CN" altLang="en-US" sz="6000" b="1" dirty="0" smtClean="0"/>
              <a:t>五种等级</a:t>
            </a:r>
            <a:r>
              <a:rPr lang="en-US" altLang="zh-CN" sz="6000" b="1" dirty="0" smtClean="0"/>
              <a:t>0</a:t>
            </a:r>
            <a:r>
              <a:rPr lang="zh-CN" altLang="en-US" sz="6000" b="1" dirty="0" smtClean="0"/>
              <a:t>是无影响</a:t>
            </a:r>
            <a:r>
              <a:rPr lang="en-US" altLang="zh-CN" sz="6000" b="1" dirty="0" smtClean="0"/>
              <a:t>, 4</a:t>
            </a:r>
            <a:r>
              <a:rPr lang="zh-CN" altLang="en-US" sz="6000" b="1" dirty="0" smtClean="0"/>
              <a:t>是严重影响</a:t>
            </a:r>
            <a:endParaRPr lang="en-US" altLang="ja-JP" sz="58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982200" y="27797767"/>
            <a:ext cx="21838920" cy="136652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zh-CN" altLang="en-US" sz="6000" b="1" dirty="0" smtClean="0"/>
              <a:t>反应分</a:t>
            </a:r>
            <a:r>
              <a:rPr lang="en-US" altLang="zh-CN" sz="6000" b="1" dirty="0" smtClean="0"/>
              <a:t>0,1,2,3,4 </a:t>
            </a:r>
            <a:r>
              <a:rPr lang="zh-CN" altLang="en-US" sz="6000" b="1" dirty="0" smtClean="0"/>
              <a:t>五种等级</a:t>
            </a:r>
            <a:r>
              <a:rPr lang="en-US" altLang="zh-CN" sz="6000" b="1" dirty="0" smtClean="0"/>
              <a:t>0</a:t>
            </a:r>
            <a:r>
              <a:rPr lang="zh-CN" altLang="en-US" sz="6000" b="1" dirty="0" smtClean="0"/>
              <a:t>是无影响</a:t>
            </a:r>
            <a:r>
              <a:rPr lang="en-US" altLang="zh-CN" sz="6000" b="1" dirty="0" smtClean="0"/>
              <a:t>, 4</a:t>
            </a:r>
            <a:r>
              <a:rPr lang="zh-CN" altLang="en-US" sz="6000" b="1" dirty="0" smtClean="0"/>
              <a:t>是严重影响</a:t>
            </a:r>
            <a:endParaRPr lang="en-US" altLang="ja-JP" sz="58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7239000" y="24993600"/>
            <a:ext cx="2438400" cy="381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467600" y="27203400"/>
            <a:ext cx="19812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696200" y="28803600"/>
            <a:ext cx="1905000" cy="14478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315200" y="32994600"/>
            <a:ext cx="4023360" cy="284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199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Cheng</dc:creator>
  <cp:lastModifiedBy>Thomas_2</cp:lastModifiedBy>
  <cp:revision>50</cp:revision>
  <dcterms:created xsi:type="dcterms:W3CDTF">2012-03-09T05:04:24Z</dcterms:created>
  <dcterms:modified xsi:type="dcterms:W3CDTF">2014-03-02T02:37:10Z</dcterms:modified>
</cp:coreProperties>
</file>