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9" autoAdjust="0"/>
  </p:normalViewPr>
  <p:slideViewPr>
    <p:cSldViewPr>
      <p:cViewPr>
        <p:scale>
          <a:sx n="33" d="100"/>
          <a:sy n="33" d="100"/>
        </p:scale>
        <p:origin x="-1338" y="413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779A-AE01-4A15-9F54-F43503DDAA1D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75D4-89AD-4D54-8BFA-04D68BE6A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1"/>
            <a:ext cx="7406640" cy="37449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1"/>
            <a:ext cx="21671280" cy="37449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8204162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8602969"/>
            <a:ext cx="27980640" cy="9601195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2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199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2"/>
            <a:ext cx="14550389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199"/>
            <a:ext cx="14550389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2"/>
            <a:ext cx="10829928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2" cy="374599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8" cy="3002280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40" cy="362712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8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6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6"/>
            <a:ext cx="104241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3" y="2"/>
            <a:ext cx="31455355" cy="2212913"/>
          </a:xfrm>
          <a:prstGeom prst="rect">
            <a:avLst/>
          </a:prstGeom>
          <a:noFill/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70C0"/>
                </a:solidFill>
              </a:rPr>
              <a:t>           GHS </a:t>
            </a:r>
            <a:r>
              <a:rPr lang="ko-KR" altLang="en-US" sz="11500" b="1" dirty="0" smtClean="0">
                <a:solidFill>
                  <a:srgbClr val="0070C0"/>
                </a:solidFill>
              </a:rPr>
              <a:t>라벨 자세한 내용은</a:t>
            </a:r>
            <a:endParaRPr lang="en-US" altLang="ja-JP" sz="13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200" y="24079200"/>
          <a:ext cx="7315200" cy="9905999"/>
        </p:xfrm>
        <a:graphic>
          <a:graphicData uri="http://schemas.openxmlformats.org/drawingml/2006/table">
            <a:tbl>
              <a:tblPr/>
              <a:tblGrid>
                <a:gridCol w="5482157"/>
                <a:gridCol w="1833043"/>
              </a:tblGrid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EALTH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LAMMABILITY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4800" dirty="0">
                          <a:latin typeface="Calibri"/>
                          <a:ea typeface="Calibri"/>
                          <a:cs typeface="Times New Roman"/>
                        </a:rPr>
                        <a:t>EACTIVITY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PERSONAL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PROTECTION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71" name="Picture 7" descr="C:\Users\thomas\Pictures\4642164203_a0ef28b0d7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2" y="4754882"/>
            <a:ext cx="3429000" cy="3429000"/>
          </a:xfrm>
          <a:prstGeom prst="rect">
            <a:avLst/>
          </a:prstGeom>
          <a:noFill/>
        </p:spPr>
      </p:pic>
      <p:pic>
        <p:nvPicPr>
          <p:cNvPr id="11272" name="Picture 8" descr="C:\Users\thomas\Pictures\4642164213_3eb2fce97a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7042" y="5120642"/>
            <a:ext cx="3429000" cy="3429000"/>
          </a:xfrm>
          <a:prstGeom prst="rect">
            <a:avLst/>
          </a:prstGeom>
          <a:noFill/>
        </p:spPr>
      </p:pic>
      <p:pic>
        <p:nvPicPr>
          <p:cNvPr id="11273" name="Picture 9" descr="C:\Users\thomas\Pictures\4642164225_0c62ef992b_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4" name="Picture 10" descr="C:\Users\thomas\Pictures\4642164237_d6e49ca5ff_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79842" y="5486402"/>
            <a:ext cx="3429000" cy="3429000"/>
          </a:xfrm>
          <a:prstGeom prst="rect">
            <a:avLst/>
          </a:prstGeom>
          <a:noFill/>
        </p:spPr>
      </p:pic>
      <p:pic>
        <p:nvPicPr>
          <p:cNvPr id="11275" name="Picture 11" descr="C:\Users\thomas\Pictures\4642164253_abd2103c3b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57984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6" name="Picture 12" descr="C:\Users\thomas\Pictures\4642776748_bcab182e4e_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2" y="9144002"/>
            <a:ext cx="3429000" cy="3429000"/>
          </a:xfrm>
          <a:prstGeom prst="rect">
            <a:avLst/>
          </a:prstGeom>
          <a:noFill/>
        </p:spPr>
      </p:pic>
      <p:pic>
        <p:nvPicPr>
          <p:cNvPr id="11277" name="Picture 13" descr="C:\Users\thomas\Pictures\4642776772_fdbd784f98_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579842" y="9509762"/>
            <a:ext cx="3429000" cy="3429000"/>
          </a:xfrm>
          <a:prstGeom prst="rect">
            <a:avLst/>
          </a:prstGeom>
          <a:noFill/>
        </p:spPr>
      </p:pic>
      <p:pic>
        <p:nvPicPr>
          <p:cNvPr id="11278" name="Picture 14" descr="C:\Users\thomas\Pictures\4642776786_141ccfd175_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0704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9" name="Picture 15" descr="C:\Users\thomas\Pictures\4642776842_33b0b0583e_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07042" y="9144002"/>
            <a:ext cx="3429000" cy="3429000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4389120" y="5120640"/>
            <a:ext cx="5852160" cy="3520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부식성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피부에 심한 화상과 눈에 화상을 일으킴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금속을 부식시킬 수 있음</a:t>
            </a:r>
            <a:endParaRPr lang="en-US" sz="4000" b="1" dirty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264640" y="5120640"/>
            <a:ext cx="6949440" cy="3520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가압 가스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고압 가스를 포함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가열되면 폭발 할 수 있습니다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냉동 가스를 포함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화상을 극저온 수 있습니다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673840" y="29260800"/>
            <a:ext cx="20147280" cy="128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Tristar Logo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" y="73152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0" y="42062400"/>
            <a:ext cx="32918400" cy="1674305"/>
          </a:xfrm>
          <a:prstGeom prst="rect">
            <a:avLst/>
          </a:prstGeom>
          <a:noFill/>
          <a:ln w="38100">
            <a:noFill/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002060"/>
                </a:solidFill>
                <a:latin typeface="Albertus MT" pitchFamily="18" charset="0"/>
              </a:rPr>
              <a:t>Tristar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 Aero Technology, Inc.   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www.ghstag.com</a:t>
            </a:r>
            <a:endParaRPr lang="en-US" sz="8000" b="1" dirty="0" smtClean="0">
              <a:solidFill>
                <a:srgbClr val="002060"/>
              </a:solidFill>
              <a:latin typeface="Albertus MT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237440" y="5120640"/>
            <a:ext cx="6949440" cy="4136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폭발물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화재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폭발 또는 프로젝션 위험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대량 화재 폭발 할 수도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불안정한 폭발물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가열하면 폭발 할 수 있음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800" y="2926085"/>
            <a:ext cx="29260800" cy="144347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ko-KR" altLang="en-US" sz="6500" b="1" dirty="0" smtClean="0">
                <a:solidFill>
                  <a:srgbClr val="FF0000"/>
                </a:solidFill>
              </a:rPr>
              <a:t>배경에 대한 글로벌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GHS 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라벨 위험 아이콘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흰색 기호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검은 색 테두리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레드</a:t>
            </a:r>
            <a:endParaRPr lang="en-US" altLang="ja-JP" sz="65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9120" y="10472177"/>
            <a:ext cx="5852160" cy="12895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5500" b="1" dirty="0" smtClean="0"/>
              <a:t>환경 오염</a:t>
            </a:r>
            <a:endParaRPr lang="en-US" altLang="ja-JP" sz="55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4640" y="8991600"/>
            <a:ext cx="6949440" cy="4136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피부와 접촉하면 치명적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피부와 접촉하면 유독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삼키면 치명적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흡입했을 때 치명적인 경우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독성의 삼키면 유독 함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흡입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237440" y="9509760"/>
            <a:ext cx="6949440" cy="2905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강한 산화제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화재 나 폭발을 일으킬 수 있음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강한 산화제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화재 나 폭발을 강화 할 수 있습니다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89120" y="13167363"/>
            <a:ext cx="5852160" cy="65987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피부와 접촉하면 유독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유해와 함께 섭취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흡입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피부 접촉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피부와 눈에 자극이나 알레르기를 일으킬 수 있음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호흡 기계 자극을 일으킬 수 또는 졸음 또는 현기증을 일으킬 수 있음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264640" y="13487400"/>
            <a:ext cx="6949440" cy="7214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암을 일으킬 수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유전 적 결함이 발생할 수 있습니다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장기간 또는 반복 노출되면 장기에 손상을 일으킬 수 있음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태아 또는 생식 능력에 손상을 일으킬 수 있음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흡입 또는 섭취시 알레르기 성 반응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천식 또는 호흡 곤란을 일으킬 수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심각한 치명적인있다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237440" y="13167360"/>
            <a:ext cx="6949440" cy="7214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과열로 화재의 원인이 될 수 있습니다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또는 인화성 가스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가연성 플라스틱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가연성 고체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인화성 액체 및 증기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공기에 노출되면 저절로 불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물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가연성 가스가 자연 발화 또는을 할 수 방출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볼륨 자체 발열 또는 자연 발화 될 수있다 가능하면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4" name="Picture 33" descr="https://jr.chemwatch.net/cg2/images/HARMFUL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704320" y="20848320"/>
            <a:ext cx="21945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14264640" y="21107400"/>
            <a:ext cx="6949440" cy="16743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데이터에 미치는 영향 없음 </a:t>
            </a:r>
            <a:br>
              <a:rPr lang="ko-KR" altLang="en-US" sz="4000" b="1" dirty="0" smtClean="0"/>
            </a:br>
            <a:r>
              <a:rPr lang="ko-KR" altLang="en-US" sz="4000" b="1" dirty="0" smtClean="0"/>
              <a:t>해가없는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" name="Picture 2" descr="C:\Users\thomas\Pictures\biohazard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579840" y="20116800"/>
            <a:ext cx="3291840" cy="329184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25237440" y="20848320"/>
            <a:ext cx="6949440" cy="2289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ko-KR" altLang="en-US" sz="4000" b="1" dirty="0" smtClean="0"/>
              <a:t>현재 우리가 정보 </a:t>
            </a:r>
            <a:r>
              <a:rPr lang="en-US" altLang="ko-KR" sz="4000" b="1" dirty="0" smtClean="0"/>
              <a:t>GHS </a:t>
            </a:r>
            <a:r>
              <a:rPr lang="ko-KR" altLang="en-US" sz="4000" b="1" dirty="0" smtClean="0"/>
              <a:t>부족 라벨 방사선은 미래에 증가 할 수있다</a:t>
            </a:r>
            <a:endParaRPr lang="en-US" altLang="ja-JP" sz="40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906000" y="24140160"/>
            <a:ext cx="21915120" cy="1274195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altLang="ko-KR" sz="5400" b="1" dirty="0" smtClean="0"/>
              <a:t>0,1,2,3,4 </a:t>
            </a:r>
            <a:r>
              <a:rPr lang="ko-KR" altLang="en-US" sz="5400" b="1" dirty="0" smtClean="0"/>
              <a:t>다섯 단계는 </a:t>
            </a:r>
            <a:r>
              <a:rPr lang="en-US" altLang="ko-KR" sz="5400" b="1" dirty="0" smtClean="0"/>
              <a:t>0</a:t>
            </a:r>
            <a:r>
              <a:rPr lang="ko-KR" altLang="en-US" sz="5400" b="1" dirty="0" smtClean="0"/>
              <a:t>의 건강에 영향 없다 영향 </a:t>
            </a:r>
            <a:r>
              <a:rPr lang="en-US" altLang="ko-KR" sz="5400" b="1" dirty="0" smtClean="0"/>
              <a:t>4 </a:t>
            </a:r>
            <a:r>
              <a:rPr lang="ko-KR" altLang="en-US" sz="5400" b="1" dirty="0" smtClean="0"/>
              <a:t>심각하게 영향을</a:t>
            </a:r>
            <a:endParaRPr lang="en-US" altLang="ja-JP" sz="53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06000" y="25968966"/>
            <a:ext cx="21915120" cy="136652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ko-KR" altLang="en-US" sz="6000" b="1" dirty="0" smtClean="0"/>
              <a:t>점화 점 </a:t>
            </a:r>
            <a:r>
              <a:rPr lang="en-US" altLang="ko-KR" sz="6000" b="1" dirty="0" smtClean="0"/>
              <a:t>0,1,2,3,4 </a:t>
            </a:r>
            <a:r>
              <a:rPr lang="ko-KR" altLang="en-US" sz="6000" b="1" dirty="0" smtClean="0"/>
              <a:t>다섯 레벨 </a:t>
            </a:r>
            <a:r>
              <a:rPr lang="en-US" altLang="ko-KR" sz="6000" b="1" dirty="0" smtClean="0"/>
              <a:t>0 </a:t>
            </a:r>
            <a:r>
              <a:rPr lang="ko-KR" altLang="en-US" sz="6000" b="1" dirty="0" smtClean="0"/>
              <a:t>영향 없다</a:t>
            </a:r>
            <a:r>
              <a:rPr lang="en-US" altLang="ko-KR" sz="6000" b="1" dirty="0" smtClean="0"/>
              <a:t>, </a:t>
            </a:r>
            <a:r>
              <a:rPr lang="ko-KR" altLang="en-US" sz="6000" b="1" dirty="0" smtClean="0"/>
              <a:t>네 심각하게 영향을</a:t>
            </a:r>
            <a:endParaRPr lang="en-US" altLang="ja-JP" sz="5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982200" y="27797767"/>
            <a:ext cx="21838920" cy="128958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altLang="ko-KR" sz="5500" b="1" dirty="0" smtClean="0"/>
              <a:t>0,1,2,3,4 </a:t>
            </a:r>
            <a:r>
              <a:rPr lang="ko-KR" altLang="en-US" sz="5500" b="1" dirty="0" smtClean="0"/>
              <a:t>다섯 레벨 </a:t>
            </a:r>
            <a:r>
              <a:rPr lang="en-US" altLang="ko-KR" sz="5500" b="1" dirty="0" smtClean="0"/>
              <a:t>0</a:t>
            </a:r>
            <a:r>
              <a:rPr lang="ko-KR" altLang="en-US" sz="5500" b="1" dirty="0" smtClean="0"/>
              <a:t>의 반응이 더 효과 </a:t>
            </a:r>
            <a:r>
              <a:rPr lang="en-US" altLang="ko-KR" sz="5500" b="1" dirty="0" smtClean="0"/>
              <a:t>4</a:t>
            </a:r>
            <a:r>
              <a:rPr lang="ko-KR" altLang="en-US" sz="5500" b="1" dirty="0" smtClean="0"/>
              <a:t>입니다 심각하게 영향을</a:t>
            </a:r>
            <a:endParaRPr lang="en-US" altLang="ja-JP" sz="55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239000" y="24993600"/>
            <a:ext cx="2438400" cy="381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467600" y="27203400"/>
            <a:ext cx="19812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696200" y="28803600"/>
            <a:ext cx="1905000" cy="1447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315200" y="32994600"/>
            <a:ext cx="4023360" cy="284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Cheng</dc:creator>
  <cp:lastModifiedBy>Thomas_2</cp:lastModifiedBy>
  <cp:revision>50</cp:revision>
  <dcterms:created xsi:type="dcterms:W3CDTF">2012-03-09T05:04:24Z</dcterms:created>
  <dcterms:modified xsi:type="dcterms:W3CDTF">2014-03-02T02:36:53Z</dcterms:modified>
</cp:coreProperties>
</file>