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37" d="100"/>
          <a:sy n="37" d="100"/>
        </p:scale>
        <p:origin x="-906" y="-4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2212913"/>
          </a:xfrm>
          <a:prstGeom prst="rect">
            <a:avLst/>
          </a:prstGeom>
          <a:noFill/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11500" b="1" dirty="0" smtClean="0"/>
              <a:t>                       </a:t>
            </a:r>
            <a:r>
              <a:rPr lang="vi-VN" sz="11500" b="1" dirty="0" smtClean="0"/>
              <a:t>GHS Nhãn hướng dẫn chi tiết</a:t>
            </a:r>
            <a:endParaRPr lang="en-US" altLang="ja-JP" sz="13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24079200"/>
          <a:ext cx="7315200" cy="9905999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2" y="4754882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7042" y="5120642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83600" y="4648200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83600" y="14630400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2" y="9144002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12200" y="9525000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0" y="16840200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07042" y="9144002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4389120" y="4495800"/>
            <a:ext cx="5852160" cy="47520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có tính chất ăn mòn da </a:t>
            </a:r>
            <a:br>
              <a:rPr lang="vi-VN" sz="4000" b="1" dirty="0" smtClean="0"/>
            </a:br>
            <a:r>
              <a:rPr lang="vi-VN" sz="4000" b="1" dirty="0" smtClean="0"/>
              <a:t>Gây bỏng da nghiêm trọng và bỏng mắt </a:t>
            </a:r>
            <a:br>
              <a:rPr lang="vi-VN" sz="4000" b="1" dirty="0" smtClean="0"/>
            </a:br>
            <a:r>
              <a:rPr lang="vi-VN" sz="4000" b="1" dirty="0" smtClean="0"/>
              <a:t>Có thể ăn mòn các kim loại</a:t>
            </a:r>
            <a:endParaRPr lang="en-US" sz="40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264640" y="4419600"/>
            <a:ext cx="6949440" cy="3520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khí nén </a:t>
            </a:r>
            <a:br>
              <a:rPr lang="vi-VN" sz="4000" b="1" dirty="0" smtClean="0"/>
            </a:br>
            <a:r>
              <a:rPr lang="vi-VN" sz="4000" b="1" dirty="0" smtClean="0"/>
              <a:t>Chứa khí chịu áp lực; có thể phát nổ nếu nóng </a:t>
            </a:r>
            <a:br>
              <a:rPr lang="vi-VN" sz="4000" b="1" dirty="0" smtClean="0"/>
            </a:br>
            <a:r>
              <a:rPr lang="vi-VN" sz="4000" b="1" dirty="0" smtClean="0"/>
              <a:t>Chứa khí lạnh; có thể đông lạnh bỏng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972800" y="29870400"/>
            <a:ext cx="20848320" cy="121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993600" y="4419600"/>
            <a:ext cx="7193280" cy="47520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nổ </a:t>
            </a:r>
            <a:br>
              <a:rPr lang="vi-VN" sz="4000" b="1" dirty="0" smtClean="0"/>
            </a:br>
            <a:r>
              <a:rPr lang="vi-VN" sz="4000" b="1" dirty="0" smtClean="0"/>
              <a:t>Cháy, nổ hoặc chiếu nguy hiểm </a:t>
            </a:r>
            <a:br>
              <a:rPr lang="vi-VN" sz="4000" b="1" dirty="0" smtClean="0"/>
            </a:br>
            <a:r>
              <a:rPr lang="vi-VN" sz="4000" b="1" dirty="0" smtClean="0"/>
              <a:t>Có thể khối lượng bùng nổ trong lửa </a:t>
            </a:r>
            <a:br>
              <a:rPr lang="vi-VN" sz="4000" b="1" dirty="0" smtClean="0"/>
            </a:br>
            <a:r>
              <a:rPr lang="vi-VN" sz="4000" b="1" dirty="0" smtClean="0"/>
              <a:t>chất nổ không ổn định </a:t>
            </a:r>
            <a:br>
              <a:rPr lang="vi-VN" sz="4000" b="1" dirty="0" smtClean="0"/>
            </a:br>
            <a:r>
              <a:rPr lang="vi-VN" sz="4000" b="1" dirty="0" smtClean="0"/>
              <a:t>Có thể phát nổ nếu nóng</a:t>
            </a:r>
            <a:endParaRPr lang="vi-VN" sz="4000" b="1" dirty="0"/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21264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vi-VN" sz="5000" b="1" dirty="0" smtClean="0">
                <a:solidFill>
                  <a:srgbClr val="FF0000"/>
                </a:solidFill>
              </a:rPr>
              <a:t>Toàn cầu GHS biểu tượng Label nguy hiểm cho nền: Ký hiệu màu trắng: Black Border: Red</a:t>
            </a:r>
            <a:endParaRPr lang="en-US" altLang="ja-JP" sz="50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9120" y="9753600"/>
            <a:ext cx="5852160" cy="10587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Ô nhiễm môi trường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4640" y="8839200"/>
            <a:ext cx="6949440" cy="5367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Gây tử vong tiếp xúc với da </a:t>
            </a:r>
            <a:br>
              <a:rPr lang="vi-VN" sz="4000" b="1" dirty="0" smtClean="0"/>
            </a:br>
            <a:r>
              <a:rPr lang="vi-VN" sz="4000" b="1" dirty="0" smtClean="0"/>
              <a:t>Độc khi tiếp xúc với da </a:t>
            </a:r>
            <a:br>
              <a:rPr lang="vi-VN" sz="4000" b="1" dirty="0" smtClean="0"/>
            </a:br>
            <a:r>
              <a:rPr lang="vi-VN" sz="4000" b="1" dirty="0" smtClean="0"/>
              <a:t>Gây tử vong nếu nuốt phải qua đường hô hấp. Fatal </a:t>
            </a:r>
            <a:br>
              <a:rPr lang="vi-VN" sz="4000" b="1" dirty="0" smtClean="0"/>
            </a:br>
            <a:r>
              <a:rPr lang="vi-VN" sz="4000" b="1" dirty="0" smtClean="0"/>
              <a:t>Độc hại nếu nuốt phải Hít độc hại.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917400" y="9296400"/>
            <a:ext cx="7269480" cy="290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Có thể gây ra cháy, nổ; oxy hóa mạnh mẽ </a:t>
            </a:r>
            <a:br>
              <a:rPr lang="vi-VN" sz="4000" b="1" dirty="0" smtClean="0"/>
            </a:br>
            <a:r>
              <a:rPr lang="vi-VN" sz="4000" b="1" dirty="0" smtClean="0"/>
              <a:t>Có thể tăng cường cháy, nổ; oxy hóa mạnh mẽ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9120" y="11734800"/>
            <a:ext cx="5852160" cy="7829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Độc khi tiếp xúc với da </a:t>
            </a:r>
            <a:br>
              <a:rPr lang="vi-VN" sz="4000" b="1" dirty="0" smtClean="0"/>
            </a:br>
            <a:r>
              <a:rPr lang="vi-VN" sz="4000" b="1" dirty="0" smtClean="0"/>
              <a:t>Tiêu hóa, đường hô hấp, da tiếp xúc với độc hại </a:t>
            </a:r>
            <a:br>
              <a:rPr lang="vi-VN" sz="4000" b="1" dirty="0" smtClean="0"/>
            </a:br>
            <a:r>
              <a:rPr lang="vi-VN" sz="4000" b="1" dirty="0" smtClean="0"/>
              <a:t>Có thể gây ra da và kích ứng mắt hoặc dị ứng </a:t>
            </a:r>
            <a:br>
              <a:rPr lang="vi-VN" sz="4000" b="1" dirty="0" smtClean="0"/>
            </a:br>
            <a:r>
              <a:rPr lang="vi-VN" sz="4000" b="1" dirty="0" smtClean="0"/>
              <a:t>Có thể gây kích ứng đường hô hấp hoặc có thể gây buồn ngủ hoặc chóng mặt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264640" y="14478000"/>
            <a:ext cx="6949440" cy="9060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Có thể gây ung thư, có thể gây ra khuyết tật di truyền </a:t>
            </a:r>
            <a:br>
              <a:rPr lang="vi-VN" sz="4000" b="1" dirty="0" smtClean="0"/>
            </a:br>
            <a:r>
              <a:rPr lang="vi-VN" sz="4000" b="1" dirty="0" smtClean="0"/>
              <a:t>Dài hạn hoặc tiếp xúc lặp đi lặp lại có thể gây thiệt hại cho cơ quan </a:t>
            </a:r>
            <a:br>
              <a:rPr lang="vi-VN" sz="4000" b="1" dirty="0" smtClean="0"/>
            </a:br>
            <a:r>
              <a:rPr lang="vi-VN" sz="4000" b="1" dirty="0" smtClean="0"/>
              <a:t>Có thể gây tổn hại khả năng sinh sản hoặc thai nhi </a:t>
            </a:r>
            <a:br>
              <a:rPr lang="vi-VN" sz="4000" b="1" dirty="0" smtClean="0"/>
            </a:br>
            <a:r>
              <a:rPr lang="vi-VN" sz="4000" b="1" dirty="0" smtClean="0"/>
              <a:t>Hít phải hoặc ăn có thể gây dị ứng hoặc hen suyễn hoặc các triệu chứng khó thở, gây tử vong nghiêm trọng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93600" y="12420600"/>
            <a:ext cx="7193280" cy="84453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dirty="0" smtClean="0"/>
              <a:t>Quá nóng có thể gây cháy </a:t>
            </a:r>
            <a:br>
              <a:rPr lang="vi-VN" sz="4000" dirty="0" smtClean="0"/>
            </a:br>
            <a:r>
              <a:rPr lang="vi-VN" sz="4000" dirty="0" smtClean="0"/>
              <a:t>Hoặc chất khí rất dễ cháy </a:t>
            </a:r>
            <a:br>
              <a:rPr lang="vi-VN" sz="4000" dirty="0" smtClean="0"/>
            </a:br>
            <a:r>
              <a:rPr lang="vi-VN" sz="4000" dirty="0" smtClean="0"/>
              <a:t>Nhựa dễ cháy, chất rắn dễ cháy </a:t>
            </a:r>
            <a:br>
              <a:rPr lang="vi-VN" sz="4000" dirty="0" smtClean="0"/>
            </a:br>
            <a:r>
              <a:rPr lang="vi-VN" sz="4000" dirty="0" smtClean="0"/>
              <a:t>Chất lỏng dễ cháy và hơi </a:t>
            </a:r>
            <a:br>
              <a:rPr lang="vi-VN" sz="4000" dirty="0" smtClean="0"/>
            </a:br>
            <a:r>
              <a:rPr lang="vi-VN" sz="4000" dirty="0" smtClean="0"/>
              <a:t>Bắn một cách tự nhiên nếu tiếp xúc với không khí </a:t>
            </a:r>
            <a:br>
              <a:rPr lang="vi-VN" sz="4000" dirty="0" smtClean="0"/>
            </a:br>
            <a:r>
              <a:rPr lang="vi-VN" sz="4000" dirty="0" smtClean="0"/>
              <a:t>Nước phát ra khí ga dễ cháy có thể tự bốc cháy hoặc một </a:t>
            </a:r>
            <a:br>
              <a:rPr lang="vi-VN" sz="4000" dirty="0" smtClean="0"/>
            </a:br>
            <a:r>
              <a:rPr lang="vi-VN" sz="4000" dirty="0" smtClean="0"/>
              <a:t>Âm lượng có thể tự sưởi ấm hoặc tự bốc cháy khi có thể</a:t>
            </a:r>
            <a:endParaRPr lang="en-US" altLang="ja-JP" sz="40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2057400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4343400" y="20421600"/>
            <a:ext cx="5867400" cy="2289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/>
              <a:t>Không ảnh hưởng dữ liệu </a:t>
            </a:r>
            <a:br>
              <a:rPr lang="vi-VN" sz="4000" b="1" dirty="0" smtClean="0"/>
            </a:br>
            <a:r>
              <a:rPr lang="vi-VN" sz="4000" b="1" dirty="0" smtClean="0"/>
              <a:t>Vô hại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40800" y="204978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4993600" y="21031200"/>
            <a:ext cx="7193280" cy="2905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vi-VN" sz="4000" b="1" dirty="0" smtClean="0">
                <a:solidFill>
                  <a:srgbClr val="FF0000"/>
                </a:solidFill>
              </a:rPr>
              <a:t>Hiện nay chúng tôi thiếu thông tin GHS bức xạ Nhãn có thể tăng trong tương lai</a:t>
            </a:r>
            <a:endParaRPr lang="en-US" altLang="ja-JP" sz="40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06000" y="24140160"/>
            <a:ext cx="21915120" cy="1674305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vi-VN" sz="4000" dirty="0" smtClean="0"/>
              <a:t>0,1,2,3,4 năm cấp độ ảnh hưởng đến sức khỏe của 0 là không có hiệu lực, 4 bị ảnh hưởng nghiêm trọng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06000" y="25984200"/>
            <a:ext cx="21915120" cy="167430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vi-VN" sz="4000" b="1" dirty="0" smtClean="0"/>
              <a:t>Điểm đánh lửa 0,1,2,3,4 năm cấp độ 0 là không có hiệu lực, bốn bị ảnh hưởng nghiêm trọng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982200" y="28041600"/>
            <a:ext cx="21838920" cy="167430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vi-VN" sz="4000" b="1" dirty="0" smtClean="0"/>
              <a:t>Phản ứng của 0,1,2,3,4 năm cấp độ 0 là không có hiệu lực 4 bị ảnh hưởng nghiêm trọng</a:t>
            </a:r>
            <a:endParaRPr lang="en-US" altLang="ja-JP" sz="40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239000" y="24993600"/>
            <a:ext cx="2438400" cy="381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67600" y="27203400"/>
            <a:ext cx="1981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696200" y="28803600"/>
            <a:ext cx="1905000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15200" y="32994600"/>
            <a:ext cx="3200400" cy="2286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51</cp:revision>
  <dcterms:created xsi:type="dcterms:W3CDTF">2012-03-09T05:04:24Z</dcterms:created>
  <dcterms:modified xsi:type="dcterms:W3CDTF">2014-03-02T02:36:45Z</dcterms:modified>
</cp:coreProperties>
</file>