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B6E94-1A9D-4B6E-B15C-C5A0AA84674B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211BE-47FC-4A03-A222-D90D9622A6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211BE-47FC-4A03-A222-D90D9622A6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4FC61-4D2C-4227-AF03-FCEA5912A333}" type="datetimeFigureOut">
              <a:rPr lang="en-US" smtClean="0"/>
              <a:pPr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97F2-F64A-47A7-949C-865C281177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ublic\Pictures\Sample Pictures\untitl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200400"/>
            <a:ext cx="3962400" cy="3037384"/>
          </a:xfrm>
          <a:prstGeom prst="rect">
            <a:avLst/>
          </a:prstGeom>
          <a:noFill/>
        </p:spPr>
      </p:pic>
      <p:pic>
        <p:nvPicPr>
          <p:cNvPr id="2" name="Picture 2" descr="C:\Users\Public\Pictures\Sample Pictures\aircraft-beautiful-civil_11497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724400" cy="3124200"/>
          </a:xfrm>
          <a:prstGeom prst="rect">
            <a:avLst/>
          </a:prstGeom>
          <a:noFill/>
        </p:spPr>
      </p:pic>
      <p:pic>
        <p:nvPicPr>
          <p:cNvPr id="3" name="Picture 3" descr="C:\Users\Public\Pictures\Sample Pictures\imagesOALTZZDQ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0"/>
            <a:ext cx="4419600" cy="3124200"/>
          </a:xfrm>
          <a:prstGeom prst="rect">
            <a:avLst/>
          </a:prstGeom>
          <a:noFill/>
        </p:spPr>
      </p:pic>
      <p:pic>
        <p:nvPicPr>
          <p:cNvPr id="1040" name="Picture 16" descr="https://encrypted-tbn3.gstatic.com/images?q=tbn:ANd9GcQaGh8XPx_jCjyCE2XFl7nlL5Ye0CcfEBVPzfbwPoG1aNT1J8lWb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" y="3352800"/>
            <a:ext cx="3632200" cy="2971800"/>
          </a:xfrm>
          <a:prstGeom prst="rect">
            <a:avLst/>
          </a:prstGeom>
          <a:noFill/>
        </p:spPr>
      </p:pic>
      <p:pic>
        <p:nvPicPr>
          <p:cNvPr id="20" name="Picture 6" descr="C:\Users\Thomas\AppData\Local\Microsoft\Windows\Temporary Internet Files\Content.Outlook\92ZE18BQ\images213TY8M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0" y="1524000"/>
            <a:ext cx="3276600" cy="36576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42" name="Picture 18" descr="https://encrypted-tbn2.gstatic.com/images?q=tbn:ANd9GcRZmpRJBdxyhFoXfeTSMc4onHHDt2S2KPdNpyqTT1Q4JGbf3Yu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599" y="5029200"/>
            <a:ext cx="3222171" cy="1219200"/>
          </a:xfrm>
          <a:prstGeom prst="rect">
            <a:avLst/>
          </a:prstGeom>
          <a:noFill/>
        </p:spPr>
      </p:pic>
      <p:pic>
        <p:nvPicPr>
          <p:cNvPr id="1044" name="Picture 20" descr="https://encrypted-tbn1.gstatic.com/images?q=tbn:ANd9GcR_yK3BhPGnkZTXkZX9AOCh2XljEaR7sEjabrWXUWQ3ZhEFUsLG4w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5562600"/>
            <a:ext cx="3352800" cy="73190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</p:spPr>
        <p:style>
          <a:lnRef idx="0">
            <a:schemeClr val="accent2"/>
          </a:lnRef>
          <a:fillRef idx="1003">
            <a:schemeClr val="dk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  <a:latin typeface="Albertus MT" pitchFamily="18" charset="0"/>
              </a:rPr>
              <a:t>Tristar</a:t>
            </a:r>
            <a:r>
              <a:rPr lang="en-US" sz="3200" dirty="0" smtClean="0">
                <a:solidFill>
                  <a:schemeClr val="bg1"/>
                </a:solidFill>
                <a:latin typeface="Albertus MT" pitchFamily="18" charset="0"/>
              </a:rPr>
              <a:t> Aero Technology, Inc.   www.ghstag.com</a:t>
            </a:r>
            <a:endParaRPr lang="en-US" sz="3200" dirty="0">
              <a:solidFill>
                <a:schemeClr val="bg1"/>
              </a:solidFill>
              <a:latin typeface="Albertus MT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8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Thomas</dc:creator>
  <cp:lastModifiedBy>Thomas_2</cp:lastModifiedBy>
  <cp:revision>38</cp:revision>
  <dcterms:created xsi:type="dcterms:W3CDTF">2014-02-28T22:31:21Z</dcterms:created>
  <dcterms:modified xsi:type="dcterms:W3CDTF">2014-03-02T08:56:15Z</dcterms:modified>
</cp:coreProperties>
</file>