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3" d="100"/>
          <a:sy n="73" d="100"/>
        </p:scale>
        <p:origin x="-2724" y="12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77986-D0DC-4BF4-9FA1-6C877D52C51E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AD08-C643-41A7-92FA-5A52218AA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AD08-C643-41A7-92FA-5A52218AA9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5048-1C0C-4D33-9690-324AF81F183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609600" y="228600"/>
          <a:ext cx="10515600" cy="3337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507"/>
                <a:gridCol w="4929293"/>
                <a:gridCol w="4495800"/>
              </a:tblGrid>
              <a:tr h="135383">
                <a:tc>
                  <a:txBody>
                    <a:bodyPr/>
                    <a:lstStyle/>
                    <a:p>
                      <a:r>
                        <a:rPr lang="en-US" dirty="0" smtClean="0"/>
                        <a:t>H-</a:t>
                      </a:r>
                      <a:r>
                        <a:rPr lang="ja-JP" altLang="en-US" smtClean="0"/>
                        <a:t>代碼（</a:t>
                      </a:r>
                      <a:r>
                        <a:rPr lang="en-US" altLang="ja-JP" dirty="0" smtClean="0"/>
                        <a:t>1</a:t>
                      </a:r>
                      <a:r>
                        <a:rPr lang="ja-JP" altLang="en-US" smtClean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健康危害 </a:t>
                      </a:r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危險說明（</a:t>
                      </a:r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健康危害 分類（</a:t>
                      </a:r>
                      <a:r>
                        <a:rPr lang="en-US" altLang="ja-JP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不穩定爆炸物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不穩定爆炸物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整體爆炸危險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嚴重迸射危險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火災，爆炸或迸射危險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起火或迸射危險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可能整體爆炸起火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極易燃氣體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易燃氣體類別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易燃氣體類別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極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易燃氣霧劑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易燃氣霧劑類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易燃氣霧劑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易燃氣霧劑類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極易燃液體和蒸氣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高度易燃液體和蒸氣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易燃液體和蒸氣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易燃固體類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易燃固體類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加熱可能會引起爆炸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加熱可能會引起火災或爆炸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endParaRPr lang="en-US" dirty="0"/>
                    </a:p>
                  </a:txBody>
                  <a:tcPr/>
                </a:tc>
              </a:tr>
              <a:tr h="175997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加熱可能會引起火災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型和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型和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型和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型和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著火自發地暴露在空氣中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發火液體類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自燃固體類別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自熱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可能起火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自加熱化學藥品類別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自熱大量，可能著火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自熱化學品類別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遇水放出易燃氣體可能自燃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遇水放出易燃氣體接觸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化學物質，與水接觸後產生易燃氣體類別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可能導致或加劇燃燒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氧化性氣體類別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可能會引起火災或爆炸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強氧化劑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可能加劇燃燒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氧化性液體類別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氧化性液體類別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內裝高壓氣體，遇熱可能爆炸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壓力，壓縮氣體在氣體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壓力下的氣體，液化氣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高壓氣體，溶解氣體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內含冷凍氣體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可能會導致低溫灼傷或損傷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高壓氣體，冷凍液化氣體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可能腐蝕金屬腐蝕金屬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對金屬有腐蝕性類別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吞嚥致命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（口服）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（口服）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如果吞食有毒的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（口服）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mtClean="0"/>
                        <a:t>如果吞食有害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（口服）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如果吞食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可能是有害的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（口服）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吞嚥並進入呼吸道可能致命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吸入危險類別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吞嚥並進入呼吸道可能有害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吸入危險類別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致命的皮膚接觸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類（真皮）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dirty="0" smtClean="0"/>
                        <a:t>急性毒性 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dirty="0" smtClean="0"/>
                        <a:t>類（真皮）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與皮膚接觸會中毒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急性毒性 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dirty="0" smtClean="0"/>
                        <a:t>類（真皮）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有害與皮膚接觸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急性毒性</a:t>
                      </a:r>
                      <a:r>
                        <a:rPr lang="en-US" altLang="zh-TW" baseline="0" dirty="0" smtClean="0"/>
                        <a:t> 4 </a:t>
                      </a:r>
                      <a:r>
                        <a:rPr lang="zh-TW" altLang="en-US" dirty="0" smtClean="0"/>
                        <a:t>類（真皮）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可能是有害的皮膚接觸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1A/1B/1C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造成皮膚刺激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導致光對皮膚的刺激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可能引起皮膚過敏反應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造成嚴重眼損傷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造成嚴重眼刺激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2A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mtClean="0"/>
                        <a:t>造成眼刺激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2B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吸入致命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（吸入）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（吸入）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mtClean="0"/>
                        <a:t>吸入會中毒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（吸入）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mtClean="0"/>
                        <a:t>吸入有害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（吸入）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mtClean="0"/>
                        <a:t>如果吸入可能是有害的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（吸入）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吸入可能導致過敏或哮喘病症狀或呼吸困難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呼吸道敏感類別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可能引起呼吸道刺激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特定的靶器官毒性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3 -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單次暴露類別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可能引起昏昏欲睡或眩暈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特定的靶器官毒性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3 -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單次暴露類別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可能導致遺傳性缺陷（說明接觸途徑，如果最終證明沒有其他接觸途徑引起這一危險）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生殖細胞誘變類別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1A/1B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懷疑會導致遺傳性缺陷（說明接觸途徑，如果最終證明沒有其他接觸途徑引起這一危險）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生殖細胞誘變類別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可能會導致癌症（說明接觸途徑，如果最終證明沒有其他接觸途徑引起這一危險）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</a:t>
                      </a: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癌性類別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A/1B）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懷疑致癌（說明接觸途徑，如果最終證明沒有其他接觸途徑引起這一危險）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類致癌性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可能對生育能力或胎兒（狀態具體效果如果知道的話）（說明接觸途徑，如果最終證明沒有其他接觸途徑引起這一危險）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生殖毒性類別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A/1B）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懷疑對生育能力或胎兒造成傷害（狀態具體效果如果知道的話）（說明接觸途徑，如果最終證明沒有其他接觸途徑引起這一危險）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生殖毒性類別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可能造成的危害，以母乳喂養的兒童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影響或通過哺乳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對器官造成損害（或狀態，如果知道影響所有器官）（說明接觸途徑，如果最終證明沒有其他接觸途徑引起這一危險）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可能對器官造成損害（或狀態，如果知道影響所有器官）（說明接觸途徑，如果最終證明沒有其他接觸途徑引起這一危險）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特定的靶器官毒性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長期或反复接觸會對器官造成傷害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特異性靶器官系統毒性反复接觸類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可能會損壞器官​​長期或反复接觸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特異性靶器官系統毒性反复接觸類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很毒對水生生物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對水生生物有毒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對水生生物有害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對水生生物毒性極大並具有長期持續影響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對水生物有毒並具有長期持續影響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對水生生物有害並具有長期持續影響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可能造成長期持續的有害影響水生生物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慢性毒性類別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304800"/>
          <a:ext cx="9296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GHS</a:t>
                      </a:r>
                      <a:r>
                        <a:rPr lang="ja-JP" altLang="en-US" i="1" smtClean="0"/>
                        <a:t>的報表資料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52400"/>
          <a:ext cx="8991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GHS </a:t>
                      </a:r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防範說明信息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3352802" y="1752600"/>
          <a:ext cx="16230601" cy="5666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9"/>
                <a:gridCol w="4246378"/>
                <a:gridCol w="3993855"/>
                <a:gridCol w="4343400"/>
                <a:gridCol w="2514599"/>
              </a:tblGrid>
              <a:tr h="370115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- </a:t>
                      </a:r>
                      <a:r>
                        <a:rPr lang="ja-JP" altLang="en-US" baseline="0" smtClean="0"/>
                        <a:t>代碼（</a:t>
                      </a:r>
                      <a:r>
                        <a:rPr lang="en-US" altLang="ja-JP" baseline="0" dirty="0" smtClean="0"/>
                        <a:t>1</a:t>
                      </a:r>
                      <a:r>
                        <a:rPr lang="ja-JP" altLang="en-US" baseline="0" smtClean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一般防範說明預防（</a:t>
                      </a:r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危險級別（</a:t>
                      </a:r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使用條件（</a:t>
                      </a:r>
                      <a:r>
                        <a:rPr lang="en-US" altLang="zh-TW" sz="18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en-US" sz="18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使用條件（</a:t>
                      </a:r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/>
                    </a:p>
                  </a:txBody>
                  <a:tcPr/>
                </a:tc>
              </a:tr>
              <a:tr h="311331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P201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TW" alt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使用前獲取特別指示。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不穩定爆炸物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生殖細胞突變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對影響或通過哺乳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P202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TW" alt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不處理，直到所有安全防範措施閱讀和理解。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不穩定爆炸物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生殖細胞突變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314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P210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zh-TW" alt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遠離熱源</a:t>
                      </a:r>
                      <a:r>
                        <a:rPr lang="en-US" altLang="zh-TW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火花</a:t>
                      </a:r>
                      <a:r>
                        <a:rPr lang="en-US" altLang="zh-TW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明火</a:t>
                      </a:r>
                      <a:r>
                        <a:rPr lang="en-US" altLang="zh-TW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熱表面。 </a:t>
                      </a:r>
                      <a:r>
                        <a:rPr lang="en-US" altLang="zh-TW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禁止吸煙。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1.1, 1.2, 1.3,1.4, 1.5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供應商規定適用的點火源。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可燃氣體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易燃氣霧劑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易燃固體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F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自燃液體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自燃固體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F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指定要遠離熱源。</a:t>
                      </a:r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不要噴灑在明火或其他點火源。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易燃氣霧劑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rowSpan="7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P220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保留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貯存處遠離服裝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/....../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可燃材料。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氧化性氣體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供應商指定不相容的材料。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C,D, E, F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供應商指定不相容的材料。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指定要遠離服裝以及其他不相容材料。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供應商指定不相容的材料。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供應商指定不相容的材料。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指定要遠離服裝以及其他不相容材料。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供應商指定不相容的材料。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採取一切防範措施，避免與可燃混合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/...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供應商指定不相容的材料。 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不與空氣接觸。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自燃液體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自燃固體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因會發生劇烈反應遠離任何與水接觸的可能，並 可能閃火。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保持濕潤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b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供應商指定合適的材料。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如果乾燥會增加爆炸危險，如製造或操作過程（如硝化纖維素）的除外。 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在惰性氣體處理。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保護免受濕氣。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P233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保持容器密閉。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如果產品極易揮發，造成周圍空氣危險。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單次暴露（呼吸道的刺激）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單次暴露（麻醉）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P234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只能在原容器中。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金屬腐蝕物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保持低溫。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自加熱化學品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接地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連接容器和接收設備。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1.2, 1.3, 1.4, 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如果爆炸物對靜電敏感。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如果靜電敏感材料準備用於再填裝。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如果產品極易揮發，造成周圍空氣危險。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如果靜電敏感材料準備用於再填裝。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使用防爆的電氣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通風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照明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/....../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設備。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供應商指定其他設備。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供應商指定其他設備。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如果會產生粉塵。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只能使用不產生火花的工具。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採取防止靜電放電的措施。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保持油脂或油減壓閥。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不要研磨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衝擊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....../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摩擦。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供應商指定適用的粗魯處理。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壓力容器：切勿刺穿或燃燒，甚至使用後。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易燃氣霧劑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不要吸入粉塵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煙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氣體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煙霧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蒸汽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噴霧。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供應商規定適用的條件。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重複接觸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指定不要吸入粉塵或煙霧。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如果在使用過程中可能會出現粉塵或煙霧的可吸入顆粒物。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對影響或通過哺乳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避免吸入粉塵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煙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氣體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煙霧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蒸汽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噴霧。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指定不要吸入粉塵或煙霧。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如果在使用過程中可能會出現粉塵或煙霧的可吸入顆粒物。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91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不要進入眼睛，皮膚或衣服上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懷孕期間避免接觸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哺乳。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對影響或通過哺乳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P264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洗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操作後徹底。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供應商指定的身體部位處理後要洗淨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眼睛刺激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對影響或通過哺乳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5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重複接觸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使用本產品時不要進食，飲水或吸煙。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對影響或通過哺乳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重複接觸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只能在室外或通風良好的地方使用。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污染的工作服不得帶出工作場所的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16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避免釋放到環境中。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急性水生危害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如果這不是預期的用途。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慢性水生危險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危害臭氧層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1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P280</a:t>
                      </a:r>
                      <a:endParaRPr lang="en-US" dirty="0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戴防護手套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防護服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戴防護眼罩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1.2, 1.3, 1.4, 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供應商指定的設備類型。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規定防護面具。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供應商指定的設備類型。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指定防護手套和防護眼鏡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面罩。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供應商指定的設備類型。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規定防護手套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防護服和防護眼鏡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面罩。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供應商指定的設備類型。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指定防護手套。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供應商指定的設備類型。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指定眼部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臉部的保護。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40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P281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使用所需的個人防護裝備。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不穩定爆炸物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生殖細胞突變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使用所需的個人防護裝備。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高壓氣體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冷凍液化氣體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穿防火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阻燃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阻燃服。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戴呼吸防護。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供應商指定的設備。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如通風不足，須戴呼吸防護。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呼吸道過敏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供應商指定的設備。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在惰性氣體處理。保護免受濕氣。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化學物質與水接觸後產生易燃氣體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保持低溫。防日曬。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自加熱化學品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2971800" y="228600"/>
          <a:ext cx="14630403" cy="571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733800"/>
                <a:gridCol w="3810000"/>
                <a:gridCol w="3505201"/>
                <a:gridCol w="2667002"/>
              </a:tblGrid>
              <a:tr h="51689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 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一般防範說明預防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危險級別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危險類別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使用條件</a:t>
                      </a:r>
                      <a:endParaRPr lang="en-US" dirty="0"/>
                    </a:p>
                  </a:txBody>
                  <a:tcPr/>
                </a:tc>
              </a:tr>
              <a:tr h="258445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如果吞下去了：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呼吸系統危害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如果在皮膚上：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如皮膚（或頭髮）：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如果吸入：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如進入眼睛：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P306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如濺到衣服上：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如接觸到：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P308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如接觸到或有疑慮：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生殖細胞突變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對影響或通過哺乳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如接觸到或感覺不適：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6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P310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吸入危險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呼叫解毒中心或醫生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醫師求助。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P312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呼叫解毒中心或醫生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醫師，如果感覺不適。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（呼吸道的刺激）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 rowSpan="7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求醫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生殖細胞突變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對影響或通過哺乳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求醫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注意如果感覺不適。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重複接觸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立即求醫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高壓氣體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冷凍液化氣體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緊急具體治療（見本標籤上的）。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參看附加急救指示。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如果需要立即服用解毒藥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緊急具體治療（見本標籤上的）。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參看附加急救指示。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如果需要立即服用解毒藥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參看附加急救指示。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如需立即採取具體措施。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參看附加急救指示。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是否需要立即採取措施。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參看附加急救指示。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供應商可能會在適當時指定的清潔劑。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具體措施（見本標籤上的）。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參看附加急救指示。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如果立即採取措施，例如使用清潔劑建議。</a:t>
                      </a:r>
                      <a:endParaRPr lang="en-US" dirty="0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漱口。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不要催吐。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吸入危險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如果發生皮膚刺激：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如果皮膚刺激或皮疹：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4943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浸入冷水中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用濕繃帶包紮。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刷掉皮膚的細小顆粒。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凍住的部位解凍溫水。不要摩擦患處。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高壓氣體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冷凍液化氣體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如果眼睛刺激持續：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如果存在的話，容易做摘掉隱形眼鏡。繼續沖洗。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27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將患者轉移到空氣新鮮處，休息，呼吸舒暢的姿勢。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5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如呼吸困難，將受害人轉移到空氣新鮮處，休息，呼吸舒暢的姿勢。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呼吸道過敏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如有呼吸系統症狀：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呼吸道過敏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輕輕地用大量肥皂和水清洗。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小心地用水沖洗幾分鐘。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P352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用大量肥皂和水清洗。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28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用水沖洗皮膚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淋浴。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然後脫掉衣服立即沖洗受污染的衣服和皮膚用大量的水。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去除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脫掉所有沾染的衣服。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脫下被污染的衣物，再次使用前要洗淨。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重複使用前需清洗被污染的衣服。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10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  <a:endParaRPr 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在發生火災時：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1.2, 1.3, 1.4,1.5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氧化性氣體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在發生大火和大量：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在發生火災時有爆炸危險。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不穩定爆炸物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如果爆炸物是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1.4S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彈藥及其組件</a:t>
                      </a:r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切勿救火，當火燒到爆炸物。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不穩定爆炸物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撲滅大火從一個合理的距離，一般的預防措施。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如果爆炸物是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1.4S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彈藥及其組件</a:t>
                      </a:r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6258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遠程撲滅火災，由於爆炸的危險。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停止洩漏，如果安全的話。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漏氣著火：切勿滅火，除非漏氣能夠安全地制止。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59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P378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滅火。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供應商規定適當的媒介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如水可增加危險。</a:t>
                      </a:r>
                      <a:endParaRPr lang="en-US" dirty="0"/>
                    </a:p>
                  </a:txBody>
                  <a:tcPr/>
                </a:tc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疏散該地區。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不穩定爆炸物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07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清除所有火源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如果安全的話。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可燃氣體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吸收溢出物，防止材料損壞。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金屬腐蝕物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P391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收集溢出物。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急性危險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慢性危害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828800" y="533400"/>
          <a:ext cx="12420600" cy="2967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901440"/>
                <a:gridCol w="2880360"/>
                <a:gridCol w="2209800"/>
                <a:gridCol w="2362200"/>
              </a:tblGrid>
              <a:tr h="275013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 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一般防範說明 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應對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危險級別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危險類別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使用條件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食入：立即呼救解毒中心或醫生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醫師求助。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吸入危險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食入：呼叫解毒中心或醫生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醫師，如果感覺不適。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如誤吞嚥：漱口。不要催吐。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如皮膚接觸：浸入冷水中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用濕繃帶包紮。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如果在皮膚上：輕輕地用大量肥皂和水清洗。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461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P352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如果在皮膚上：用大量肥皂和水清洗。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86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如皮膚（或頭髮）：去除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脫掉所有沾染的衣服。用水沖洗皮膚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淋浴。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251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174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如吸入：將患者轉移到空氣新鮮處，休息，呼吸舒暢的姿勢。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如誤吸入：如呼吸困難，將受害人轉移到空氣新鮮處，休息，呼吸舒暢的姿勢。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呼吸道過敏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09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如進入眼睛：用水小心沖洗幾分鐘。如果存在的話，容易做摘掉隱形眼鏡。繼續沖洗。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3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82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P306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如濺到衣服上：然後脫掉衣服立即沖洗受污染的衣服和皮膚用大量的水。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9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P307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如接觸到：呼叫解毒中心或醫生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醫師求助。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997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P308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如接觸到或有疑慮：求醫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生殖細胞突變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對影響或通過哺乳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P309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如接觸到或感覺不適：呼叫解毒中心或醫生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醫師求助。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P332</a:t>
                      </a:r>
                    </a:p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如發生皮膚刺激：求醫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如果皮膚刺激或皮疹：求醫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刷掉皮膚的細小顆粒。浸入冷水中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用濕繃帶包紮。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P337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如果眼睛刺激持續：求醫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嚴重眼損傷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眼刺激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如有呼吸系統病症：呼叫解毒中心或醫生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醫師求助。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呼吸道過敏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在發生火災時：停止洩漏，如果安全的話。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5788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P378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zh-TW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在發生火災時：使用</a:t>
                      </a:r>
                      <a:r>
                        <a:rPr lang="en-US" altLang="zh-TW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滅火。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在發生火災時：撤離現場。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在發生火災時：撤離現場。遠程撲滅火災，由於爆炸的危險。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7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在發生大火和大量：撤離現場。遠程撲滅火災，由於爆炸的危險。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905000" y="152400"/>
          <a:ext cx="12649200" cy="30597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200400"/>
                <a:gridCol w="2819400"/>
                <a:gridCol w="2956560"/>
                <a:gridCol w="2529840"/>
              </a:tblGrid>
              <a:tr h="526415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 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一般防範說明 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存儲 </a:t>
                      </a:r>
                      <a:b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危險級別 </a:t>
                      </a:r>
                      <a:b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危險類別 </a:t>
                      </a:r>
                      <a:b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使用條件 </a:t>
                      </a:r>
                      <a:b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存儲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b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不穩定爆炸物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1.1,1.2, 1.3, 1.4,1.5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按照地方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區域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國家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國際規章（待規定）。 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存放在乾燥的地方。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777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存放在通風良好的地方。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可燃氣體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如果產品極易揮發，造成周圍空氣危險。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氧化性氣體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高壓氣體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壓縮氣體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液化氣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冷凍液化氣體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溶解氣體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儲存在密閉容器中。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208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P405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存放處須加鎖。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刺激皮膚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生殖細胞突變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單次暴露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吸入危險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在抗腐蝕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容器存儲與抗腐蝕襯裡。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金屬腐蝕物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供應商指定其他相容材料。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垛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托盤之間應留有空隙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自身發熱化學品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20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防日曬。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易燃氣霧劑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高壓氣體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壓縮氣體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液化氣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溶解氣體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自身發熱化學品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372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貯存溫度不超過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攝氏度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供應商指定溫度 </a:t>
                      </a:r>
                      <a:endParaRPr lang="en-US" dirty="0"/>
                    </a:p>
                  </a:txBody>
                  <a:tcPr/>
                </a:tc>
              </a:tr>
              <a:tr h="200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不要暴露在溫度超過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/122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易燃氣霧劑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比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公斤更大的貯存散貨質量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磅，溫度不得超過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自身發熱化學品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供應商指定的質量和溫度。 </a:t>
                      </a:r>
                      <a:endParaRPr lang="en-US" dirty="0"/>
                    </a:p>
                  </a:txBody>
                  <a:tcPr/>
                </a:tc>
              </a:tr>
              <a:tr h="220836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P420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遠離其他材料。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自身發熱化學品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20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存儲內容下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自燃液體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供應商規定適當的液體或惰性氣體 </a:t>
                      </a:r>
                      <a:endParaRPr lang="en-US" dirty="0"/>
                    </a:p>
                  </a:txBody>
                  <a:tcPr/>
                </a:tc>
              </a:tr>
              <a:tr h="26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自燃固體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存放在乾燥的地方。儲存在密閉容器中。 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749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存放在通風良好的地方。保持容器密閉。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如果產品極易揮發，產生危險 </a:t>
                      </a:r>
                      <a:endParaRPr lang="en-US" dirty="0"/>
                    </a:p>
                  </a:txBody>
                  <a:tcPr/>
                </a:tc>
              </a:tr>
              <a:tr h="30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特定的靶器官毒性的危險氣息。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存放在通風良好的地方。保持低溫。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防日曬。存放在通風良好的地方。 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高壓氣體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壓縮氣體液化氣體溶解氣體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防日曬。不要暴露在溫度超過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/122oF.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易燃氣霧劑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貯存溫度不超過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Keep cool.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供應商指定溫度。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752600" y="152400"/>
          <a:ext cx="12420600" cy="149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200400"/>
                <a:gridCol w="2743200"/>
                <a:gridCol w="3002280"/>
                <a:gridCol w="2484120"/>
              </a:tblGrid>
              <a:tr h="112776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-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一般防範說明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廢棄處置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危險級別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危險類別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使用條件</a:t>
                      </a:r>
                      <a:endParaRPr lang="en-US" dirty="0"/>
                    </a:p>
                  </a:txBody>
                  <a:tcPr/>
                </a:tc>
              </a:tr>
              <a:tr h="307100">
                <a:tc rowSpan="2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P501</a:t>
                      </a:r>
                      <a:endParaRPr lang="en-US" dirty="0"/>
                    </a:p>
                  </a:txBody>
                  <a:tcPr/>
                </a:tc>
                <a:tc rowSpan="24"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將內容物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容器處理到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爆炸品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不穩定爆炸物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類別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1.2, 1.3, 1.4,1.5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按照地方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區域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國家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國際規章（待規定）。</a:t>
                      </a:r>
                      <a:endParaRPr lang="en-US" dirty="0"/>
                    </a:p>
                  </a:txBody>
                  <a:tcPr/>
                </a:tc>
              </a:tr>
              <a:tr h="286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易燃液體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自身反應性化學品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化學物質，與水接觸後產生易燃氣體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氧化性液體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氧化性固體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有機過氧化物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類型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急性毒性（口服）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急性毒性（皮膚）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急性毒性（吸入）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皮膚腐蝕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刺激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呼吸道過敏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皮膚過敏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生殖細胞突變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致癌性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生殖毒性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（呼吸道刺激）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單次接觸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（麻醉）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特異性靶器官系統毒性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重複接觸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吸入危險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危害水生環境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急性危險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水生環境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急性危險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危害臭氧層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 smtClean="0"/>
                        <a:t>P502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請參閱製造商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供應商提供的回收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再利用信息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危害臭氧層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600200" y="-228600"/>
          <a:ext cx="11887200" cy="3805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486400"/>
                <a:gridCol w="4419600"/>
              </a:tblGrid>
              <a:tr h="742950"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代碼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一般防範說明 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其他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R20/21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吸入和皮膚接觸。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對皮膚有刺激性。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保持容器在通風良好的地方。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298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遠離火源。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9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吸煙。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51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採取預防措施，防止靜電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放電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S36/37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穿戴適當的防護服和手套。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該物質及其容器必須作為危險廢物處置的。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高度易燃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高度易燃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可對眼睛造成嚴重損傷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R48/20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有害：長期吸入會對人體健康造成嚴重損害。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危害胎兒可能出現的風險。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有害的：吞食可能造成肺部損害。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吸入蒸氣可引起頭暈。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若接觸到眼睛，用大量清水沖洗並送醫。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S36/37/39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穿戴適當的防護服，手套和防護眼鏡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面罩。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如果吞食，勿催吐：立即就醫並出示該容器或標籤。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R34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造成灼傷。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歐洲聯盟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物理性質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爆炸時候乾燥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炸藥或不與空氣接觸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不穩定在環境溫度下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遇水劇烈反應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遇水劇烈反應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例如乙酰氯，鹼金屬，四氯化鈦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在使用中可能形成易燃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易爆蒸汽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空氣混合物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可形成爆炸性過氧化物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可形成爆炸性過氧化物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例如乙醚，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1,4 -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二惡烷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爆炸的密封情況下加熱風險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爆炸性分解當加熱鋼桶但不是在不太強的容器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健康屬性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遇水釋放有毒氣體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演變劇烈的毒性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氣體與水或潮濕空氣中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如接觸磷化鋁，五硫化二磷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與酸接觸釋放出有毒氣體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與酸接觸釋放劇毒急性貓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氣體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如：次氯酸鈉，鋇硫化物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mtClean="0"/>
                        <a:t>EUH032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與酸接觸釋放劇毒氣體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與酸接觸釋放劇毒急性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氣體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如：氰化氫的鹽，疊氮化鈉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反复接觸可能導致皮膚乾燥或龜裂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反复接觸可能導致皮膚乾燥或開裂，但不歸類刺激性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由眼睛接觸會中毒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毒性眼刺激試驗歸因於通過眼睛吸收過程，而不是通過粘膜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腐蝕性，對呼吸道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吸入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TOX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試驗的死亡率因腐蝕或歸入腐蝕性，對皮膚和容易被吸入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環境性能適用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危害臭氧層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歐盟其他危險說明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含有鉛。不應使用在表面上容易被兒童咀嚼或吸。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警告！含有鉛。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氰基丙烯酸酯。危險。債券皮膚和眼睛在幾秒鐘內。請將此藥品放在兒童接觸不到的地方。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含有鉻（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）。可能會產生過敏反應。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含有異氰酸鹽。可能會產生過敏反應。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警告！不要與其他產品一起使用。可能釋放出有害氣體（氯氣）。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警告！含有鎘。使用過程中形成危險的煙霧。請參閱製造商提供的信息。遵守安全指示。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致敏物質的名稱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。可能會產生過敏反應。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使用時會變得高度易燃。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可以成為易燃使用。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根據要求提供安全數據表。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為了避免對人類健康和環境的風險，遵守使用說明。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產品使用的是植物保護產品（可予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91/414/EEC</a:t>
                      </a:r>
                      <a:r>
                        <a:rPr lang="zh-TW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9948</Words>
  <Application>Microsoft Office PowerPoint</Application>
  <PresentationFormat>On-screen Show (4:3)</PresentationFormat>
  <Paragraphs>1474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Thomas_2</cp:lastModifiedBy>
  <cp:revision>75</cp:revision>
  <dcterms:created xsi:type="dcterms:W3CDTF">2014-02-21T01:50:04Z</dcterms:created>
  <dcterms:modified xsi:type="dcterms:W3CDTF">2014-02-22T10:28:04Z</dcterms:modified>
</cp:coreProperties>
</file>