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33" d="100"/>
          <a:sy n="33" d="100"/>
        </p:scale>
        <p:origin x="-1338" y="413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2215992"/>
          </a:xfrm>
          <a:prstGeom prst="rect">
            <a:avLst/>
          </a:prstGeom>
          <a:noFill/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115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GHS Label </a:t>
            </a:r>
            <a:r>
              <a:rPr lang="ja-JP" altLang="en-US" sz="115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細部說明</a:t>
            </a:r>
            <a:endParaRPr lang="en-US" altLang="ja-JP" sz="115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81200" y="21412199"/>
          <a:ext cx="7315200" cy="11277601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27975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75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75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9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2" y="4754882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7042" y="5120642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79842" y="5486402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7984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2" y="9144002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579842" y="9509762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0704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07042" y="9144002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4389120" y="5120640"/>
            <a:ext cx="5852160" cy="33978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腐蝕性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造成嚴重皮膚灼傷和眼睛灼傷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可能腐蝕金屬</a:t>
            </a:r>
            <a:endParaRPr lang="en-US" sz="4800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264640" y="5120640"/>
            <a:ext cx="694944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加壓氣體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內含加壓氣體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;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 遇熱可能爆炸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內含冷凍氣體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;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可能低溫灼傷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673840" y="29260800"/>
            <a:ext cx="20147280" cy="12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r>
              <a:rPr lang="en-US" altLang="ja-JP" sz="80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   </a:t>
            </a:r>
            <a:endParaRPr lang="en-US" altLang="ja-JP" sz="8000" dirty="0" smtClean="0">
              <a:ln w="3175" cmpd="sng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237440" y="5120640"/>
            <a:ext cx="694944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爆炸物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引火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,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爆炸或拋射危害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可能在火中整體爆炸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不穩定爆炸物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遇熱可能爆炸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62505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全球 </a:t>
            </a:r>
            <a:r>
              <a:rPr lang="en-US" altLang="ja-JP" sz="7700" dirty="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GHS Label </a:t>
            </a:r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的危險圖示為 底色</a:t>
            </a:r>
            <a:r>
              <a:rPr lang="en-US" altLang="ja-JP" sz="7700" dirty="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:</a:t>
            </a:r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 白色</a:t>
            </a:r>
            <a:r>
              <a:rPr lang="en-US" altLang="ja-JP" sz="7700" dirty="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. </a:t>
            </a:r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符號</a:t>
            </a:r>
            <a:r>
              <a:rPr lang="en-US" altLang="ja-JP" sz="7700" dirty="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:</a:t>
            </a:r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 黑色</a:t>
            </a:r>
            <a:r>
              <a:rPr lang="en-US" altLang="ja-JP" sz="7700" dirty="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. </a:t>
            </a:r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邊框</a:t>
            </a:r>
            <a:r>
              <a:rPr lang="en-US" altLang="ja-JP" sz="7700" dirty="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:</a:t>
            </a:r>
            <a:r>
              <a:rPr lang="ja-JP" altLang="en-US" sz="7700" smtClean="0">
                <a:ln w="3175" cmpd="sng">
                  <a:solidFill>
                    <a:srgbClr val="FF0000"/>
                  </a:solidFill>
                  <a:prstDash val="solid"/>
                </a:ln>
              </a:rPr>
              <a:t> 紅色</a:t>
            </a:r>
            <a:endParaRPr lang="en-US" altLang="ja-JP" sz="7700" dirty="0" smtClean="0">
              <a:ln w="3175" cmpd="sng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9120" y="10472177"/>
            <a:ext cx="5852160" cy="1329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5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對環境污染</a:t>
            </a:r>
            <a:endParaRPr lang="en-US" altLang="ja-JP" sz="5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4640" y="9509760"/>
            <a:ext cx="6949440" cy="3397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皮膚接觸致命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皮膚接觸有毒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吞食致命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.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吸入致命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吞食有毒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.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吸入有毒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237440" y="9509760"/>
            <a:ext cx="6949440" cy="3397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可能引起燃燒或爆炸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;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強氧化劑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可能加劇燃燒或爆炸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;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強氧化劑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89120" y="13167363"/>
            <a:ext cx="5852160" cy="63525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皮膚接觸有毒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吞食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,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吸入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,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皮膚接觸有害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可能造成皮膚及眼睛刺激或過敏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可能造成呼吸道刺激或者可造成困倦或暈眩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264640" y="13167360"/>
            <a:ext cx="6949440" cy="7091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可能致癌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,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可能造成遺傳性缺陷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長期或重複暴露可能對器官造成傷害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可能對生育能力或胎兒造成傷害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吸入或吞食可能導致過敏或哮喘病症狀或呼吸困難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, 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嚴重致命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237440" y="13167360"/>
            <a:ext cx="6949440" cy="7091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過熱可能起火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極度易燃物或氣體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易燃氣膠</a:t>
            </a:r>
            <a:r>
              <a:rPr lang="en-US" altLang="ja-JP" sz="4800" dirty="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,</a:t>
            </a:r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易燃固體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易燃液體和蒸氣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暴露在空氣中會自燃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遇水放出可能自燃或成易燃氣體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量大時可能自熱或可能自燃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704320" y="2084832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14264640" y="20848320"/>
            <a:ext cx="6949440" cy="19205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尚無資料有何影響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  <a:p>
            <a:r>
              <a:rPr lang="ja-JP" altLang="en-US" sz="4800" smtClean="0">
                <a:ln w="3175" cmpd="sng">
                  <a:solidFill>
                    <a:schemeClr val="tx1"/>
                  </a:solidFill>
                  <a:prstDash val="solid"/>
                </a:ln>
              </a:rPr>
              <a:t>對人體無害</a:t>
            </a:r>
            <a:endParaRPr lang="en-US" altLang="ja-JP" sz="48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579840" y="201168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25237440" y="20848320"/>
            <a:ext cx="6949440" cy="265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800" smtClean="0">
                <a:ln w="31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目前我們資料 </a:t>
            </a:r>
            <a:r>
              <a:rPr lang="en-US" altLang="ja-JP" sz="4800" dirty="0" smtClean="0">
                <a:ln w="31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GHS </a:t>
            </a:r>
            <a:r>
              <a:rPr lang="ja-JP" altLang="en-US" sz="4800" smtClean="0">
                <a:ln w="31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缺少輻射性 </a:t>
            </a:r>
            <a:r>
              <a:rPr lang="en-US" altLang="ja-JP" sz="4800" dirty="0" smtClean="0">
                <a:ln w="31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Label </a:t>
            </a:r>
            <a:r>
              <a:rPr lang="ja-JP" altLang="en-US" sz="4800" smtClean="0">
                <a:ln w="31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未來可能增加</a:t>
            </a:r>
            <a:endParaRPr lang="en-US" altLang="ja-JP" sz="4800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70080" y="24140160"/>
            <a:ext cx="19751040" cy="1255728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5300" b="1" dirty="0" smtClean="0"/>
              <a:t>       </a:t>
            </a:r>
            <a:r>
              <a:rPr lang="en-US" sz="5300" b="1" dirty="0" err="1" smtClean="0"/>
              <a:t>影響健康分</a:t>
            </a:r>
            <a:r>
              <a:rPr lang="en-US" sz="5300" b="1" dirty="0" smtClean="0"/>
              <a:t> 0,1,2,3,4  </a:t>
            </a:r>
            <a:r>
              <a:rPr lang="en-US" sz="5300" b="1" dirty="0" err="1" smtClean="0"/>
              <a:t>五種等級</a:t>
            </a:r>
            <a:r>
              <a:rPr lang="en-US" sz="5300" b="1" dirty="0" smtClean="0"/>
              <a:t>  0是無影響,  4是嚴重影響</a:t>
            </a:r>
            <a:endParaRPr lang="en-US" altLang="ja-JP" sz="53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070080" y="25968967"/>
            <a:ext cx="19751040" cy="132959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5800" b="1" dirty="0" err="1" smtClean="0"/>
              <a:t>燃點分</a:t>
            </a:r>
            <a:r>
              <a:rPr lang="en-US" sz="5800" b="1" dirty="0" smtClean="0"/>
              <a:t> 0,1,2,3,4  </a:t>
            </a:r>
            <a:r>
              <a:rPr lang="en-US" sz="5800" b="1" dirty="0" err="1" smtClean="0"/>
              <a:t>五種等級</a:t>
            </a:r>
            <a:r>
              <a:rPr lang="en-US" sz="5800" b="1" dirty="0" smtClean="0"/>
              <a:t>      0是無影響,  4是嚴重影響</a:t>
            </a:r>
            <a:endParaRPr lang="en-US" altLang="ja-JP" sz="5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70080" y="27797767"/>
            <a:ext cx="19751040" cy="132959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5800" b="1" dirty="0" err="1" smtClean="0"/>
              <a:t>反應分</a:t>
            </a:r>
            <a:r>
              <a:rPr lang="en-US" sz="5800" b="1" dirty="0" smtClean="0"/>
              <a:t> 0,1,2,3,4  </a:t>
            </a:r>
            <a:r>
              <a:rPr lang="en-US" sz="5800" b="1" dirty="0" err="1" smtClean="0"/>
              <a:t>五種等級</a:t>
            </a:r>
            <a:r>
              <a:rPr lang="en-US" sz="5800" b="1" dirty="0" smtClean="0"/>
              <a:t>      0是無影響,  4是嚴重影響</a:t>
            </a:r>
            <a:endParaRPr lang="en-US" altLang="ja-JP" sz="5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296400" y="23088600"/>
            <a:ext cx="2514600" cy="1905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610600" y="25984200"/>
            <a:ext cx="3093720" cy="7162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10600" y="28117800"/>
            <a:ext cx="2971800" cy="1524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7559040" y="32064960"/>
            <a:ext cx="4983480" cy="25755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442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51</cp:revision>
  <dcterms:created xsi:type="dcterms:W3CDTF">2012-03-09T05:04:24Z</dcterms:created>
  <dcterms:modified xsi:type="dcterms:W3CDTF">2014-03-02T02:37:06Z</dcterms:modified>
</cp:coreProperties>
</file>