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3" d="100"/>
          <a:sy n="73" d="100"/>
        </p:scale>
        <p:origin x="-2724" y="10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77986-D0DC-4BF4-9FA1-6C877D52C51E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0AD08-C643-41A7-92FA-5A52218AA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AD08-C643-41A7-92FA-5A52218AA9F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5048-1C0C-4D33-9690-324AF81F1833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609600" y="228600"/>
          <a:ext cx="10515600" cy="366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507"/>
                <a:gridCol w="4929293"/>
                <a:gridCol w="4495800"/>
              </a:tblGrid>
              <a:tr h="135383">
                <a:tc>
                  <a:txBody>
                    <a:bodyPr/>
                    <a:lstStyle/>
                    <a:p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 - 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코드 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건강 위험 유해 위험 문구 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건강 위험 분류 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(3)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폭발물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폭발물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대량 폭발 위험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심한 투사 위험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 또는 프로젝션 위험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화재 나 프로젝션 위험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대량 화재 폭발 할 수도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r>
                        <a:rPr lang="ja-JP" alt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극인 화성 가스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가스의 종류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가스의 종류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에어로졸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가스의 종류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에어로졸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가스의 종류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고인 화성 액체 및 증기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가스의 종류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고인 화성 액체 및 증기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가스의 종류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 및 증기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가스의 종류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가스의 종류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고체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고체 카테고리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고체 카테고리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난방 폭발의 원인이 될 수 있습니다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유기 과산화물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가열하면 화재 또는 폭발의 위험이 있습니다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 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유기 과산화물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dirty="0"/>
                    </a:p>
                  </a:txBody>
                  <a:tcPr/>
                </a:tc>
              </a:tr>
              <a:tr h="175997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난방 화재의 원인이 될 수 있습니다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C,D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 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E,F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유기 과산화물 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C,D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유기 과산화물 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E,F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발화 공기에 노출되면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발화성 액체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고체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자연 발화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자기 발열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화재의 원인이 될 수 있습니다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자기 발열 성 화학 물질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열이 많이 있기 때문에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화재를 잡을 수있다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자기 발열 성 화학 물질의 종류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가스는 수도 자연 발화 방출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물질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 종류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접촉 후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접촉시 인화성 가스를 방출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2, 3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 접촉하는 화학 물질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원인이나 화재를 강화 수 있으며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 가스의 종류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강한 산화제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화재 나 폭발을 일으킬 수 있음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액체의 종류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불을 강화할 수 있으며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액체의 종류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액체의 종류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가열되면 고압 가스를 포함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 할 수 있습니다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압력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가스의 가스 압력에서 압축 된 가스는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고압의 액화 가스는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가스를 용해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냉동 가스를 포함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저온 화상이나 부상의 원인이 될 수 있습니다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고압 가스 냉동 액화 가스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금속의 금속 부식을 부식 될 수있다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금속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부식성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삼키면 치명적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삼키면 유독 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삼키면 유해 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삼켰을 경우 유해 할 수 있습니다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삼켜 서기도로 유입되면 치명적일 수 있음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 유해성 구분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삼켜 서기도로 유입되면 유해 할 수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 유해성 구분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피부와 접촉하면 치명적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진피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진피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피부와 접촉하면 유독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진피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피부와 접촉하면 유해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진피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피부에 접촉했을 때 유해 할 수 있음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(1A/1B/1C)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피부에 자극을 일으킴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가벼운 피부 자극을 일으킬 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알레르기 성 피부 반응에게 원인이 될 수 있습니다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알레르기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눈에 심한 손상을 일으킬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심한 눈 손상 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 자극성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심한 눈 자극을 일으킬 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심한 눈 손상 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 자극성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2A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눈에 심한 자극을 일으킴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심한 눈 손상 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 자극성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2B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흡입시 치명적일 경우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 중독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흡입하면 유해 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흡입하면 유해 할 수 있음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흡입시 알레르기 성 반응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천식 또는 호흡 곤란을 일으킬 수 있습니다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호흡기 과민성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 기계 자극에게 원인이 될 수 있습니다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- 3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 노출 범주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졸음 또는 현기증을 일으킬 수 있음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- 3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 노출 범주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그것이 결정적으로 노출의 다른 경로는 위험이 없음을 입증하는 경우 노출의 상태 경로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유전적인 결함을 일으킬 수 있음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세포 변이원성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(1A/1B)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그것이 결정적으로 노출의 다른 경로는 위험이 없음을 입증하는 경우 노출의 상태 경로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유전적인 결함을 일으킬 것으로 의심 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세포 변이원성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그것이 결정적으로 노출의 다른 경로는 위험이 없음을 입증하는 경우 노출의 상태 경로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암을 일으킬 수 있음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발암 성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(1A/1B)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그것이 결정적으로 노출의 다른 경로는 위험이 없음을 입증하는 경우 노출의 상태 경로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암을 일으킬 것으로 의심 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발암 성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알고있는 경우 국가 별 효과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가능한 불임이나 태아는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노출의 상태 경로 그것은 결정적으로 노출의 다른 경로는 위험이 없음을 입증하는 경우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 범주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(1A/1B)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손상 태아 또는 생식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국가 별 효과를 알 수있는 경우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결정적으로 노출의 다른 경로는 위험이 없음을 입증하는 경우 노출의 상태 경로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모유를 아이에게 유해 할 수 있음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영향을 미치거나 모유 수유를 통해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장기에 손상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또는 상태 알려진 경우 모든 장기가 영향을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원인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노출의 상태 경로가 결정적으로 노출의 다른 경로는 위험이 없음을 입증하는 경우는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단일 노출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그것이 결정적으로 노출의 다른 경로는 위험이 없음을 입증하는 경우 노출의 상태 경로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손상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또는 상태를 알 수있는 경우 영향을받는 모든 기관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기관을 일으킬 수 있음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단일 노출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장기 나 기관에 반복 노출의 원인이 손상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반복 노출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장기간 또는 반복 노출되면 장기에 손상을 일으킬 수 있음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반복 노출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생물에 매우 유독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환경에 유해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생물에 유독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환경에 유해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생물에 유해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분류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환경에 유해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장기적인 영향에 의해 수생 생물에 매우 유독 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만성 독성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환경에 유해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장기적인 영향에 의해 수생 생물에 유독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만성 독성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환경에 유해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장기적 영향에 의해 수생 생물에 유해 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만성 독성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환경에 유해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생물에 유해 지속적인 효과를 일으킬 수 있음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만성 독성 카테고리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환경에 유해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304800"/>
          <a:ext cx="9296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6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GHS 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보고서 데이터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52400"/>
          <a:ext cx="8991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GHS 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예방 조치 문구 정보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3352802" y="1752600"/>
          <a:ext cx="16230601" cy="6472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69"/>
                <a:gridCol w="4246378"/>
                <a:gridCol w="3993855"/>
                <a:gridCol w="4343400"/>
                <a:gridCol w="2514599"/>
              </a:tblGrid>
              <a:tr h="370115">
                <a:tc>
                  <a:txBody>
                    <a:bodyPr/>
                    <a:lstStyle/>
                    <a:p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 - 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코드 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일반 예방 조치 문구 예방 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위험 수준 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  <a:endParaRPr lang="en-US" dirty="0"/>
                    </a:p>
                  </a:txBody>
                  <a:tcPr/>
                </a:tc>
              </a:tr>
              <a:tr h="311331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P201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 전 취급 설명서를 확보하시오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폭발물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세포 돌연변이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발암 성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모유 수유에 영향을 미치는 또는 통해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P202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모든 안전 예방 조치를 읽고 이해하기 전에는 취급하지 않습니다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폭발물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세포 돌연변이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발암 성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314">
                <a:tc rowSpan="11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P210</a:t>
                      </a:r>
                      <a:endParaRPr 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멀리 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불꽃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화염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뜨거운 표면을 유지합니다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1.1, 1.2, 1.3,1.4, 1.5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점화 소스를 지정하는 제조업체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8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에어로졸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4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0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고체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F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액체의 자연 발화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고체의 자연 발화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유기 과산화물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F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 산화제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화기를 지정합니다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화염 또는 기타 점화원에 분사하지 마십시오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에어로졸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 rowSpan="7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P220</a:t>
                      </a:r>
                      <a:endParaRPr 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멀리 의류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...... 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물질에서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저장을 누릅니다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 가스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금지 물질을 지정할 수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C,D, E, F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 산화제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금지 물질을 지정할 수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의류 및 기타 호환되지 않는 물질을 멀리 유지하기 위해 지정합니다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금지 물질을 지정할 수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금지 물질을 지정할 수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?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의류 및 기타 호환되지 않는 물질을 멀리 유지하기 위해 지정합니다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금지 물질을 지정할 수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물질과 혼합하지 않도록 모든 조치를 취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 산화제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금지 물질을 지정할 수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공기와 접촉하지 않고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액체의 자연 발화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고체의 자연 발화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때문에 멀리 물과 가능한 모든 접촉에서 격렬한 반응의 불을 깜박일 수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접촉하는 화학 물질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촉촉하게 유지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1.1, 1.2, 1.3, 1.5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적합한 재료를 지정합니다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? 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건조하는 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니트로 셀룰로오스 등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 또는 처리 작업과 같은 폭발의 위험을 증가하는 경우는 제외됩니다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불활성 가스의 처리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접촉하는 화학 물질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습기로부터 보호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접촉하는 화학 물질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P233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용기를 완전히 밀봉 할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제품은 휘발성 위험 대기됩니다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 노출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 기계 자극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 노출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P234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 원래의 용기에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유기 과산화물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금속 부식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저온으로 유지하시오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자기 발열 성 화학 물질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유기 과산화물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P240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본드 용기 및 수신 장비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폭발은 정전기에 민감한 경우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정전기에 민감한 재료가 다시로드됩니다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제품은 휘발성 위험 대기됩니다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정전기에 민감한 재료가 다시로드됩니다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 방지 전기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환기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조명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...... 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장비를 사용하십시오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제조업체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 다른 장비를 지정합니다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제조업체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 다른 장비를 지정합니다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먼지가 생성됩니다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스파크가 발생하지 않는 도구를 사용합니다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정전기 방전을 방지하기위한 조치를 수행하고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그리스 나 오일 압력 릴리프 밸브 유지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 가스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연마하지 마십시오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충격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...... 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제조업체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 적용 거친 취급을 지정합니다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압력 용기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피어스 또는 사용 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소각하지 마십시오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에어로졸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P260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먼지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가스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증기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분무를 흡입하지 말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조건을 지정하는 제조업체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단일 노출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반복 노출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먼지 나 연기를 흡입하지 않도록 지정합니다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가능하면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 먼지 나 연기 입자의 과정에서 나타납니다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모유 수유에 영향을 미치는 또는 통해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P261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먼지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가스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증기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분무를들이 마시지 마십시오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먼지 나 연기를 흡입하지 않도록 지정합니다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가능하면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 먼지 나 연기 입자의 과정에서 나타납니다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호흡기 알레르기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알레르기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 기계 자극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91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 또는 피부 또는 의복에 닿지 않도록 할 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임신 중에 접촉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수유를하지 마십시오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모유 수유에 영향을 미치는 또는 통해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P264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철저하게 수술 후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씻으십시오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신체의 일부를 지정하는 제조업체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업체는 처리 후 세척해야한다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자극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 자극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모유 수유에 영향을 미치는 또는 통해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5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단일 노출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9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반복 노출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P270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제품을 사용하여 먹거나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마시거나 흡연하지 마시오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모유 수유에 영향을 미치는 또는 통해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단일 노출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반복 노출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옥외 또는 환기가 잘되는 장소에서 사용하십시오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 기계 자극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오염 된 의복은 작업장 밖으로 내보내는 것이 허용되지 않음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알레르기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16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P273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환경으로 배출하지 마시오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수생 환경 유해성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환경에 유해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의도 된 용도로 사용되지 않습니다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만성 수생 위험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환경에 유해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6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오존층을 해칠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1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P280</a:t>
                      </a:r>
                      <a:endParaRPr lang="en-US" dirty="0"/>
                    </a:p>
                  </a:txBody>
                  <a:tcPr/>
                </a:tc>
                <a:tc rowSpan="15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착용 보호 장갑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보호 복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보안경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안면 보호구를 착용 할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장비의 유형을 지정하는 제조업체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보호 마스크를 지정합니다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장비의 유형을 지정하는 제조업체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보호 장갑과 눈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얼굴 보호를 지정합니다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액체의 자연 발화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고체의 자연 발화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물질은 물과의 접촉에서 가연성 가스를 생산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 산화제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유기 과산화물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장비의 유형을 지정하는 제조업체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보호 장갑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보호 복과 눈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안면 보호구를 지정합니다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자극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장비의 유형을 지정하는 제조업체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보호 장갑을 지정합니다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알레르기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심한 눈 손상 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 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장비의 유형을 지정하는 제조업체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안면 보호구를 지정합니다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040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P281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 보호 장비를 사용합니다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폭발물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세포 돌연변이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발암 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 보호 장비를 사용합니다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고압 가스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냉장 액화 가스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난연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방염 복을 착용하십시오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 산화제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 보호구를 착용 할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장비를 지정하는 제조업체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이러한 환기가 착용 호흡기 보호와 같은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호흡기 알레르기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장비를 지정하는 제조업체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불활성 가스의 처리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습기로부터 보호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물질은 물과의 접촉에서 가연성 가스를 생산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저온으로 유지하시오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햇빛에서 보호합니다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자기 발열 성 화학 물질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2971800" y="228600"/>
          <a:ext cx="14630403" cy="6162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733800"/>
                <a:gridCol w="3810000"/>
                <a:gridCol w="3505201"/>
                <a:gridCol w="2667002"/>
              </a:tblGrid>
              <a:tr h="516890">
                <a:tc>
                  <a:txBody>
                    <a:bodyPr/>
                    <a:lstStyle/>
                    <a:p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 - 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일반 예방 조치 문구 예방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위험 수준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위험 범주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이용 약관</a:t>
                      </a:r>
                      <a:endParaRPr lang="en-US" dirty="0"/>
                    </a:p>
                  </a:txBody>
                  <a:tcPr/>
                </a:tc>
              </a:tr>
              <a:tr h="258445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삼켰을 경우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 위험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피부에 묻은 경우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액체의 자연 발화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알레르기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만약에 피부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또는 머리카락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P304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 한 경우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호흡기 알레르기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 기계 자극</a:t>
                      </a: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만약에 입력 눈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심한 눈 손상 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 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P306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옷에 유출 된 경우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 산화제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만약에 만약에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단일 노출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P308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 또는 노출이 우려되면을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세포 돌연변이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발암 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모유 수유에 영향을 미치는 또는 통해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 또는 불편 함을 느끼면 경우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단일 노출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6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P310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단일 노출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심한 눈 손상 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 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 위험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의료기관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의사의 검진을 받으십시오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호흡기 알레르기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단일 노출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P312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불편 함을 느끼면 의료기관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의사의 검진을 받으십시오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 기계 자극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588">
                <a:tc rowSpan="7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의료 자문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1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심한 눈 손상 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 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알레르기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세포 돌연변이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발암 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모유 수유에 영향을 미치는 또는 통해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불편 함을 느끼면 의사의 진단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치료를받을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반복 노출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즉시 의사의 진단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치료를받을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고압 가스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냉장 액화 가스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처리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라벨에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시급하다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보충 응급 치료 지시를 참조하십시오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만약 당신이 해독제의 즉각적인 관리를 필요로하는 경우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P321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처리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라벨에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시급하다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보충 응급 치료 지시를 참조하십시오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만약 당신이 해독제의 즉각적인 관리를 필요로하는 경우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보충 응급 치료 지시를 참조하십시오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즉시 구체적인 조치를 취할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단일 노출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보충 응급 치료 지시를 참조하십시오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즉시 구체적인 조치를 취할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알레르기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보충 응급 치료 지시를 참조하십시오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업체는 해당 청소기에 지정 될 수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조치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라벨에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보충 응급 치료 지시를 참조하십시오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이러한 특정 세척제 등 즉각적인 조치가 권장됩니다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구강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구토를 유도하지 마십시오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 위험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자극이 생기면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자극이나 발진이 발생하는 경우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알레르기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4943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P334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젖은 붕대로 시원한 물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랩에 빠져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액체의 자연 발화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고체의 자연 발화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접촉하는 화학 물질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미립자는 피부를 세척 하였다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고체의 자연 발화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접촉하는 화학 물질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미지근한 물에 해동 프로스트 부품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영향을받는 지역을 문지르지 말라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고압 가스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냉장 액화 가스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눈의 자극이 지속되면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심한 눈 손상 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 자극성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존재하는 경우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렌즈를 제거하기가 쉽다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계속 씻으시오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심한 눈 손상 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 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275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신선한 공기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휴식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호흡하기 쉬운 위치로 옮기고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5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 기계 자극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호흡이 곤란한 경우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신선한 공기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휴식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호흡하기 쉬운 위치로 옮기고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호흡기 알레르기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호흡기 증상을 경험하는 경우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호흡기 알레르기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다량의 비누 및 물로 부드럽게 씻어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조심스럽게 몇 분간 물로 세정 하였다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심한 눈 손상 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 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P352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다량의 비누와 물로 씻으시오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알레르기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28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피부를 물로 씻으시오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샤워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6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즉시 오염 된 의복 및 많은 양의 물을 사용하여 피부를 씻어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그의 옷을 벗었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 산화제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제거 오염 된 모든 의복을 벗으시오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오염 된 의류는 세척은 다시 사용하기 전에 세척해야한다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P363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오염 된 의복은 재사용 전에 세척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알레르기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10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  <a:endParaRPr 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화재시 불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6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 가스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액체의 자연 발화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고체의 자연 발화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접촉하는 화학 물질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 산화제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화재 및 다수의 이벤트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 산화제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화재시 폭발의 위험이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폭발성 카테고리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1.4S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탄약 및 구성 요소 인 경우</a:t>
                      </a:r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불이 폭발물에 도달 할 때 화재를 진압하지 마십시오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폭발성 카테고리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적당한 거리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일반적인주의 사항에서 화재를 진화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1.4S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탄약 및 구성 요소 인 경우</a:t>
                      </a:r>
                      <a:endParaRPr lang="en-US" sz="18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06258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P375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때문에 폭발의 위험에 원격으로 화재를 진화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6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 산화제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안전하다면 누출을 정지시킬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 가스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누출 가스 화재시 누출을 안전하게 막을 수 없다면 불을 끄려하지 마시오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159"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P378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멸종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제조업체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 적절한 미디어를 지정합니다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증가 위험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액체의 자연 발화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고체의 자연 발화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접촉하는 화학 물질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 산화제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지역을 벗어날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폭발물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1.1, 1.2, 1.3, 1.4, 1.5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 산화제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707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모든 발화원을 제거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 그렇게 할 경우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재료의 손상을 방지하기 위해 누출 물을 흡수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금속 부식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P391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유출을 수집합니다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위험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환경에 유해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만성 위험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환경에 유해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828800" y="533400"/>
          <a:ext cx="12420600" cy="3022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901440"/>
                <a:gridCol w="2880360"/>
                <a:gridCol w="2209800"/>
                <a:gridCol w="2362200"/>
              </a:tblGrid>
              <a:tr h="275013">
                <a:tc>
                  <a:txBody>
                    <a:bodyPr/>
                    <a:lstStyle/>
                    <a:p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 - 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일반 예방 조치 문구 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반응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위험 수준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위험 범주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이용 약관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먹었을 때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즉시 의료기관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의사의 검진을 받으십시오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 위험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섭취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불편 함을 느끼면 의료기관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의사의 검진을 받으십시오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삼킨 경우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입을 씻어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구토를 유도하지 마십시오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만약에만약에 만약에 묻 으면 젖은 붕대 시원한 물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랩에 빠져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액체의 자연 발화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피부에 묻은 경우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다량의 비누 및 물로 부드럽게 씻어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461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P352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피부에 묻은 경우 다량의 물과 비누로 씻으시오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알레르기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868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또는 머리카락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묻 으면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오염 된 모든 의복을 벗으시오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피부를 물로 씻으시오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샤워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251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174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P304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 한 경우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신선한 공기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휴식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호흡하기 쉬운 위치로 옮기고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 기계 자극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P304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 한 경우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호흡이 곤란한 경우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신선한 공기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휴식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호흡하기 쉬운 위치로 옮기고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호흡기 알레르기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09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P305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눈에 들어간 경우만약에 몇 분간 물로 조심해서 씻으시오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존재하는 경우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렌즈를 제거하기가 쉽다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계속 씻으시오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030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심한 눈 손상 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 자극성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082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P306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옷에 누출 된 경우 즉시 세척하고 다음 그의 옷 오염 된 의복 및 많은 양의 물을 사용하여 피부를했다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 산화제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9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P307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만약에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의료기관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의사의 검진을 받으십시오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단일 노출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997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P308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 또는 접촉이 우려되면 의학적인 조언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치료를받을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세포 돌연변이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발암 성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모유 수유에 영향을 미치는 또는 통해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P309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 또는 불편 함을 느끼면 경우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의료기관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/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진찰을 받으시 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단일 노출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P332</a:t>
                      </a:r>
                    </a:p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자극이 생기면 의학적인 조언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치료를받을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자극성 또는 홍반이 나타나면 의학적인 조언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치료를받을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알레르기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P335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미립자는 피부를 세척 하였다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젖은 붕대로 시원한 물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랩에 빠져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고체의 자연 발화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접촉하는 화학 물질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P337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눈에 대한 자극이 지속되면 의사의 진료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치료를받을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심한 눈 손상 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 자극성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호흡기 증상을 경험하는 경우 의료기관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의사의 검진을 받으십시오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호흡기 알레르기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화재시 불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안전하다면 누출을 정지시킬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 가스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5788"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P378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화재시 불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액체의 자연 발화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고체의 자연 발화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접촉하는 화학 물질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 산화제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화재시 불는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지역을 벗어날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 </a:t>
                      </a:r>
                      <a:r>
                        <a:rPr lang="zh-TW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화재시 불는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지역을 벗어날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때문에 폭발의 위험에 원격으로 화재를 진화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07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화재 및 다수의 경우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지역을 벗어날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때문에 폭발의 위험에 원격으로 화재를 진화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 산화제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905000" y="152400"/>
          <a:ext cx="12649200" cy="31716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200400"/>
                <a:gridCol w="2819400"/>
                <a:gridCol w="2956560"/>
                <a:gridCol w="2529840"/>
              </a:tblGrid>
              <a:tr h="526415">
                <a:tc>
                  <a:txBody>
                    <a:bodyPr/>
                    <a:lstStyle/>
                    <a:p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 - 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일반 예방 조치 문구 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위험 수준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위험 범주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이용 약관</a:t>
                      </a: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저장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폭발성 카테고리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1.1,1.2, 1.3, 1.4,1.5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지정하는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지방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지역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국제 규정에 따라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건조한 장소에 보관하십시오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접촉하는 화학 물질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6777">
                <a:tc rowSpan="11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  <a:endParaRPr 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환기가 잘되는 장소에 보관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제품은 휘발성 위험 대기됩니다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 가스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고압 가스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압축 가스 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냉장 액화 가스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용해 된 기체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 기계 자극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밀폐 용기에 저장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접촉하는 화학 물질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208">
                <a:tc rowSpan="11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P405</a:t>
                      </a:r>
                      <a:endParaRPr 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스토어가 잠겨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세포 돌연변이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발암 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단일 노출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 기계 자극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 위험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부식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용기 저장 및 부식 방지 안감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금속 부식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제조업체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 호환되는 다른 재료를 지정합니다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스택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팔레트 사이의 간격이어야한다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자기 발열 성 화학 물질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208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햇빛에서 보호합니다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에어로졸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고압 가스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가스를 압축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LPG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용해 된 기체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자기 발열 성 화학 물질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유기 과산화물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372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° C / ...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초과하는 온도에서 보관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온도를 지정합니다 </a:t>
                      </a:r>
                      <a:endParaRPr lang="en-US" dirty="0"/>
                    </a:p>
                  </a:txBody>
                  <a:tcPr/>
                </a:tc>
              </a:tr>
              <a:tr h="200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유기 과산화물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/122 Of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초과하는 온도에 노출하지 마십시오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에어로졸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보다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대량 저장 품질 ㎏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온도에서 파운드가 초과하지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/…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자기 발열 성 화학 물질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제조업체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 질량과 온도를 지정할 수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</a:tr>
              <a:tr h="220836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P420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멀리 다른 재료에서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자기 발열 성 화학 물질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유기 과산화물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208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P422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내용은 아래에 저장됩니다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액체의 자연 발화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적합한 액체 또는 불활성 가스를 지정합니다 </a:t>
                      </a:r>
                      <a:endParaRPr lang="en-US" dirty="0"/>
                    </a:p>
                  </a:txBody>
                  <a:tcPr/>
                </a:tc>
              </a:tr>
              <a:tr h="263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고체의 자연 발화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건조한 장소에 보관하십시오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밀폐 용기에 저장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접촉하는 화학 물질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749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P233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환기가 잘되는 장소에 보관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용기를 완전히 밀봉 할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제품은 위험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휘발성 경우 </a:t>
                      </a:r>
                      <a:endParaRPr lang="en-US" dirty="0"/>
                    </a:p>
                  </a:txBody>
                  <a:tcPr/>
                </a:tc>
              </a:tr>
              <a:tr h="30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 기계 자극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환기가 잘되는 장소에 보관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저온으로 유지하시오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햇빛에서 보호합니다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환기가 잘되는 장소에 보관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고압 가스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액화 압축 가스는 가스를 용해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햇빛에서 보호합니다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50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/122oF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초과하는 온도에 노출하지 마십시오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에어로졸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온도에서 보관하지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/…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저온으로 유지 초과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유기 과산화물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온도를 지정할 수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752600" y="152400"/>
          <a:ext cx="12420600" cy="154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200400"/>
                <a:gridCol w="2743200"/>
                <a:gridCol w="3002280"/>
                <a:gridCol w="2484120"/>
              </a:tblGrid>
              <a:tr h="1127760">
                <a:tc>
                  <a:txBody>
                    <a:bodyPr/>
                    <a:lstStyle/>
                    <a:p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 - 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일반 예방 조치 문구 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폐기물 처리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위험 수준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위험 범주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이용 약관</a:t>
                      </a:r>
                      <a:endParaRPr lang="en-US" dirty="0"/>
                    </a:p>
                  </a:txBody>
                  <a:tcPr/>
                </a:tc>
              </a:tr>
              <a:tr h="307100">
                <a:tc rowSpan="2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P501</a:t>
                      </a:r>
                      <a:endParaRPr lang="en-US" dirty="0"/>
                    </a:p>
                  </a:txBody>
                  <a:tcPr/>
                </a:tc>
                <a:tc rowSpan="24"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내용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컨테이너에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폭발물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폭발성 카테고리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1.2, 1.3, 1.4,1.5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지정하는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지방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지역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국가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국제 규정에 따라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286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인화성 액체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화학 반응성 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6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접촉하는 화학 물질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가연성 가스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액체 산화제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산화성 고체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유기 과산화물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부식성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호흡기 알레르기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 알레르기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세포 돌연변이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발암 성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생식 독성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단일 노출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 기계 자극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 표적 장기 독성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반복 노출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 위험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위험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환경에 유해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수생 환경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심각한 위험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오존층을 해칠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r>
                        <a:rPr lang="en-US" dirty="0" smtClean="0"/>
                        <a:t>P502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정보의 재사용의 회복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 업체를 참조하십시오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오존층을 해칠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600200" y="-228600"/>
          <a:ext cx="11887200" cy="38914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486400"/>
                <a:gridCol w="4419600"/>
              </a:tblGrid>
              <a:tr h="742950"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코드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일반 예방 조치 문구 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기타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R20/21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흡입 및 피부 접촉시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피부를 자극 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통풍이 잘되는 곳에 용기를 보관하십시오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298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S16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화기에서 보관하십시오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9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흡연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1516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정전기 방지 조치를 취하도록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방출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S36/37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적절한 보호 복 및 보호 장갑을 착용 할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S60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제품 및 그 용기는 유해 폐기물로 처리 할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고인 화성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해로운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R11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고인 화성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눈에 심각한 손상을 일으킬 수 있습니다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R48/20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인간의 건강에 심각한 손상의 장기 흡입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태아 손상의 위험이 발생할 수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R65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삼키면 폐 손상을 일으킬 수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증기는 졸음과 현기증을 유발할 수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눈에 들어갔을 경우에는 물로 충분히 세척하고 의사의 치료를받을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S36/37/39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적절한 보호 복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보호 장갑 및 눈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안면 보호구를 착용 할 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섭취 한 경우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구토를 유도하지 말 것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즉시 의사의 조언을 구하고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용기 또는 라벨을 보일 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R34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화상의 원인이됩니다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유럽 ​​연합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(EU) 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물리적 특성 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건조 시간 폭발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건조 시간 폭발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상온에서 불안정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공기 또는 폭발성과 접촉하지 않고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예를 들면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아세틸 클로라이드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알칼리 금속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사염화 티타늄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와 격렬하게 반응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공기 혼합물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사용시 가연성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폭발성 증기를 형성 할 수있다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폭발성 과산화물을 형성 할 수있다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폭발성 과산화물이 형성 할 수있다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예를 들면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디 에틸 에테르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1,4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디 옥산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감금 폭발 위험 가열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폭발 분해 가열하면하지만 너무 강한 스틸 드럼 용기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건강 등록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물과 접촉시 유독 가스를 발생 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알루미늄 인화물에 노출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황화로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물이나 습기 찬 공기와 심한 독성 고양이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가스의 진화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산과 접촉하면 유독 가스를 발생 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차아 염소산 나트륨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바륨 황화 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급성 독성 가스 방출 고양이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연락처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smtClean="0"/>
                        <a:t>EUH032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산과 접촉하면 매우 유독 한 가스를 발생 함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유독 가스에게 산의 릴리스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시안화 수소 소금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 지드 화 나트륨과 같은 급성 고양이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문의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반복 노출은 피부 건조 또는 갈라짐을 유발할 수 있습니다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반복 노출은 피부 건조 또는 갈라짐을 유발할 수 있지만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자극성으로 분류되지 않을 수 있습니다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눈에 들어갔을 때 중독됩니다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인해 흡수 과정을 통해 아니라 점막 의한 눈의 독성 눈 자극 테스트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호흡기에 부식성이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부식에 의한 또는 피부에 부식성 분류하고 쉽게 흡입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TOX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테스트 흡입 사망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적용 환경 성과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오존층을 해칠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다른 유럽 연합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(EU)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유해 위험 문구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납이 포함되어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만일 아이들을 씹거나 흡입 쉽게 표면에 사용할 수 없습니다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납이 포함되어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시아 노 아크릴 레이트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위험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초 채권 피부와 눈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어린이의 손이 닿지 않는 곳에 보관하십시오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크롬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(VI)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함유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알레르기 반응을 일으킬 수 있음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이소시아네이트가 포함 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알레르기 반응을 일으킬 수 있음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다른 제품과 함께 사용하지 마십시오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유해 가스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염소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공개 할 수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카드뮴을 함유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위험한 가스를 사용하는 동안 형성된다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제조업체의 정보를 참조하십시오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 지침을 준수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알레르기 물질 이름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포함합니다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알레르기 반응을 일으킬 수 있음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사용할 때 인화성이 될 것입니다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EUH209A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사용은 인화성이 될 수 있습니다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요청시 물질 안전 보건 자료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인간의 건강과 환경에 위험을 방지 사용 지침을 준수하기 위해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제품 사용 식물 보호 제품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제목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91/414/EEC)</a:t>
                      </a:r>
                      <a:endParaRPr lang="ko-KR" alt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6235</Words>
  <Application>Microsoft Office PowerPoint</Application>
  <PresentationFormat>On-screen Show (4:3)</PresentationFormat>
  <Paragraphs>1472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Thomas_2</cp:lastModifiedBy>
  <cp:revision>138</cp:revision>
  <dcterms:created xsi:type="dcterms:W3CDTF">2014-02-21T01:50:04Z</dcterms:created>
  <dcterms:modified xsi:type="dcterms:W3CDTF">2014-02-23T18:14:26Z</dcterms:modified>
</cp:coreProperties>
</file>