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9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גיא אליעזרוב" initials="גא" lastIdx="3" clrIdx="0">
    <p:extLst>
      <p:ext uri="{19B8F6BF-5375-455C-9EA6-DF929625EA0E}">
        <p15:presenceInfo xmlns:p15="http://schemas.microsoft.com/office/powerpoint/2012/main" userId="051c35a663c9fb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82EC9-FDE8-4868-893C-68762930A496}" v="31" dt="2024-09-30T16:59:28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k ezra" userId="bc607f978f718675" providerId="LiveId" clId="{51C82EC9-FDE8-4868-893C-68762930A496}"/>
    <pc:docChg chg="undo custSel addSld delSld modSld">
      <pc:chgData name="ofek ezra" userId="bc607f978f718675" providerId="LiveId" clId="{51C82EC9-FDE8-4868-893C-68762930A496}" dt="2024-09-30T19:13:41.386" v="71" actId="1076"/>
      <pc:docMkLst>
        <pc:docMk/>
      </pc:docMkLst>
      <pc:sldChg chg="modSp mod">
        <pc:chgData name="ofek ezra" userId="bc607f978f718675" providerId="LiveId" clId="{51C82EC9-FDE8-4868-893C-68762930A496}" dt="2024-09-30T16:59:28.265" v="65" actId="20577"/>
        <pc:sldMkLst>
          <pc:docMk/>
          <pc:sldMk cId="1615776434" sldId="256"/>
        </pc:sldMkLst>
        <pc:spChg chg="mod">
          <ac:chgData name="ofek ezra" userId="bc607f978f718675" providerId="LiveId" clId="{51C82EC9-FDE8-4868-893C-68762930A496}" dt="2024-09-30T16:59:28.265" v="65" actId="20577"/>
          <ac:spMkLst>
            <pc:docMk/>
            <pc:sldMk cId="1615776434" sldId="256"/>
            <ac:spMk id="3" creationId="{3B98C976-1219-6404-5752-5D00175EB271}"/>
          </ac:spMkLst>
        </pc:spChg>
      </pc:sldChg>
      <pc:sldChg chg="addSp modSp mod">
        <pc:chgData name="ofek ezra" userId="bc607f978f718675" providerId="LiveId" clId="{51C82EC9-FDE8-4868-893C-68762930A496}" dt="2024-09-30T19:13:41.386" v="71" actId="1076"/>
        <pc:sldMkLst>
          <pc:docMk/>
          <pc:sldMk cId="2615165083" sldId="284"/>
        </pc:sldMkLst>
        <pc:spChg chg="add mod">
          <ac:chgData name="ofek ezra" userId="bc607f978f718675" providerId="LiveId" clId="{51C82EC9-FDE8-4868-893C-68762930A496}" dt="2024-09-30T17:28:43.052" v="67" actId="1076"/>
          <ac:spMkLst>
            <pc:docMk/>
            <pc:sldMk cId="2615165083" sldId="284"/>
            <ac:spMk id="4" creationId="{67E57B03-BCE3-C3C4-A20E-FC6436BFC87A}"/>
          </ac:spMkLst>
        </pc:spChg>
        <pc:spChg chg="add mod">
          <ac:chgData name="ofek ezra" userId="bc607f978f718675" providerId="LiveId" clId="{51C82EC9-FDE8-4868-893C-68762930A496}" dt="2024-09-30T18:59:20.054" v="69" actId="1076"/>
          <ac:spMkLst>
            <pc:docMk/>
            <pc:sldMk cId="2615165083" sldId="284"/>
            <ac:spMk id="5" creationId="{F5AFC6C7-17F1-D684-CDDB-5FA10F6E582C}"/>
          </ac:spMkLst>
        </pc:spChg>
        <pc:spChg chg="add mod">
          <ac:chgData name="ofek ezra" userId="bc607f978f718675" providerId="LiveId" clId="{51C82EC9-FDE8-4868-893C-68762930A496}" dt="2024-09-30T19:13:41.386" v="71" actId="1076"/>
          <ac:spMkLst>
            <pc:docMk/>
            <pc:sldMk cId="2615165083" sldId="284"/>
            <ac:spMk id="6" creationId="{660C9082-CF82-A76D-F8C1-B7D4C6570FB9}"/>
          </ac:spMkLst>
        </pc:spChg>
      </pc:sldChg>
      <pc:sldChg chg="addSp delSp modSp add del mod setBg">
        <pc:chgData name="ofek ezra" userId="bc607f978f718675" providerId="LiveId" clId="{51C82EC9-FDE8-4868-893C-68762930A496}" dt="2024-09-30T16:50:48.073" v="35" actId="2696"/>
        <pc:sldMkLst>
          <pc:docMk/>
          <pc:sldMk cId="3570039815" sldId="285"/>
        </pc:sldMkLst>
        <pc:spChg chg="mod ord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2" creationId="{3639D073-9A31-4392-8D59-2D61AF0693B1}"/>
          </ac:spMkLst>
        </pc:spChg>
        <pc:spChg chg="add del mod">
          <ac:chgData name="ofek ezra" userId="bc607f978f718675" providerId="LiveId" clId="{51C82EC9-FDE8-4868-893C-68762930A496}" dt="2024-09-30T15:14:10.619" v="3" actId="478"/>
          <ac:spMkLst>
            <pc:docMk/>
            <pc:sldMk cId="3570039815" sldId="285"/>
            <ac:spMk id="4" creationId="{D9C8DD93-1BEF-882A-BAD6-E3D1F638B3D4}"/>
          </ac:spMkLst>
        </pc:spChg>
        <pc:spChg chg="add del">
          <ac:chgData name="ofek ezra" userId="bc607f978f718675" providerId="LiveId" clId="{51C82EC9-FDE8-4868-893C-68762930A496}" dt="2024-09-30T15:16:42.117" v="25" actId="26606"/>
          <ac:spMkLst>
            <pc:docMk/>
            <pc:sldMk cId="3570039815" sldId="285"/>
            <ac:spMk id="13" creationId="{F6C9D135-2BF4-4694-8732-88EEE18AA8A2}"/>
          </ac:spMkLst>
        </pc:spChg>
        <pc:spChg chg="add del">
          <ac:chgData name="ofek ezra" userId="bc607f978f718675" providerId="LiveId" clId="{51C82EC9-FDE8-4868-893C-68762930A496}" dt="2024-09-30T15:16:42.117" v="25" actId="26606"/>
          <ac:spMkLst>
            <pc:docMk/>
            <pc:sldMk cId="3570039815" sldId="285"/>
            <ac:spMk id="15" creationId="{F778FCE6-4D20-4A9A-90B4-C948024EBEC8}"/>
          </ac:spMkLst>
        </pc:spChg>
        <pc:spChg chg="add del">
          <ac:chgData name="ofek ezra" userId="bc607f978f718675" providerId="LiveId" clId="{51C82EC9-FDE8-4868-893C-68762930A496}" dt="2024-09-30T15:16:42.117" v="25" actId="26606"/>
          <ac:spMkLst>
            <pc:docMk/>
            <pc:sldMk cId="3570039815" sldId="285"/>
            <ac:spMk id="19" creationId="{26B229C7-9B45-4F13-BD80-FF26C3107F44}"/>
          </ac:spMkLst>
        </pc:spChg>
        <pc:spChg chg="add del">
          <ac:chgData name="ofek ezra" userId="bc607f978f718675" providerId="LiveId" clId="{51C82EC9-FDE8-4868-893C-68762930A496}" dt="2024-09-30T15:16:42.117" v="25" actId="26606"/>
          <ac:spMkLst>
            <pc:docMk/>
            <pc:sldMk cId="3570039815" sldId="285"/>
            <ac:spMk id="23" creationId="{4FD99AF6-F027-43A0-A89A-36FCA2C851A0}"/>
          </ac:spMkLst>
        </pc:spChg>
        <pc:spChg chg="add del">
          <ac:chgData name="ofek ezra" userId="bc607f978f718675" providerId="LiveId" clId="{51C82EC9-FDE8-4868-893C-68762930A496}" dt="2024-09-30T15:16:42.117" v="25" actId="26606"/>
          <ac:spMkLst>
            <pc:docMk/>
            <pc:sldMk cId="3570039815" sldId="285"/>
            <ac:spMk id="25" creationId="{8A33A5B0-1EE4-4C83-AC98-9F6452940640}"/>
          </ac:spMkLst>
        </pc:spChg>
        <pc:spChg chg="add del">
          <ac:chgData name="ofek ezra" userId="bc607f978f718675" providerId="LiveId" clId="{51C82EC9-FDE8-4868-893C-68762930A496}" dt="2024-09-30T15:16:42.110" v="24" actId="26606"/>
          <ac:spMkLst>
            <pc:docMk/>
            <pc:sldMk cId="3570039815" sldId="285"/>
            <ac:spMk id="30" creationId="{F6C9D135-2BF4-4694-8732-88EEE18AA8A2}"/>
          </ac:spMkLst>
        </pc:spChg>
        <pc:spChg chg="add del">
          <ac:chgData name="ofek ezra" userId="bc607f978f718675" providerId="LiveId" clId="{51C82EC9-FDE8-4868-893C-68762930A496}" dt="2024-09-30T15:16:42.110" v="24" actId="26606"/>
          <ac:spMkLst>
            <pc:docMk/>
            <pc:sldMk cId="3570039815" sldId="285"/>
            <ac:spMk id="32" creationId="{F778FCE6-4D20-4A9A-90B4-C948024EBEC8}"/>
          </ac:spMkLst>
        </pc:spChg>
        <pc:spChg chg="add del">
          <ac:chgData name="ofek ezra" userId="bc607f978f718675" providerId="LiveId" clId="{51C82EC9-FDE8-4868-893C-68762930A496}" dt="2024-09-30T15:16:42.110" v="24" actId="26606"/>
          <ac:spMkLst>
            <pc:docMk/>
            <pc:sldMk cId="3570039815" sldId="285"/>
            <ac:spMk id="36" creationId="{26B229C7-9B45-4F13-BD80-FF26C3107F44}"/>
          </ac:spMkLst>
        </pc:spChg>
        <pc:spChg chg="add del">
          <ac:chgData name="ofek ezra" userId="bc607f978f718675" providerId="LiveId" clId="{51C82EC9-FDE8-4868-893C-68762930A496}" dt="2024-09-30T15:16:42.110" v="24" actId="26606"/>
          <ac:spMkLst>
            <pc:docMk/>
            <pc:sldMk cId="3570039815" sldId="285"/>
            <ac:spMk id="40" creationId="{4FD99AF6-F027-43A0-A89A-36FCA2C851A0}"/>
          </ac:spMkLst>
        </pc:spChg>
        <pc:spChg chg="add del">
          <ac:chgData name="ofek ezra" userId="bc607f978f718675" providerId="LiveId" clId="{51C82EC9-FDE8-4868-893C-68762930A496}" dt="2024-09-30T15:16:42.110" v="24" actId="26606"/>
          <ac:spMkLst>
            <pc:docMk/>
            <pc:sldMk cId="3570039815" sldId="285"/>
            <ac:spMk id="42" creationId="{8A33A5B0-1EE4-4C83-AC98-9F6452940640}"/>
          </ac:spMkLst>
        </pc:spChg>
        <pc:spChg chg="add del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44" creationId="{AAAE3770-609E-4289-8B0A-45119D4347D4}"/>
          </ac:spMkLst>
        </pc:spChg>
        <pc:spChg chg="add del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45" creationId="{AA8B6BCE-776F-41C6-B8BE-87214BA6A95D}"/>
          </ac:spMkLst>
        </pc:spChg>
        <pc:spChg chg="add del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47" creationId="{0649443A-7A8C-4BAB-9B39-4A0BD03BD364}"/>
          </ac:spMkLst>
        </pc:spChg>
        <pc:spChg chg="add del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49" creationId="{F5907CA8-8042-4D81-9C8B-22ED36A8770B}"/>
          </ac:spMkLst>
        </pc:spChg>
        <pc:spChg chg="add del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50" creationId="{5468D89A-0293-43BB-B319-2E0E1F34BB5F}"/>
          </ac:spMkLst>
        </pc:spChg>
        <pc:spChg chg="add del">
          <ac:chgData name="ofek ezra" userId="bc607f978f718675" providerId="LiveId" clId="{51C82EC9-FDE8-4868-893C-68762930A496}" dt="2024-09-30T15:16:55.689" v="28" actId="26606"/>
          <ac:spMkLst>
            <pc:docMk/>
            <pc:sldMk cId="3570039815" sldId="285"/>
            <ac:spMk id="55" creationId="{F6C9D135-2BF4-4694-8732-88EEE18AA8A2}"/>
          </ac:spMkLst>
        </pc:spChg>
        <pc:spChg chg="add del">
          <ac:chgData name="ofek ezra" userId="bc607f978f718675" providerId="LiveId" clId="{51C82EC9-FDE8-4868-893C-68762930A496}" dt="2024-09-30T15:16:55.689" v="28" actId="26606"/>
          <ac:spMkLst>
            <pc:docMk/>
            <pc:sldMk cId="3570039815" sldId="285"/>
            <ac:spMk id="57" creationId="{F778FCE6-4D20-4A9A-90B4-C948024EBEC8}"/>
          </ac:spMkLst>
        </pc:spChg>
        <pc:spChg chg="add del">
          <ac:chgData name="ofek ezra" userId="bc607f978f718675" providerId="LiveId" clId="{51C82EC9-FDE8-4868-893C-68762930A496}" dt="2024-09-30T15:16:55.689" v="28" actId="26606"/>
          <ac:spMkLst>
            <pc:docMk/>
            <pc:sldMk cId="3570039815" sldId="285"/>
            <ac:spMk id="61" creationId="{26B229C7-9B45-4F13-BD80-FF26C3107F44}"/>
          </ac:spMkLst>
        </pc:spChg>
        <pc:spChg chg="add del">
          <ac:chgData name="ofek ezra" userId="bc607f978f718675" providerId="LiveId" clId="{51C82EC9-FDE8-4868-893C-68762930A496}" dt="2024-09-30T15:16:55.689" v="28" actId="26606"/>
          <ac:spMkLst>
            <pc:docMk/>
            <pc:sldMk cId="3570039815" sldId="285"/>
            <ac:spMk id="65" creationId="{4FD99AF6-F027-43A0-A89A-36FCA2C851A0}"/>
          </ac:spMkLst>
        </pc:spChg>
        <pc:spChg chg="add del">
          <ac:chgData name="ofek ezra" userId="bc607f978f718675" providerId="LiveId" clId="{51C82EC9-FDE8-4868-893C-68762930A496}" dt="2024-09-30T15:16:55.689" v="28" actId="26606"/>
          <ac:spMkLst>
            <pc:docMk/>
            <pc:sldMk cId="3570039815" sldId="285"/>
            <ac:spMk id="67" creationId="{8A33A5B0-1EE4-4C83-AC98-9F6452940640}"/>
          </ac:spMkLst>
        </pc:spChg>
        <pc:spChg chg="add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69" creationId="{AAAE3770-609E-4289-8B0A-45119D4347D4}"/>
          </ac:spMkLst>
        </pc:spChg>
        <pc:spChg chg="add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70" creationId="{AA8B6BCE-776F-41C6-B8BE-87214BA6A95D}"/>
          </ac:spMkLst>
        </pc:spChg>
        <pc:spChg chg="add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72" creationId="{9DD02ABF-3739-49B4-9199-71156F071FFF}"/>
          </ac:spMkLst>
        </pc:spChg>
        <pc:spChg chg="add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73" creationId="{B355F45C-2908-4C42-ADE9-2C3B76CD8145}"/>
          </ac:spMkLst>
        </pc:spChg>
        <pc:spChg chg="add">
          <ac:chgData name="ofek ezra" userId="bc607f978f718675" providerId="LiveId" clId="{51C82EC9-FDE8-4868-893C-68762930A496}" dt="2024-09-30T15:16:55.698" v="29" actId="26606"/>
          <ac:spMkLst>
            <pc:docMk/>
            <pc:sldMk cId="3570039815" sldId="285"/>
            <ac:spMk id="74" creationId="{F53D43E0-748C-4370-9759-688B154A4BBF}"/>
          </ac:spMkLst>
        </pc:spChg>
        <pc:picChg chg="del">
          <ac:chgData name="ofek ezra" userId="bc607f978f718675" providerId="LiveId" clId="{51C82EC9-FDE8-4868-893C-68762930A496}" dt="2024-09-30T15:14:07.394" v="1" actId="478"/>
          <ac:picMkLst>
            <pc:docMk/>
            <pc:sldMk cId="3570039815" sldId="285"/>
            <ac:picMk id="5" creationId="{9516D0B2-A40F-46CF-A4B8-54F90FC16A85}"/>
          </ac:picMkLst>
        </pc:picChg>
        <pc:picChg chg="del">
          <ac:chgData name="ofek ezra" userId="bc607f978f718675" providerId="LiveId" clId="{51C82EC9-FDE8-4868-893C-68762930A496}" dt="2024-09-30T15:14:35.936" v="14" actId="478"/>
          <ac:picMkLst>
            <pc:docMk/>
            <pc:sldMk cId="3570039815" sldId="285"/>
            <ac:picMk id="7" creationId="{4B5A65CA-9129-4166-9C3B-2BD70C8DB2A1}"/>
          </ac:picMkLst>
        </pc:picChg>
        <pc:picChg chg="add del mod">
          <ac:chgData name="ofek ezra" userId="bc607f978f718675" providerId="LiveId" clId="{51C82EC9-FDE8-4868-893C-68762930A496}" dt="2024-09-30T15:16:25.622" v="19" actId="478"/>
          <ac:picMkLst>
            <pc:docMk/>
            <pc:sldMk cId="3570039815" sldId="285"/>
            <ac:picMk id="8" creationId="{8A1BB199-8F91-38DF-B69B-34D6BFD9C48D}"/>
          </ac:picMkLst>
        </pc:picChg>
        <pc:picChg chg="add del mod">
          <ac:chgData name="ofek ezra" userId="bc607f978f718675" providerId="LiveId" clId="{51C82EC9-FDE8-4868-893C-68762930A496}" dt="2024-09-30T16:50:44.594" v="34" actId="478"/>
          <ac:picMkLst>
            <pc:docMk/>
            <pc:sldMk cId="3570039815" sldId="285"/>
            <ac:picMk id="10" creationId="{A1BF7111-B008-FE0F-6A99-EADE6BF45DF2}"/>
          </ac:picMkLst>
        </pc:picChg>
        <pc:cxnChg chg="add del">
          <ac:chgData name="ofek ezra" userId="bc607f978f718675" providerId="LiveId" clId="{51C82EC9-FDE8-4868-893C-68762930A496}" dt="2024-09-30T15:16:42.117" v="25" actId="26606"/>
          <ac:cxnSpMkLst>
            <pc:docMk/>
            <pc:sldMk cId="3570039815" sldId="285"/>
            <ac:cxnSpMk id="17" creationId="{FBCBF307-3BC6-4D33-BC45-E7DADD14F2AB}"/>
          </ac:cxnSpMkLst>
        </pc:cxnChg>
        <pc:cxnChg chg="add del">
          <ac:chgData name="ofek ezra" userId="bc607f978f718675" providerId="LiveId" clId="{51C82EC9-FDE8-4868-893C-68762930A496}" dt="2024-09-30T15:16:42.117" v="25" actId="26606"/>
          <ac:cxnSpMkLst>
            <pc:docMk/>
            <pc:sldMk cId="3570039815" sldId="285"/>
            <ac:cxnSpMk id="21" creationId="{CBFBA6A7-95D6-4239-B14C-C391C9AB0A82}"/>
          </ac:cxnSpMkLst>
        </pc:cxnChg>
        <pc:cxnChg chg="add del">
          <ac:chgData name="ofek ezra" userId="bc607f978f718675" providerId="LiveId" clId="{51C82EC9-FDE8-4868-893C-68762930A496}" dt="2024-09-30T15:16:42.110" v="24" actId="26606"/>
          <ac:cxnSpMkLst>
            <pc:docMk/>
            <pc:sldMk cId="3570039815" sldId="285"/>
            <ac:cxnSpMk id="34" creationId="{FBCBF307-3BC6-4D33-BC45-E7DADD14F2AB}"/>
          </ac:cxnSpMkLst>
        </pc:cxnChg>
        <pc:cxnChg chg="add del">
          <ac:chgData name="ofek ezra" userId="bc607f978f718675" providerId="LiveId" clId="{51C82EC9-FDE8-4868-893C-68762930A496}" dt="2024-09-30T15:16:42.110" v="24" actId="26606"/>
          <ac:cxnSpMkLst>
            <pc:docMk/>
            <pc:sldMk cId="3570039815" sldId="285"/>
            <ac:cxnSpMk id="38" creationId="{CBFBA6A7-95D6-4239-B14C-C391C9AB0A82}"/>
          </ac:cxnSpMkLst>
        </pc:cxnChg>
        <pc:cxnChg chg="add del">
          <ac:chgData name="ofek ezra" userId="bc607f978f718675" providerId="LiveId" clId="{51C82EC9-FDE8-4868-893C-68762930A496}" dt="2024-09-30T15:16:55.698" v="29" actId="26606"/>
          <ac:cxnSpMkLst>
            <pc:docMk/>
            <pc:sldMk cId="3570039815" sldId="285"/>
            <ac:cxnSpMk id="46" creationId="{8BA5AC9C-E659-489D-8683-D019CE12A75C}"/>
          </ac:cxnSpMkLst>
        </pc:cxnChg>
        <pc:cxnChg chg="add del">
          <ac:chgData name="ofek ezra" userId="bc607f978f718675" providerId="LiveId" clId="{51C82EC9-FDE8-4868-893C-68762930A496}" dt="2024-09-30T15:16:55.698" v="29" actId="26606"/>
          <ac:cxnSpMkLst>
            <pc:docMk/>
            <pc:sldMk cId="3570039815" sldId="285"/>
            <ac:cxnSpMk id="48" creationId="{36F8A20E-4EDA-4159-BF30-FEB3AD61AF5D}"/>
          </ac:cxnSpMkLst>
        </pc:cxnChg>
        <pc:cxnChg chg="add del">
          <ac:chgData name="ofek ezra" userId="bc607f978f718675" providerId="LiveId" clId="{51C82EC9-FDE8-4868-893C-68762930A496}" dt="2024-09-30T15:16:55.689" v="28" actId="26606"/>
          <ac:cxnSpMkLst>
            <pc:docMk/>
            <pc:sldMk cId="3570039815" sldId="285"/>
            <ac:cxnSpMk id="59" creationId="{FBCBF307-3BC6-4D33-BC45-E7DADD14F2AB}"/>
          </ac:cxnSpMkLst>
        </pc:cxnChg>
        <pc:cxnChg chg="add del">
          <ac:chgData name="ofek ezra" userId="bc607f978f718675" providerId="LiveId" clId="{51C82EC9-FDE8-4868-893C-68762930A496}" dt="2024-09-30T15:16:55.689" v="28" actId="26606"/>
          <ac:cxnSpMkLst>
            <pc:docMk/>
            <pc:sldMk cId="3570039815" sldId="285"/>
            <ac:cxnSpMk id="63" creationId="{CBFBA6A7-95D6-4239-B14C-C391C9AB0A82}"/>
          </ac:cxnSpMkLst>
        </pc:cxnChg>
        <pc:cxnChg chg="add">
          <ac:chgData name="ofek ezra" userId="bc607f978f718675" providerId="LiveId" clId="{51C82EC9-FDE8-4868-893C-68762930A496}" dt="2024-09-30T15:16:55.698" v="29" actId="26606"/>
          <ac:cxnSpMkLst>
            <pc:docMk/>
            <pc:sldMk cId="3570039815" sldId="285"/>
            <ac:cxnSpMk id="71" creationId="{8BA5AC9C-E659-489D-8683-D019CE12A75C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6T22:46:52.975" idx="2">
    <p:pos x="7670" y="10"/>
    <p:text>Monitor Home (ניטור הבית): המשתמש מנטר את מצב הבית, כולל חיישנים שונים כמו תנועה, גז, ועשן.
Receive Alerts (קבלת התראות): המשתמש מקבל התראות על אירועים חריגים כמו פריצה, שריפה, או דליפת גז.
Control Devices (שליטה במכשירים): המשתמש שולט במכשירים שונים בבית כמו אורות חכמים, מצלמות אבטחה, ועוד.
View Reports (צפייה בדו"חות): המשתמש צופה בדו"חות היסטוריים של פעילות החיישנים ואירועים.
Access Live Video Feed (צפייה בשידור וידאו חי): המשתמש יכול לגשת לשידור וידאו חי מהמצלמות בבית.
Add Device (הוספת מכשיר): המשתמש מוסיף מכשיר חדש למערכת, כמו חיישן חדש או מכשיר חכם אחר.
Turn The Sensor ON/OFF (הדלקה וכיבוי של החיישן): המשתמש יכול להדליק או לכבות חיישנים מסוימים בהתאם לצורך.</p:text>
    <p:extLst>
      <p:ext uri="{C676402C-5697-4E1C-873F-D02D1690AC5C}">
        <p15:threadingInfo xmlns:p15="http://schemas.microsoft.com/office/powerpoint/2012/main" timeZoneBias="-180"/>
      </p:ext>
    </p:extLst>
  </p:cm>
  <p:cm authorId="1" dt="2024-09-16T22:46:59.964" idx="3">
    <p:pos x="7534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5A251-B34C-45A1-BD7A-364096D2DF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8108A5-0BCC-4FC6-9FA0-2467C2F40040}">
      <dgm:prSet custT="1"/>
      <dgm:spPr/>
      <dgm:t>
        <a:bodyPr/>
        <a:lstStyle/>
        <a:p>
          <a:pPr>
            <a:defRPr cap="all"/>
          </a:pP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דיירי הבית: </a:t>
          </a:r>
        </a:p>
        <a:p>
          <a:pPr>
            <a:defRPr cap="all"/>
          </a:pP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אנשים המעוניינים להבטיח את בטיחות ביתם, לשמור על משפחתם ורכושם, ולקבל שקט נפשי באמצעות ניטור ומעקב בזמן אמת</a:t>
          </a:r>
          <a:r>
            <a:rPr lang="he-IL" sz="1100" dirty="0"/>
            <a:t>.</a:t>
          </a:r>
          <a:endParaRPr lang="en-US" sz="1100" dirty="0"/>
        </a:p>
      </dgm:t>
    </dgm:pt>
    <dgm:pt modelId="{910BB6CE-8F42-48A8-B055-E375F4F96CC1}" type="parTrans" cxnId="{CE6B142A-757A-485E-A6C7-DEE01B4427E5}">
      <dgm:prSet/>
      <dgm:spPr/>
      <dgm:t>
        <a:bodyPr/>
        <a:lstStyle/>
        <a:p>
          <a:endParaRPr lang="en-US"/>
        </a:p>
      </dgm:t>
    </dgm:pt>
    <dgm:pt modelId="{CB46909C-7868-40FE-8F21-C48CCC764956}" type="sibTrans" cxnId="{CE6B142A-757A-485E-A6C7-DEE01B4427E5}">
      <dgm:prSet/>
      <dgm:spPr/>
      <dgm:t>
        <a:bodyPr/>
        <a:lstStyle/>
        <a:p>
          <a:endParaRPr lang="en-US"/>
        </a:p>
      </dgm:t>
    </dgm:pt>
    <dgm:pt modelId="{DFEA646F-B9E4-4658-9002-73F284653448}">
      <dgm:prSet custT="1"/>
      <dgm:spPr/>
      <dgm:t>
        <a:bodyPr/>
        <a:lstStyle/>
        <a:p>
          <a:pPr algn="ctr">
            <a:defRPr cap="all"/>
          </a:pP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חברות אבטחה:</a:t>
          </a:r>
        </a:p>
        <a:p>
          <a:pPr algn="ctr">
            <a:defRPr cap="all"/>
          </a:pP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 גורמים המציעים שירותי אבטחה ללקוחות פרטיים או עסקיים, שיכולים לשלב את האפליקציה כחלק ממערך השירותים שלהם ולהציע פתרונות אבטחה מתקדמים יותר.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2FC421-0D5C-47B9-B1F7-FA44D4D04C19}" type="parTrans" cxnId="{118ECD3A-493D-4BC8-9E08-0078463B9D5C}">
      <dgm:prSet/>
      <dgm:spPr/>
      <dgm:t>
        <a:bodyPr/>
        <a:lstStyle/>
        <a:p>
          <a:endParaRPr lang="en-US"/>
        </a:p>
      </dgm:t>
    </dgm:pt>
    <dgm:pt modelId="{328B8BDE-CB3F-4845-AF26-A28206BFC590}" type="sibTrans" cxnId="{118ECD3A-493D-4BC8-9E08-0078463B9D5C}">
      <dgm:prSet/>
      <dgm:spPr/>
      <dgm:t>
        <a:bodyPr/>
        <a:lstStyle/>
        <a:p>
          <a:endParaRPr lang="en-US"/>
        </a:p>
      </dgm:t>
    </dgm:pt>
    <dgm:pt modelId="{B67EE6DA-73A3-44AF-9D91-5A2E300B31B4}">
      <dgm:prSet custT="1"/>
      <dgm:spPr/>
      <dgm:t>
        <a:bodyPr/>
        <a:lstStyle/>
        <a:p>
          <a:pPr algn="ctr">
            <a:defRPr cap="all"/>
          </a:pP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חברות ביטוח: </a:t>
          </a:r>
        </a:p>
        <a:p>
          <a:pPr algn="ctr" rtl="1">
            <a:defRPr cap="all"/>
          </a:pP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חברות המעוניינות להפחית את הסיכונים והעלויות על ידי עידוד לקוחות להתקין מערכות בטיחות חכמות כמו 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SAFEHOME</a:t>
          </a: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ויכולות להציע הנחות בביטוח לבתים שמשתמשים במערכת.</a:t>
          </a:r>
        </a:p>
        <a:p>
          <a:pPr algn="ctr">
            <a:defRPr cap="all"/>
          </a:pP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35086D-C960-4A98-A2ED-04EE47104CF0}" type="parTrans" cxnId="{19C86A70-26BF-47A1-B88C-666AE70A0396}">
      <dgm:prSet/>
      <dgm:spPr/>
      <dgm:t>
        <a:bodyPr/>
        <a:lstStyle/>
        <a:p>
          <a:endParaRPr lang="en-US"/>
        </a:p>
      </dgm:t>
    </dgm:pt>
    <dgm:pt modelId="{B749C682-DE9E-4890-A8BA-22E69A759613}" type="sibTrans" cxnId="{19C86A70-26BF-47A1-B88C-666AE70A0396}">
      <dgm:prSet/>
      <dgm:spPr/>
      <dgm:t>
        <a:bodyPr/>
        <a:lstStyle/>
        <a:p>
          <a:endParaRPr lang="en-US"/>
        </a:p>
      </dgm:t>
    </dgm:pt>
    <dgm:pt modelId="{2127EBFD-2DEB-444E-9952-B489F327BD2F}">
      <dgm:prSet custT="1"/>
      <dgm:spPr/>
      <dgm:t>
        <a:bodyPr/>
        <a:lstStyle/>
        <a:p>
          <a:pPr>
            <a:defRPr cap="all"/>
          </a:pP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מפתחים טכנולוגיים: </a:t>
          </a:r>
        </a:p>
        <a:p>
          <a:pPr>
            <a:defRPr cap="all"/>
          </a:pP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אנשי מקצוע בתחום הטכנולוגיה המעוניינים בפיתוח ושיפור המערכת, כולל אינטגרציה עם מערכות חכמות אחרות ובחינת יכולות חדשות.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811E79-A3EA-481F-A7C6-A0E4A4E254CB}" type="parTrans" cxnId="{A4854F3F-FFBE-498D-AC00-614DE9F3EDD0}">
      <dgm:prSet/>
      <dgm:spPr/>
      <dgm:t>
        <a:bodyPr/>
        <a:lstStyle/>
        <a:p>
          <a:endParaRPr lang="en-US"/>
        </a:p>
      </dgm:t>
    </dgm:pt>
    <dgm:pt modelId="{C8AB35EF-A039-4AA2-92CD-0DACDF968D83}" type="sibTrans" cxnId="{A4854F3F-FFBE-498D-AC00-614DE9F3EDD0}">
      <dgm:prSet/>
      <dgm:spPr/>
      <dgm:t>
        <a:bodyPr/>
        <a:lstStyle/>
        <a:p>
          <a:endParaRPr lang="en-US"/>
        </a:p>
      </dgm:t>
    </dgm:pt>
    <dgm:pt modelId="{47A77946-AEB6-45B1-A8A0-D363FF3D7824}">
      <dgm:prSet custT="1"/>
      <dgm:spPr/>
      <dgm:t>
        <a:bodyPr/>
        <a:lstStyle/>
        <a:p>
          <a:pPr>
            <a:defRPr cap="all"/>
          </a:pP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חברות בנייה ונדל"ן: </a:t>
          </a:r>
        </a:p>
        <a:p>
          <a:pPr rtl="1">
            <a:defRPr cap="all"/>
          </a:pP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יזמים וקבלנים שמחפשים להציע בתים חכמים עם מערכות בטיחות מתקדמות כמו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SafeHome </a:t>
          </a:r>
          <a:r>
            <a:rPr lang="he-IL" sz="1400" dirty="0">
              <a:latin typeface="Calibri" panose="020F0502020204030204" pitchFamily="34" charset="0"/>
              <a:cs typeface="Calibri" panose="020F0502020204030204" pitchFamily="34" charset="0"/>
            </a:rPr>
            <a:t> כדי להעלות את ערך הנכס ולמשוך לקוחות חדשים.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6D0600-9E38-487D-A01A-16E64555FBA0}" type="parTrans" cxnId="{E9A98350-6E75-4CAF-95C0-E20FD2617B18}">
      <dgm:prSet/>
      <dgm:spPr/>
      <dgm:t>
        <a:bodyPr/>
        <a:lstStyle/>
        <a:p>
          <a:endParaRPr lang="en-US"/>
        </a:p>
      </dgm:t>
    </dgm:pt>
    <dgm:pt modelId="{236BCE4C-7462-486C-90DF-8FF51DCC3E06}" type="sibTrans" cxnId="{E9A98350-6E75-4CAF-95C0-E20FD2617B18}">
      <dgm:prSet/>
      <dgm:spPr/>
      <dgm:t>
        <a:bodyPr/>
        <a:lstStyle/>
        <a:p>
          <a:endParaRPr lang="en-US"/>
        </a:p>
      </dgm:t>
    </dgm:pt>
    <dgm:pt modelId="{BA6AD946-D7A9-44C6-8110-A4131205E21F}" type="pres">
      <dgm:prSet presAssocID="{4835A251-B34C-45A1-BD7A-364096D2DFB9}" presName="root" presStyleCnt="0">
        <dgm:presLayoutVars>
          <dgm:dir/>
          <dgm:resizeHandles val="exact"/>
        </dgm:presLayoutVars>
      </dgm:prSet>
      <dgm:spPr/>
    </dgm:pt>
    <dgm:pt modelId="{9DD83C28-7F64-4A29-955D-0514B4C00A27}" type="pres">
      <dgm:prSet presAssocID="{B68108A5-0BCC-4FC6-9FA0-2467C2F40040}" presName="compNode" presStyleCnt="0"/>
      <dgm:spPr/>
    </dgm:pt>
    <dgm:pt modelId="{A1A75022-2683-4EC1-8897-82F71165F19B}" type="pres">
      <dgm:prSet presAssocID="{B68108A5-0BCC-4FC6-9FA0-2467C2F4004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6666B37-1298-4F5D-A5E8-5CCD84592400}" type="pres">
      <dgm:prSet presAssocID="{B68108A5-0BCC-4FC6-9FA0-2467C2F400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בית"/>
        </a:ext>
      </dgm:extLst>
    </dgm:pt>
    <dgm:pt modelId="{7A834A15-77A2-4FDA-BD68-15B4254C4D9D}" type="pres">
      <dgm:prSet presAssocID="{B68108A5-0BCC-4FC6-9FA0-2467C2F40040}" presName="spaceRect" presStyleCnt="0"/>
      <dgm:spPr/>
    </dgm:pt>
    <dgm:pt modelId="{0504193F-A4FC-484E-88F5-ACCAA009A5AD}" type="pres">
      <dgm:prSet presAssocID="{B68108A5-0BCC-4FC6-9FA0-2467C2F40040}" presName="textRect" presStyleLbl="revTx" presStyleIdx="0" presStyleCnt="5">
        <dgm:presLayoutVars>
          <dgm:chMax val="1"/>
          <dgm:chPref val="1"/>
        </dgm:presLayoutVars>
      </dgm:prSet>
      <dgm:spPr/>
    </dgm:pt>
    <dgm:pt modelId="{21FEA211-6376-485A-8CCA-AEFD43E3BCE2}" type="pres">
      <dgm:prSet presAssocID="{CB46909C-7868-40FE-8F21-C48CCC764956}" presName="sibTrans" presStyleCnt="0"/>
      <dgm:spPr/>
    </dgm:pt>
    <dgm:pt modelId="{311F8B88-5C33-49C4-B2B0-058F28F7DAD0}" type="pres">
      <dgm:prSet presAssocID="{DFEA646F-B9E4-4658-9002-73F284653448}" presName="compNode" presStyleCnt="0"/>
      <dgm:spPr/>
    </dgm:pt>
    <dgm:pt modelId="{D0E54D20-1E4B-427C-819D-E87AE847A450}" type="pres">
      <dgm:prSet presAssocID="{DFEA646F-B9E4-4658-9002-73F28465344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0A41887-A66A-4070-80A7-35D4DFA2C08F}" type="pres">
      <dgm:prSet presAssocID="{DFEA646F-B9E4-4658-9002-73F2846534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חיבורים"/>
        </a:ext>
      </dgm:extLst>
    </dgm:pt>
    <dgm:pt modelId="{0256ABF5-8F60-46AF-8EC2-FB6106F20E65}" type="pres">
      <dgm:prSet presAssocID="{DFEA646F-B9E4-4658-9002-73F284653448}" presName="spaceRect" presStyleCnt="0"/>
      <dgm:spPr/>
    </dgm:pt>
    <dgm:pt modelId="{5C2B0BE7-32D5-4663-B7EA-088C8A8AD725}" type="pres">
      <dgm:prSet presAssocID="{DFEA646F-B9E4-4658-9002-73F284653448}" presName="textRect" presStyleLbl="revTx" presStyleIdx="1" presStyleCnt="5">
        <dgm:presLayoutVars>
          <dgm:chMax val="1"/>
          <dgm:chPref val="1"/>
        </dgm:presLayoutVars>
      </dgm:prSet>
      <dgm:spPr/>
    </dgm:pt>
    <dgm:pt modelId="{D1F3A104-F366-4001-A5FA-E40855EBF911}" type="pres">
      <dgm:prSet presAssocID="{328B8BDE-CB3F-4845-AF26-A28206BFC590}" presName="sibTrans" presStyleCnt="0"/>
      <dgm:spPr/>
    </dgm:pt>
    <dgm:pt modelId="{53DC4CD0-334B-4314-957A-4FF717342596}" type="pres">
      <dgm:prSet presAssocID="{B67EE6DA-73A3-44AF-9D91-5A2E300B31B4}" presName="compNode" presStyleCnt="0"/>
      <dgm:spPr/>
    </dgm:pt>
    <dgm:pt modelId="{D19F6D75-D344-4A26-BBB2-C79C1ADC776F}" type="pres">
      <dgm:prSet presAssocID="{B67EE6DA-73A3-44AF-9D91-5A2E300B31B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CF2E87B-29A2-4E6E-95B5-D7993CC44994}" type="pres">
      <dgm:prSet presAssocID="{B67EE6DA-73A3-44AF-9D91-5A2E300B31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גפון"/>
        </a:ext>
      </dgm:extLst>
    </dgm:pt>
    <dgm:pt modelId="{6E18B83B-DB3C-4AA5-A5EE-150FF285C7A6}" type="pres">
      <dgm:prSet presAssocID="{B67EE6DA-73A3-44AF-9D91-5A2E300B31B4}" presName="spaceRect" presStyleCnt="0"/>
      <dgm:spPr/>
    </dgm:pt>
    <dgm:pt modelId="{2718AFF2-E891-4A39-8A18-8AD739548C24}" type="pres">
      <dgm:prSet presAssocID="{B67EE6DA-73A3-44AF-9D91-5A2E300B31B4}" presName="textRect" presStyleLbl="revTx" presStyleIdx="2" presStyleCnt="5">
        <dgm:presLayoutVars>
          <dgm:chMax val="1"/>
          <dgm:chPref val="1"/>
        </dgm:presLayoutVars>
      </dgm:prSet>
      <dgm:spPr/>
    </dgm:pt>
    <dgm:pt modelId="{1FB9E37B-4B8B-490B-997B-8B65BE95E394}" type="pres">
      <dgm:prSet presAssocID="{B749C682-DE9E-4890-A8BA-22E69A759613}" presName="sibTrans" presStyleCnt="0"/>
      <dgm:spPr/>
    </dgm:pt>
    <dgm:pt modelId="{CCE919ED-E64B-4EA7-B69A-38EAD8C02D81}" type="pres">
      <dgm:prSet presAssocID="{2127EBFD-2DEB-444E-9952-B489F327BD2F}" presName="compNode" presStyleCnt="0"/>
      <dgm:spPr/>
    </dgm:pt>
    <dgm:pt modelId="{026D684E-73A7-44AD-B367-E4D7A9BF216E}" type="pres">
      <dgm:prSet presAssocID="{2127EBFD-2DEB-444E-9952-B489F327BD2F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B346C8F-0C9E-455E-969D-BCEA3CC02102}" type="pres">
      <dgm:prSet presAssocID="{2127EBFD-2DEB-444E-9952-B489F327BD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DA0A4FB-0EF4-4B55-A8D3-8AA48AE527BC}" type="pres">
      <dgm:prSet presAssocID="{2127EBFD-2DEB-444E-9952-B489F327BD2F}" presName="spaceRect" presStyleCnt="0"/>
      <dgm:spPr/>
    </dgm:pt>
    <dgm:pt modelId="{F2D87A7B-DC3B-45DA-A31A-845AB5C5B389}" type="pres">
      <dgm:prSet presAssocID="{2127EBFD-2DEB-444E-9952-B489F327BD2F}" presName="textRect" presStyleLbl="revTx" presStyleIdx="3" presStyleCnt="5">
        <dgm:presLayoutVars>
          <dgm:chMax val="1"/>
          <dgm:chPref val="1"/>
        </dgm:presLayoutVars>
      </dgm:prSet>
      <dgm:spPr/>
    </dgm:pt>
    <dgm:pt modelId="{264E52DF-5571-4988-A1D6-2232139D3BA4}" type="pres">
      <dgm:prSet presAssocID="{C8AB35EF-A039-4AA2-92CD-0DACDF968D83}" presName="sibTrans" presStyleCnt="0"/>
      <dgm:spPr/>
    </dgm:pt>
    <dgm:pt modelId="{34EE160C-3181-41BB-B155-4EC9F36CEA36}" type="pres">
      <dgm:prSet presAssocID="{47A77946-AEB6-45B1-A8A0-D363FF3D7824}" presName="compNode" presStyleCnt="0"/>
      <dgm:spPr/>
    </dgm:pt>
    <dgm:pt modelId="{A786B671-2E82-4910-A18C-55889D6968FD}" type="pres">
      <dgm:prSet presAssocID="{47A77946-AEB6-45B1-A8A0-D363FF3D782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C897A20-B604-4C81-AF20-9AF8F44DA9CB}" type="pres">
      <dgm:prSet presAssocID="{47A77946-AEB6-45B1-A8A0-D363FF3D782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24CC5D08-4D13-41DC-9E73-CB9AB02ED823}" type="pres">
      <dgm:prSet presAssocID="{47A77946-AEB6-45B1-A8A0-D363FF3D7824}" presName="spaceRect" presStyleCnt="0"/>
      <dgm:spPr/>
    </dgm:pt>
    <dgm:pt modelId="{6DE215ED-91C8-4E38-9828-855A4A3BBE66}" type="pres">
      <dgm:prSet presAssocID="{47A77946-AEB6-45B1-A8A0-D363FF3D782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D8F016-29D5-4269-8FA9-1275D541E733}" type="presOf" srcId="{B68108A5-0BCC-4FC6-9FA0-2467C2F40040}" destId="{0504193F-A4FC-484E-88F5-ACCAA009A5AD}" srcOrd="0" destOrd="0" presId="urn:microsoft.com/office/officeart/2018/5/layout/IconLeafLabelList"/>
    <dgm:cxn modelId="{CE6B142A-757A-485E-A6C7-DEE01B4427E5}" srcId="{4835A251-B34C-45A1-BD7A-364096D2DFB9}" destId="{B68108A5-0BCC-4FC6-9FA0-2467C2F40040}" srcOrd="0" destOrd="0" parTransId="{910BB6CE-8F42-48A8-B055-E375F4F96CC1}" sibTransId="{CB46909C-7868-40FE-8F21-C48CCC764956}"/>
    <dgm:cxn modelId="{118ECD3A-493D-4BC8-9E08-0078463B9D5C}" srcId="{4835A251-B34C-45A1-BD7A-364096D2DFB9}" destId="{DFEA646F-B9E4-4658-9002-73F284653448}" srcOrd="1" destOrd="0" parTransId="{282FC421-0D5C-47B9-B1F7-FA44D4D04C19}" sibTransId="{328B8BDE-CB3F-4845-AF26-A28206BFC590}"/>
    <dgm:cxn modelId="{A4854F3F-FFBE-498D-AC00-614DE9F3EDD0}" srcId="{4835A251-B34C-45A1-BD7A-364096D2DFB9}" destId="{2127EBFD-2DEB-444E-9952-B489F327BD2F}" srcOrd="3" destOrd="0" parTransId="{35811E79-A3EA-481F-A7C6-A0E4A4E254CB}" sibTransId="{C8AB35EF-A039-4AA2-92CD-0DACDF968D83}"/>
    <dgm:cxn modelId="{19C86A70-26BF-47A1-B88C-666AE70A0396}" srcId="{4835A251-B34C-45A1-BD7A-364096D2DFB9}" destId="{B67EE6DA-73A3-44AF-9D91-5A2E300B31B4}" srcOrd="2" destOrd="0" parTransId="{C135086D-C960-4A98-A2ED-04EE47104CF0}" sibTransId="{B749C682-DE9E-4890-A8BA-22E69A759613}"/>
    <dgm:cxn modelId="{E9A98350-6E75-4CAF-95C0-E20FD2617B18}" srcId="{4835A251-B34C-45A1-BD7A-364096D2DFB9}" destId="{47A77946-AEB6-45B1-A8A0-D363FF3D7824}" srcOrd="4" destOrd="0" parTransId="{D06D0600-9E38-487D-A01A-16E64555FBA0}" sibTransId="{236BCE4C-7462-486C-90DF-8FF51DCC3E06}"/>
    <dgm:cxn modelId="{8F9AFB88-BB76-4C65-8EF7-874DD3F1941F}" type="presOf" srcId="{B67EE6DA-73A3-44AF-9D91-5A2E300B31B4}" destId="{2718AFF2-E891-4A39-8A18-8AD739548C24}" srcOrd="0" destOrd="0" presId="urn:microsoft.com/office/officeart/2018/5/layout/IconLeafLabelList"/>
    <dgm:cxn modelId="{98E0DFA2-671D-42C4-9BC8-559632D8B1C5}" type="presOf" srcId="{4835A251-B34C-45A1-BD7A-364096D2DFB9}" destId="{BA6AD946-D7A9-44C6-8110-A4131205E21F}" srcOrd="0" destOrd="0" presId="urn:microsoft.com/office/officeart/2018/5/layout/IconLeafLabelList"/>
    <dgm:cxn modelId="{0C2D9DAC-CBD9-4CCD-A0E1-79EF19323B85}" type="presOf" srcId="{2127EBFD-2DEB-444E-9952-B489F327BD2F}" destId="{F2D87A7B-DC3B-45DA-A31A-845AB5C5B389}" srcOrd="0" destOrd="0" presId="urn:microsoft.com/office/officeart/2018/5/layout/IconLeafLabelList"/>
    <dgm:cxn modelId="{E29DB2D5-4386-4483-AEF1-E2BF1106E8AF}" type="presOf" srcId="{47A77946-AEB6-45B1-A8A0-D363FF3D7824}" destId="{6DE215ED-91C8-4E38-9828-855A4A3BBE66}" srcOrd="0" destOrd="0" presId="urn:microsoft.com/office/officeart/2018/5/layout/IconLeafLabelList"/>
    <dgm:cxn modelId="{EA9248E2-A324-4712-A36A-BC58F818E69B}" type="presOf" srcId="{DFEA646F-B9E4-4658-9002-73F284653448}" destId="{5C2B0BE7-32D5-4663-B7EA-088C8A8AD725}" srcOrd="0" destOrd="0" presId="urn:microsoft.com/office/officeart/2018/5/layout/IconLeafLabelList"/>
    <dgm:cxn modelId="{725E0A41-0748-433D-8D44-9B5AE9718F51}" type="presParOf" srcId="{BA6AD946-D7A9-44C6-8110-A4131205E21F}" destId="{9DD83C28-7F64-4A29-955D-0514B4C00A27}" srcOrd="0" destOrd="0" presId="urn:microsoft.com/office/officeart/2018/5/layout/IconLeafLabelList"/>
    <dgm:cxn modelId="{94B611E5-C328-4887-A518-940F6F59D9D9}" type="presParOf" srcId="{9DD83C28-7F64-4A29-955D-0514B4C00A27}" destId="{A1A75022-2683-4EC1-8897-82F71165F19B}" srcOrd="0" destOrd="0" presId="urn:microsoft.com/office/officeart/2018/5/layout/IconLeafLabelList"/>
    <dgm:cxn modelId="{9CCB501C-EF17-4F2D-AB83-B9EFCF015F58}" type="presParOf" srcId="{9DD83C28-7F64-4A29-955D-0514B4C00A27}" destId="{A6666B37-1298-4F5D-A5E8-5CCD84592400}" srcOrd="1" destOrd="0" presId="urn:microsoft.com/office/officeart/2018/5/layout/IconLeafLabelList"/>
    <dgm:cxn modelId="{23FE7396-158D-47F8-B184-A8C64AF08C2D}" type="presParOf" srcId="{9DD83C28-7F64-4A29-955D-0514B4C00A27}" destId="{7A834A15-77A2-4FDA-BD68-15B4254C4D9D}" srcOrd="2" destOrd="0" presId="urn:microsoft.com/office/officeart/2018/5/layout/IconLeafLabelList"/>
    <dgm:cxn modelId="{080E4290-D033-4EAA-8EBA-2A7285D97087}" type="presParOf" srcId="{9DD83C28-7F64-4A29-955D-0514B4C00A27}" destId="{0504193F-A4FC-484E-88F5-ACCAA009A5AD}" srcOrd="3" destOrd="0" presId="urn:microsoft.com/office/officeart/2018/5/layout/IconLeafLabelList"/>
    <dgm:cxn modelId="{7A80E9D6-D3CA-4BD5-8824-66E8D9FCD683}" type="presParOf" srcId="{BA6AD946-D7A9-44C6-8110-A4131205E21F}" destId="{21FEA211-6376-485A-8CCA-AEFD43E3BCE2}" srcOrd="1" destOrd="0" presId="urn:microsoft.com/office/officeart/2018/5/layout/IconLeafLabelList"/>
    <dgm:cxn modelId="{F708F27A-CA78-49F1-8F20-C2413A7FA0DD}" type="presParOf" srcId="{BA6AD946-D7A9-44C6-8110-A4131205E21F}" destId="{311F8B88-5C33-49C4-B2B0-058F28F7DAD0}" srcOrd="2" destOrd="0" presId="urn:microsoft.com/office/officeart/2018/5/layout/IconLeafLabelList"/>
    <dgm:cxn modelId="{7E5F911A-D959-49E5-8E2B-48A7A73888C3}" type="presParOf" srcId="{311F8B88-5C33-49C4-B2B0-058F28F7DAD0}" destId="{D0E54D20-1E4B-427C-819D-E87AE847A450}" srcOrd="0" destOrd="0" presId="urn:microsoft.com/office/officeart/2018/5/layout/IconLeafLabelList"/>
    <dgm:cxn modelId="{697C8F09-E7D9-4800-A927-E5D93BE65183}" type="presParOf" srcId="{311F8B88-5C33-49C4-B2B0-058F28F7DAD0}" destId="{B0A41887-A66A-4070-80A7-35D4DFA2C08F}" srcOrd="1" destOrd="0" presId="urn:microsoft.com/office/officeart/2018/5/layout/IconLeafLabelList"/>
    <dgm:cxn modelId="{98E5023F-6B52-4A95-B7D1-FD18C597A387}" type="presParOf" srcId="{311F8B88-5C33-49C4-B2B0-058F28F7DAD0}" destId="{0256ABF5-8F60-46AF-8EC2-FB6106F20E65}" srcOrd="2" destOrd="0" presId="urn:microsoft.com/office/officeart/2018/5/layout/IconLeafLabelList"/>
    <dgm:cxn modelId="{9D3F4593-A6C2-4FC3-A47F-15093789987A}" type="presParOf" srcId="{311F8B88-5C33-49C4-B2B0-058F28F7DAD0}" destId="{5C2B0BE7-32D5-4663-B7EA-088C8A8AD725}" srcOrd="3" destOrd="0" presId="urn:microsoft.com/office/officeart/2018/5/layout/IconLeafLabelList"/>
    <dgm:cxn modelId="{795B2A7F-8E27-46FC-B746-1FD4D39DF8E0}" type="presParOf" srcId="{BA6AD946-D7A9-44C6-8110-A4131205E21F}" destId="{D1F3A104-F366-4001-A5FA-E40855EBF911}" srcOrd="3" destOrd="0" presId="urn:microsoft.com/office/officeart/2018/5/layout/IconLeafLabelList"/>
    <dgm:cxn modelId="{2508E38B-EAE6-43D6-A0E2-5CAAFEA87839}" type="presParOf" srcId="{BA6AD946-D7A9-44C6-8110-A4131205E21F}" destId="{53DC4CD0-334B-4314-957A-4FF717342596}" srcOrd="4" destOrd="0" presId="urn:microsoft.com/office/officeart/2018/5/layout/IconLeafLabelList"/>
    <dgm:cxn modelId="{1B68D3EC-8A2F-4118-A7D9-60E4A820414F}" type="presParOf" srcId="{53DC4CD0-334B-4314-957A-4FF717342596}" destId="{D19F6D75-D344-4A26-BBB2-C79C1ADC776F}" srcOrd="0" destOrd="0" presId="urn:microsoft.com/office/officeart/2018/5/layout/IconLeafLabelList"/>
    <dgm:cxn modelId="{DB059B5E-20F1-431D-969E-72F764C6A5EC}" type="presParOf" srcId="{53DC4CD0-334B-4314-957A-4FF717342596}" destId="{FCF2E87B-29A2-4E6E-95B5-D7993CC44994}" srcOrd="1" destOrd="0" presId="urn:microsoft.com/office/officeart/2018/5/layout/IconLeafLabelList"/>
    <dgm:cxn modelId="{A26825AE-6964-4C62-9B48-9988988D4FB1}" type="presParOf" srcId="{53DC4CD0-334B-4314-957A-4FF717342596}" destId="{6E18B83B-DB3C-4AA5-A5EE-150FF285C7A6}" srcOrd="2" destOrd="0" presId="urn:microsoft.com/office/officeart/2018/5/layout/IconLeafLabelList"/>
    <dgm:cxn modelId="{066ACF7B-1373-4F05-AB7D-9D9E67ABC5FB}" type="presParOf" srcId="{53DC4CD0-334B-4314-957A-4FF717342596}" destId="{2718AFF2-E891-4A39-8A18-8AD739548C24}" srcOrd="3" destOrd="0" presId="urn:microsoft.com/office/officeart/2018/5/layout/IconLeafLabelList"/>
    <dgm:cxn modelId="{452A9199-CEB8-4731-8C0E-35CBB997BC4D}" type="presParOf" srcId="{BA6AD946-D7A9-44C6-8110-A4131205E21F}" destId="{1FB9E37B-4B8B-490B-997B-8B65BE95E394}" srcOrd="5" destOrd="0" presId="urn:microsoft.com/office/officeart/2018/5/layout/IconLeafLabelList"/>
    <dgm:cxn modelId="{D05AFC34-1A14-4255-B5A5-2616ECB9AFF4}" type="presParOf" srcId="{BA6AD946-D7A9-44C6-8110-A4131205E21F}" destId="{CCE919ED-E64B-4EA7-B69A-38EAD8C02D81}" srcOrd="6" destOrd="0" presId="urn:microsoft.com/office/officeart/2018/5/layout/IconLeafLabelList"/>
    <dgm:cxn modelId="{FF409060-2A4E-4687-8EA8-2A671441F499}" type="presParOf" srcId="{CCE919ED-E64B-4EA7-B69A-38EAD8C02D81}" destId="{026D684E-73A7-44AD-B367-E4D7A9BF216E}" srcOrd="0" destOrd="0" presId="urn:microsoft.com/office/officeart/2018/5/layout/IconLeafLabelList"/>
    <dgm:cxn modelId="{A422C99C-E54B-4995-A760-610F1203D5DB}" type="presParOf" srcId="{CCE919ED-E64B-4EA7-B69A-38EAD8C02D81}" destId="{1B346C8F-0C9E-455E-969D-BCEA3CC02102}" srcOrd="1" destOrd="0" presId="urn:microsoft.com/office/officeart/2018/5/layout/IconLeafLabelList"/>
    <dgm:cxn modelId="{66C6E8A4-033C-4130-8E57-10F9A11A9397}" type="presParOf" srcId="{CCE919ED-E64B-4EA7-B69A-38EAD8C02D81}" destId="{CDA0A4FB-0EF4-4B55-A8D3-8AA48AE527BC}" srcOrd="2" destOrd="0" presId="urn:microsoft.com/office/officeart/2018/5/layout/IconLeafLabelList"/>
    <dgm:cxn modelId="{1CD00A53-EEB4-4CC6-AC0B-1A0DEB44FA2C}" type="presParOf" srcId="{CCE919ED-E64B-4EA7-B69A-38EAD8C02D81}" destId="{F2D87A7B-DC3B-45DA-A31A-845AB5C5B389}" srcOrd="3" destOrd="0" presId="urn:microsoft.com/office/officeart/2018/5/layout/IconLeafLabelList"/>
    <dgm:cxn modelId="{2E7F32A9-A91E-4202-A2B8-DFA932C4F87B}" type="presParOf" srcId="{BA6AD946-D7A9-44C6-8110-A4131205E21F}" destId="{264E52DF-5571-4988-A1D6-2232139D3BA4}" srcOrd="7" destOrd="0" presId="urn:microsoft.com/office/officeart/2018/5/layout/IconLeafLabelList"/>
    <dgm:cxn modelId="{CEFA31E5-7EB3-4C96-981C-00EF8273882A}" type="presParOf" srcId="{BA6AD946-D7A9-44C6-8110-A4131205E21F}" destId="{34EE160C-3181-41BB-B155-4EC9F36CEA36}" srcOrd="8" destOrd="0" presId="urn:microsoft.com/office/officeart/2018/5/layout/IconLeafLabelList"/>
    <dgm:cxn modelId="{37BA6B67-E3D3-4BA7-92FB-16318EDF9118}" type="presParOf" srcId="{34EE160C-3181-41BB-B155-4EC9F36CEA36}" destId="{A786B671-2E82-4910-A18C-55889D6968FD}" srcOrd="0" destOrd="0" presId="urn:microsoft.com/office/officeart/2018/5/layout/IconLeafLabelList"/>
    <dgm:cxn modelId="{651DE8C1-CCBC-4C76-A1BF-82A5E63531C2}" type="presParOf" srcId="{34EE160C-3181-41BB-B155-4EC9F36CEA36}" destId="{DC897A20-B604-4C81-AF20-9AF8F44DA9CB}" srcOrd="1" destOrd="0" presId="urn:microsoft.com/office/officeart/2018/5/layout/IconLeafLabelList"/>
    <dgm:cxn modelId="{8F5D02D1-8F52-4329-AE61-0163831C6200}" type="presParOf" srcId="{34EE160C-3181-41BB-B155-4EC9F36CEA36}" destId="{24CC5D08-4D13-41DC-9E73-CB9AB02ED823}" srcOrd="2" destOrd="0" presId="urn:microsoft.com/office/officeart/2018/5/layout/IconLeafLabelList"/>
    <dgm:cxn modelId="{AEF968C1-25C0-4EA2-A078-2767E58ABC68}" type="presParOf" srcId="{34EE160C-3181-41BB-B155-4EC9F36CEA36}" destId="{6DE215ED-91C8-4E38-9828-855A4A3BBE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94A089-ABAE-4FC8-A99B-D6FC91B6F1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70442-C10F-4F7C-A521-5756B7394D07}">
      <dgm:prSet/>
      <dgm:spPr/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חיישן תנועה: </a:t>
          </a:r>
        </a:p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מזהה תנועה בבית ומתריע על פעילות חשודה</a:t>
          </a:r>
          <a:r>
            <a:rPr lang="he-IL" dirty="0"/>
            <a:t>.</a:t>
          </a:r>
          <a:endParaRPr lang="en-US" dirty="0"/>
        </a:p>
      </dgm:t>
    </dgm:pt>
    <dgm:pt modelId="{90C26EA4-0A61-4A29-A8C1-8B33A8ED4278}" type="parTrans" cxnId="{7B1E17F7-E30B-4029-B63E-3468200B3B68}">
      <dgm:prSet/>
      <dgm:spPr/>
      <dgm:t>
        <a:bodyPr/>
        <a:lstStyle/>
        <a:p>
          <a:endParaRPr lang="en-US"/>
        </a:p>
      </dgm:t>
    </dgm:pt>
    <dgm:pt modelId="{415495FE-3A13-46D9-A771-117B2A6567B4}" type="sibTrans" cxnId="{7B1E17F7-E30B-4029-B63E-3468200B3B68}">
      <dgm:prSet/>
      <dgm:spPr/>
      <dgm:t>
        <a:bodyPr/>
        <a:lstStyle/>
        <a:p>
          <a:endParaRPr lang="en-US"/>
        </a:p>
      </dgm:t>
    </dgm:pt>
    <dgm:pt modelId="{289BBD46-46BE-412D-9EC7-37F14F9984B2}">
      <dgm:prSet/>
      <dgm:spPr/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חיישן עשן: </a:t>
          </a:r>
        </a:p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מזהה עשן ומתריע על אפשרות של שריפה.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3FC144-B338-41CD-80FD-8BE802D0C2C8}" type="parTrans" cxnId="{7F5343C5-66A0-4948-BD6F-36FCF1480406}">
      <dgm:prSet/>
      <dgm:spPr/>
      <dgm:t>
        <a:bodyPr/>
        <a:lstStyle/>
        <a:p>
          <a:endParaRPr lang="en-US"/>
        </a:p>
      </dgm:t>
    </dgm:pt>
    <dgm:pt modelId="{1D1F031F-0C8A-4B03-A0CA-B1F72B699EEB}" type="sibTrans" cxnId="{7F5343C5-66A0-4948-BD6F-36FCF1480406}">
      <dgm:prSet/>
      <dgm:spPr/>
      <dgm:t>
        <a:bodyPr/>
        <a:lstStyle/>
        <a:p>
          <a:endParaRPr lang="en-US"/>
        </a:p>
      </dgm:t>
    </dgm:pt>
    <dgm:pt modelId="{F3B9A213-F3F2-441C-910F-6B038AC67E9B}">
      <dgm:prSet/>
      <dgm:spPr/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חיישן גז: </a:t>
          </a:r>
        </a:p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מזהה דליפות גז ומתריע למניעת תאונות.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FF5356-7E41-4D5D-9D53-37558B832A99}" type="parTrans" cxnId="{A72FEEF2-5324-4EC4-8CAF-350F7DB016CD}">
      <dgm:prSet/>
      <dgm:spPr/>
      <dgm:t>
        <a:bodyPr/>
        <a:lstStyle/>
        <a:p>
          <a:endParaRPr lang="en-US"/>
        </a:p>
      </dgm:t>
    </dgm:pt>
    <dgm:pt modelId="{AACAD322-4A39-4CFD-8611-D6491EBA75D4}" type="sibTrans" cxnId="{A72FEEF2-5324-4EC4-8CAF-350F7DB016CD}">
      <dgm:prSet/>
      <dgm:spPr/>
      <dgm:t>
        <a:bodyPr/>
        <a:lstStyle/>
        <a:p>
          <a:endParaRPr lang="en-US"/>
        </a:p>
      </dgm:t>
    </dgm:pt>
    <dgm:pt modelId="{6622A230-A56D-4672-B82C-BEED5932F631}">
      <dgm:prSet/>
      <dgm:spPr/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חיישן דלתות וחלונות: מזהה פתיחה לא מתוכננת של דלתות וחלונות.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CCC550-FC0B-44D2-A646-527214DED057}" type="parTrans" cxnId="{33ED731F-E936-45F3-B554-C7106EF2F02B}">
      <dgm:prSet/>
      <dgm:spPr/>
      <dgm:t>
        <a:bodyPr/>
        <a:lstStyle/>
        <a:p>
          <a:endParaRPr lang="en-US"/>
        </a:p>
      </dgm:t>
    </dgm:pt>
    <dgm:pt modelId="{60593A07-AFE9-4EBE-B6C2-4575ED39CF23}" type="sibTrans" cxnId="{33ED731F-E936-45F3-B554-C7106EF2F02B}">
      <dgm:prSet/>
      <dgm:spPr/>
      <dgm:t>
        <a:bodyPr/>
        <a:lstStyle/>
        <a:p>
          <a:endParaRPr lang="en-US"/>
        </a:p>
      </dgm:t>
    </dgm:pt>
    <dgm:pt modelId="{7559A494-4DC3-44B7-80F1-73FFDAE166E5}">
      <dgm:prSet/>
      <dgm:spPr/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חיישן טמפרטורה: </a:t>
          </a:r>
        </a:p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עוקב אחר טמפרטורת הבית ומתריע על חריגות.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D4F0BD-A944-4F02-AE43-1558FC8D7C70}" type="parTrans" cxnId="{FC76F5CD-5C4E-413E-B523-85F60108BDE3}">
      <dgm:prSet/>
      <dgm:spPr/>
      <dgm:t>
        <a:bodyPr/>
        <a:lstStyle/>
        <a:p>
          <a:endParaRPr lang="en-US"/>
        </a:p>
      </dgm:t>
    </dgm:pt>
    <dgm:pt modelId="{B3A84E53-3E3B-4DF7-908F-C519212EB0B9}" type="sibTrans" cxnId="{FC76F5CD-5C4E-413E-B523-85F60108BDE3}">
      <dgm:prSet/>
      <dgm:spPr/>
      <dgm:t>
        <a:bodyPr/>
        <a:lstStyle/>
        <a:p>
          <a:endParaRPr lang="en-US"/>
        </a:p>
      </dgm:t>
    </dgm:pt>
    <dgm:pt modelId="{D4B2FE2F-A3A7-4E2F-BFA2-8C13841FF4AA}">
      <dgm:prSet/>
      <dgm:spPr/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חיישן לחות: </a:t>
          </a:r>
        </a:p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מודד לחות ומתריע על בעיות רטיבות.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BBA6F3-36B6-499B-AF2A-BB6A48D8DFC9}" type="parTrans" cxnId="{83AB2960-4BD2-41B0-A86F-89FB8BB0939E}">
      <dgm:prSet/>
      <dgm:spPr/>
      <dgm:t>
        <a:bodyPr/>
        <a:lstStyle/>
        <a:p>
          <a:endParaRPr lang="en-US"/>
        </a:p>
      </dgm:t>
    </dgm:pt>
    <dgm:pt modelId="{2F83DBAA-59B1-4001-8471-149D4E195192}" type="sibTrans" cxnId="{83AB2960-4BD2-41B0-A86F-89FB8BB0939E}">
      <dgm:prSet/>
      <dgm:spPr/>
      <dgm:t>
        <a:bodyPr/>
        <a:lstStyle/>
        <a:p>
          <a:endParaRPr lang="en-US"/>
        </a:p>
      </dgm:t>
    </dgm:pt>
    <dgm:pt modelId="{D9267D2B-4977-4A1B-81EB-034DB8412A27}">
      <dgm:prSet/>
      <dgm:spPr/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חיישן קול: </a:t>
          </a:r>
        </a:p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מזהה רעשים חריגים ומתריע בהתאם.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5502AA-E74A-4DA4-9BCB-67B46AF7CB2F}" type="parTrans" cxnId="{F6EBD9F2-E618-4509-B632-A3CE63AEEA2B}">
      <dgm:prSet/>
      <dgm:spPr/>
      <dgm:t>
        <a:bodyPr/>
        <a:lstStyle/>
        <a:p>
          <a:endParaRPr lang="en-US"/>
        </a:p>
      </dgm:t>
    </dgm:pt>
    <dgm:pt modelId="{60ACB653-D2D2-4511-B335-795F5ACFBEE2}" type="sibTrans" cxnId="{F6EBD9F2-E618-4509-B632-A3CE63AEEA2B}">
      <dgm:prSet/>
      <dgm:spPr/>
      <dgm:t>
        <a:bodyPr/>
        <a:lstStyle/>
        <a:p>
          <a:endParaRPr lang="en-US"/>
        </a:p>
      </dgm:t>
    </dgm:pt>
    <dgm:pt modelId="{017B9F96-065A-4423-A291-4CD11CA4D96F}">
      <dgm:prSet/>
      <dgm:spPr/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חיישן אור: </a:t>
          </a:r>
        </a:p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מודד את רמות האור בבית ומתריע על תאורה חריגה</a:t>
          </a:r>
          <a:r>
            <a:rPr lang="he-IL" dirty="0"/>
            <a:t>.</a:t>
          </a:r>
          <a:endParaRPr lang="en-US" dirty="0"/>
        </a:p>
      </dgm:t>
    </dgm:pt>
    <dgm:pt modelId="{A1638B81-DAF0-4F50-AAAD-4F2661052D43}" type="parTrans" cxnId="{CAFB49E7-1873-43DB-8CE8-F6C994695F44}">
      <dgm:prSet/>
      <dgm:spPr/>
      <dgm:t>
        <a:bodyPr/>
        <a:lstStyle/>
        <a:p>
          <a:endParaRPr lang="en-US"/>
        </a:p>
      </dgm:t>
    </dgm:pt>
    <dgm:pt modelId="{6B870ACD-7380-48F5-8B7E-3592FBD79D21}" type="sibTrans" cxnId="{CAFB49E7-1873-43DB-8CE8-F6C994695F44}">
      <dgm:prSet/>
      <dgm:spPr/>
      <dgm:t>
        <a:bodyPr/>
        <a:lstStyle/>
        <a:p>
          <a:endParaRPr lang="en-US"/>
        </a:p>
      </dgm:t>
    </dgm:pt>
    <dgm:pt modelId="{3745DB65-F5CA-4C96-903B-F678F9025688}">
      <dgm:prSet/>
      <dgm:spPr/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חיישן אינפרה אדום/אולטרסאונד: </a:t>
          </a:r>
        </a:p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מזהה נוכחות או תנועה חשודה בחללים מסוימים.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3D512D-0548-4494-9CCF-25B68A3C4E7E}" type="parTrans" cxnId="{3B1E00A1-4B16-4680-A789-FB8A801DFCD9}">
      <dgm:prSet/>
      <dgm:spPr/>
      <dgm:t>
        <a:bodyPr/>
        <a:lstStyle/>
        <a:p>
          <a:endParaRPr lang="en-US"/>
        </a:p>
      </dgm:t>
    </dgm:pt>
    <dgm:pt modelId="{BA082634-52DD-4691-B958-A25EBFB513B3}" type="sibTrans" cxnId="{3B1E00A1-4B16-4680-A789-FB8A801DFCD9}">
      <dgm:prSet/>
      <dgm:spPr/>
      <dgm:t>
        <a:bodyPr/>
        <a:lstStyle/>
        <a:p>
          <a:endParaRPr lang="en-US"/>
        </a:p>
      </dgm:t>
    </dgm:pt>
    <dgm:pt modelId="{CDFEEB5E-67A3-4198-B8E3-71C15B13853D}" type="pres">
      <dgm:prSet presAssocID="{BC94A089-ABAE-4FC8-A99B-D6FC91B6F11C}" presName="diagram" presStyleCnt="0">
        <dgm:presLayoutVars>
          <dgm:dir/>
          <dgm:resizeHandles val="exact"/>
        </dgm:presLayoutVars>
      </dgm:prSet>
      <dgm:spPr/>
    </dgm:pt>
    <dgm:pt modelId="{23E1B914-06C3-4FD2-8EC8-10B248C48DEC}" type="pres">
      <dgm:prSet presAssocID="{71C70442-C10F-4F7C-A521-5756B7394D07}" presName="node" presStyleLbl="node1" presStyleIdx="0" presStyleCnt="9">
        <dgm:presLayoutVars>
          <dgm:bulletEnabled val="1"/>
        </dgm:presLayoutVars>
      </dgm:prSet>
      <dgm:spPr/>
    </dgm:pt>
    <dgm:pt modelId="{44A7324F-F084-4D3D-8CA6-F54730FB32BA}" type="pres">
      <dgm:prSet presAssocID="{415495FE-3A13-46D9-A771-117B2A6567B4}" presName="sibTrans" presStyleCnt="0"/>
      <dgm:spPr/>
    </dgm:pt>
    <dgm:pt modelId="{54AF9C60-0E2C-4CB5-8E22-C1D690872DE1}" type="pres">
      <dgm:prSet presAssocID="{289BBD46-46BE-412D-9EC7-37F14F9984B2}" presName="node" presStyleLbl="node1" presStyleIdx="1" presStyleCnt="9">
        <dgm:presLayoutVars>
          <dgm:bulletEnabled val="1"/>
        </dgm:presLayoutVars>
      </dgm:prSet>
      <dgm:spPr/>
    </dgm:pt>
    <dgm:pt modelId="{85237064-FEEA-49C1-9745-A2DEA54164E0}" type="pres">
      <dgm:prSet presAssocID="{1D1F031F-0C8A-4B03-A0CA-B1F72B699EEB}" presName="sibTrans" presStyleCnt="0"/>
      <dgm:spPr/>
    </dgm:pt>
    <dgm:pt modelId="{81A11E83-3483-4F9B-9066-AC0A821CE314}" type="pres">
      <dgm:prSet presAssocID="{F3B9A213-F3F2-441C-910F-6B038AC67E9B}" presName="node" presStyleLbl="node1" presStyleIdx="2" presStyleCnt="9">
        <dgm:presLayoutVars>
          <dgm:bulletEnabled val="1"/>
        </dgm:presLayoutVars>
      </dgm:prSet>
      <dgm:spPr/>
    </dgm:pt>
    <dgm:pt modelId="{2E869BF6-97D9-46C9-8594-A05EB290978A}" type="pres">
      <dgm:prSet presAssocID="{AACAD322-4A39-4CFD-8611-D6491EBA75D4}" presName="sibTrans" presStyleCnt="0"/>
      <dgm:spPr/>
    </dgm:pt>
    <dgm:pt modelId="{48BB8CA9-9B56-44BC-95E0-E5532A52926A}" type="pres">
      <dgm:prSet presAssocID="{6622A230-A56D-4672-B82C-BEED5932F631}" presName="node" presStyleLbl="node1" presStyleIdx="3" presStyleCnt="9">
        <dgm:presLayoutVars>
          <dgm:bulletEnabled val="1"/>
        </dgm:presLayoutVars>
      </dgm:prSet>
      <dgm:spPr/>
    </dgm:pt>
    <dgm:pt modelId="{52C76A6E-8D77-417B-8012-E29E46389F8F}" type="pres">
      <dgm:prSet presAssocID="{60593A07-AFE9-4EBE-B6C2-4575ED39CF23}" presName="sibTrans" presStyleCnt="0"/>
      <dgm:spPr/>
    </dgm:pt>
    <dgm:pt modelId="{E4C7780B-205E-4FA4-8E63-0FD2B79181B0}" type="pres">
      <dgm:prSet presAssocID="{7559A494-4DC3-44B7-80F1-73FFDAE166E5}" presName="node" presStyleLbl="node1" presStyleIdx="4" presStyleCnt="9">
        <dgm:presLayoutVars>
          <dgm:bulletEnabled val="1"/>
        </dgm:presLayoutVars>
      </dgm:prSet>
      <dgm:spPr/>
    </dgm:pt>
    <dgm:pt modelId="{46176E95-847A-48CD-8374-E266CA86CF05}" type="pres">
      <dgm:prSet presAssocID="{B3A84E53-3E3B-4DF7-908F-C519212EB0B9}" presName="sibTrans" presStyleCnt="0"/>
      <dgm:spPr/>
    </dgm:pt>
    <dgm:pt modelId="{B0A3DEB4-7AB6-4A37-B75E-8DCAEDBF4E33}" type="pres">
      <dgm:prSet presAssocID="{D4B2FE2F-A3A7-4E2F-BFA2-8C13841FF4AA}" presName="node" presStyleLbl="node1" presStyleIdx="5" presStyleCnt="9">
        <dgm:presLayoutVars>
          <dgm:bulletEnabled val="1"/>
        </dgm:presLayoutVars>
      </dgm:prSet>
      <dgm:spPr/>
    </dgm:pt>
    <dgm:pt modelId="{046252E5-1F71-48B0-BC9F-40E1168095D4}" type="pres">
      <dgm:prSet presAssocID="{2F83DBAA-59B1-4001-8471-149D4E195192}" presName="sibTrans" presStyleCnt="0"/>
      <dgm:spPr/>
    </dgm:pt>
    <dgm:pt modelId="{57331140-AECC-4E7E-9C31-BC6264280F6A}" type="pres">
      <dgm:prSet presAssocID="{D9267D2B-4977-4A1B-81EB-034DB8412A27}" presName="node" presStyleLbl="node1" presStyleIdx="6" presStyleCnt="9">
        <dgm:presLayoutVars>
          <dgm:bulletEnabled val="1"/>
        </dgm:presLayoutVars>
      </dgm:prSet>
      <dgm:spPr/>
    </dgm:pt>
    <dgm:pt modelId="{CD6DF077-0860-4F45-BA96-40783E7FAEDB}" type="pres">
      <dgm:prSet presAssocID="{60ACB653-D2D2-4511-B335-795F5ACFBEE2}" presName="sibTrans" presStyleCnt="0"/>
      <dgm:spPr/>
    </dgm:pt>
    <dgm:pt modelId="{EC91F01A-37E7-4D20-82E1-80854A7A772D}" type="pres">
      <dgm:prSet presAssocID="{017B9F96-065A-4423-A291-4CD11CA4D96F}" presName="node" presStyleLbl="node1" presStyleIdx="7" presStyleCnt="9">
        <dgm:presLayoutVars>
          <dgm:bulletEnabled val="1"/>
        </dgm:presLayoutVars>
      </dgm:prSet>
      <dgm:spPr/>
    </dgm:pt>
    <dgm:pt modelId="{AF9AB8D1-CECE-442A-A369-9025E155E6A9}" type="pres">
      <dgm:prSet presAssocID="{6B870ACD-7380-48F5-8B7E-3592FBD79D21}" presName="sibTrans" presStyleCnt="0"/>
      <dgm:spPr/>
    </dgm:pt>
    <dgm:pt modelId="{BE6FA261-B92A-4B96-84DB-C76ED8FCB4E0}" type="pres">
      <dgm:prSet presAssocID="{3745DB65-F5CA-4C96-903B-F678F9025688}" presName="node" presStyleLbl="node1" presStyleIdx="8" presStyleCnt="9">
        <dgm:presLayoutVars>
          <dgm:bulletEnabled val="1"/>
        </dgm:presLayoutVars>
      </dgm:prSet>
      <dgm:spPr/>
    </dgm:pt>
  </dgm:ptLst>
  <dgm:cxnLst>
    <dgm:cxn modelId="{33ED731F-E936-45F3-B554-C7106EF2F02B}" srcId="{BC94A089-ABAE-4FC8-A99B-D6FC91B6F11C}" destId="{6622A230-A56D-4672-B82C-BEED5932F631}" srcOrd="3" destOrd="0" parTransId="{15CCC550-FC0B-44D2-A646-527214DED057}" sibTransId="{60593A07-AFE9-4EBE-B6C2-4575ED39CF23}"/>
    <dgm:cxn modelId="{A0500027-3446-41FE-AFD1-D2D0C56E9F97}" type="presOf" srcId="{289BBD46-46BE-412D-9EC7-37F14F9984B2}" destId="{54AF9C60-0E2C-4CB5-8E22-C1D690872DE1}" srcOrd="0" destOrd="0" presId="urn:microsoft.com/office/officeart/2005/8/layout/default"/>
    <dgm:cxn modelId="{C1674F31-1E33-47D0-9FB9-4EC8E16412F5}" type="presOf" srcId="{3745DB65-F5CA-4C96-903B-F678F9025688}" destId="{BE6FA261-B92A-4B96-84DB-C76ED8FCB4E0}" srcOrd="0" destOrd="0" presId="urn:microsoft.com/office/officeart/2005/8/layout/default"/>
    <dgm:cxn modelId="{83AB2960-4BD2-41B0-A86F-89FB8BB0939E}" srcId="{BC94A089-ABAE-4FC8-A99B-D6FC91B6F11C}" destId="{D4B2FE2F-A3A7-4E2F-BFA2-8C13841FF4AA}" srcOrd="5" destOrd="0" parTransId="{06BBA6F3-36B6-499B-AF2A-BB6A48D8DFC9}" sibTransId="{2F83DBAA-59B1-4001-8471-149D4E195192}"/>
    <dgm:cxn modelId="{BA880D46-8C00-4E44-8D5A-AC9F3A165A8E}" type="presOf" srcId="{BC94A089-ABAE-4FC8-A99B-D6FC91B6F11C}" destId="{CDFEEB5E-67A3-4198-B8E3-71C15B13853D}" srcOrd="0" destOrd="0" presId="urn:microsoft.com/office/officeart/2005/8/layout/default"/>
    <dgm:cxn modelId="{13FEF699-6271-48FA-9E0F-C74FAF80B536}" type="presOf" srcId="{7559A494-4DC3-44B7-80F1-73FFDAE166E5}" destId="{E4C7780B-205E-4FA4-8E63-0FD2B79181B0}" srcOrd="0" destOrd="0" presId="urn:microsoft.com/office/officeart/2005/8/layout/default"/>
    <dgm:cxn modelId="{3B1E00A1-4B16-4680-A789-FB8A801DFCD9}" srcId="{BC94A089-ABAE-4FC8-A99B-D6FC91B6F11C}" destId="{3745DB65-F5CA-4C96-903B-F678F9025688}" srcOrd="8" destOrd="0" parTransId="{3B3D512D-0548-4494-9CCF-25B68A3C4E7E}" sibTransId="{BA082634-52DD-4691-B958-A25EBFB513B3}"/>
    <dgm:cxn modelId="{9A1CD5B6-8A0A-4C4E-9514-CA24C0F93C38}" type="presOf" srcId="{6622A230-A56D-4672-B82C-BEED5932F631}" destId="{48BB8CA9-9B56-44BC-95E0-E5532A52926A}" srcOrd="0" destOrd="0" presId="urn:microsoft.com/office/officeart/2005/8/layout/default"/>
    <dgm:cxn modelId="{F1AF25C4-12F6-4A31-988C-F2C5C90373B4}" type="presOf" srcId="{017B9F96-065A-4423-A291-4CD11CA4D96F}" destId="{EC91F01A-37E7-4D20-82E1-80854A7A772D}" srcOrd="0" destOrd="0" presId="urn:microsoft.com/office/officeart/2005/8/layout/default"/>
    <dgm:cxn modelId="{7F5343C5-66A0-4948-BD6F-36FCF1480406}" srcId="{BC94A089-ABAE-4FC8-A99B-D6FC91B6F11C}" destId="{289BBD46-46BE-412D-9EC7-37F14F9984B2}" srcOrd="1" destOrd="0" parTransId="{BB3FC144-B338-41CD-80FD-8BE802D0C2C8}" sibTransId="{1D1F031F-0C8A-4B03-A0CA-B1F72B699EEB}"/>
    <dgm:cxn modelId="{E98EB3C6-B43A-4B45-873C-AB8FF63F9794}" type="presOf" srcId="{D4B2FE2F-A3A7-4E2F-BFA2-8C13841FF4AA}" destId="{B0A3DEB4-7AB6-4A37-B75E-8DCAEDBF4E33}" srcOrd="0" destOrd="0" presId="urn:microsoft.com/office/officeart/2005/8/layout/default"/>
    <dgm:cxn modelId="{75CC3FCD-1BCA-4FD3-B2D9-386D688DF99E}" type="presOf" srcId="{71C70442-C10F-4F7C-A521-5756B7394D07}" destId="{23E1B914-06C3-4FD2-8EC8-10B248C48DEC}" srcOrd="0" destOrd="0" presId="urn:microsoft.com/office/officeart/2005/8/layout/default"/>
    <dgm:cxn modelId="{1753DFCD-E305-440A-B7D1-FC6AB6FB706B}" type="presOf" srcId="{D9267D2B-4977-4A1B-81EB-034DB8412A27}" destId="{57331140-AECC-4E7E-9C31-BC6264280F6A}" srcOrd="0" destOrd="0" presId="urn:microsoft.com/office/officeart/2005/8/layout/default"/>
    <dgm:cxn modelId="{FC76F5CD-5C4E-413E-B523-85F60108BDE3}" srcId="{BC94A089-ABAE-4FC8-A99B-D6FC91B6F11C}" destId="{7559A494-4DC3-44B7-80F1-73FFDAE166E5}" srcOrd="4" destOrd="0" parTransId="{0CD4F0BD-A944-4F02-AE43-1558FC8D7C70}" sibTransId="{B3A84E53-3E3B-4DF7-908F-C519212EB0B9}"/>
    <dgm:cxn modelId="{CAFB49E7-1873-43DB-8CE8-F6C994695F44}" srcId="{BC94A089-ABAE-4FC8-A99B-D6FC91B6F11C}" destId="{017B9F96-065A-4423-A291-4CD11CA4D96F}" srcOrd="7" destOrd="0" parTransId="{A1638B81-DAF0-4F50-AAAD-4F2661052D43}" sibTransId="{6B870ACD-7380-48F5-8B7E-3592FBD79D21}"/>
    <dgm:cxn modelId="{F6EBD9F2-E618-4509-B632-A3CE63AEEA2B}" srcId="{BC94A089-ABAE-4FC8-A99B-D6FC91B6F11C}" destId="{D9267D2B-4977-4A1B-81EB-034DB8412A27}" srcOrd="6" destOrd="0" parTransId="{E65502AA-E74A-4DA4-9BCB-67B46AF7CB2F}" sibTransId="{60ACB653-D2D2-4511-B335-795F5ACFBEE2}"/>
    <dgm:cxn modelId="{A72FEEF2-5324-4EC4-8CAF-350F7DB016CD}" srcId="{BC94A089-ABAE-4FC8-A99B-D6FC91B6F11C}" destId="{F3B9A213-F3F2-441C-910F-6B038AC67E9B}" srcOrd="2" destOrd="0" parTransId="{F7FF5356-7E41-4D5D-9D53-37558B832A99}" sibTransId="{AACAD322-4A39-4CFD-8611-D6491EBA75D4}"/>
    <dgm:cxn modelId="{7B1E17F7-E30B-4029-B63E-3468200B3B68}" srcId="{BC94A089-ABAE-4FC8-A99B-D6FC91B6F11C}" destId="{71C70442-C10F-4F7C-A521-5756B7394D07}" srcOrd="0" destOrd="0" parTransId="{90C26EA4-0A61-4A29-A8C1-8B33A8ED4278}" sibTransId="{415495FE-3A13-46D9-A771-117B2A6567B4}"/>
    <dgm:cxn modelId="{FB82C4F8-A528-4323-A5C6-9547472356B5}" type="presOf" srcId="{F3B9A213-F3F2-441C-910F-6B038AC67E9B}" destId="{81A11E83-3483-4F9B-9066-AC0A821CE314}" srcOrd="0" destOrd="0" presId="urn:microsoft.com/office/officeart/2005/8/layout/default"/>
    <dgm:cxn modelId="{865FD6A9-E6C4-48D1-A32D-A34CD7D06E44}" type="presParOf" srcId="{CDFEEB5E-67A3-4198-B8E3-71C15B13853D}" destId="{23E1B914-06C3-4FD2-8EC8-10B248C48DEC}" srcOrd="0" destOrd="0" presId="urn:microsoft.com/office/officeart/2005/8/layout/default"/>
    <dgm:cxn modelId="{605A9E2C-847F-4629-986C-0F54A1504F6A}" type="presParOf" srcId="{CDFEEB5E-67A3-4198-B8E3-71C15B13853D}" destId="{44A7324F-F084-4D3D-8CA6-F54730FB32BA}" srcOrd="1" destOrd="0" presId="urn:microsoft.com/office/officeart/2005/8/layout/default"/>
    <dgm:cxn modelId="{AA4264D1-CCBD-4125-9C43-694A12993EBF}" type="presParOf" srcId="{CDFEEB5E-67A3-4198-B8E3-71C15B13853D}" destId="{54AF9C60-0E2C-4CB5-8E22-C1D690872DE1}" srcOrd="2" destOrd="0" presId="urn:microsoft.com/office/officeart/2005/8/layout/default"/>
    <dgm:cxn modelId="{CF66B073-B34C-4B07-B2C1-9100CE9DB9F7}" type="presParOf" srcId="{CDFEEB5E-67A3-4198-B8E3-71C15B13853D}" destId="{85237064-FEEA-49C1-9745-A2DEA54164E0}" srcOrd="3" destOrd="0" presId="urn:microsoft.com/office/officeart/2005/8/layout/default"/>
    <dgm:cxn modelId="{9009A8FB-9D85-4731-B907-915A41240C5E}" type="presParOf" srcId="{CDFEEB5E-67A3-4198-B8E3-71C15B13853D}" destId="{81A11E83-3483-4F9B-9066-AC0A821CE314}" srcOrd="4" destOrd="0" presId="urn:microsoft.com/office/officeart/2005/8/layout/default"/>
    <dgm:cxn modelId="{14DF3A93-DBE7-4AE7-8EBA-E19E345C3FE8}" type="presParOf" srcId="{CDFEEB5E-67A3-4198-B8E3-71C15B13853D}" destId="{2E869BF6-97D9-46C9-8594-A05EB290978A}" srcOrd="5" destOrd="0" presId="urn:microsoft.com/office/officeart/2005/8/layout/default"/>
    <dgm:cxn modelId="{38744BA6-2764-4E36-8031-96011C55FB15}" type="presParOf" srcId="{CDFEEB5E-67A3-4198-B8E3-71C15B13853D}" destId="{48BB8CA9-9B56-44BC-95E0-E5532A52926A}" srcOrd="6" destOrd="0" presId="urn:microsoft.com/office/officeart/2005/8/layout/default"/>
    <dgm:cxn modelId="{69B0F8DD-F0DB-4C6E-A191-008B89D4A23D}" type="presParOf" srcId="{CDFEEB5E-67A3-4198-B8E3-71C15B13853D}" destId="{52C76A6E-8D77-417B-8012-E29E46389F8F}" srcOrd="7" destOrd="0" presId="urn:microsoft.com/office/officeart/2005/8/layout/default"/>
    <dgm:cxn modelId="{80E6A444-80C5-453B-BF45-1D1A4FDE9EA2}" type="presParOf" srcId="{CDFEEB5E-67A3-4198-B8E3-71C15B13853D}" destId="{E4C7780B-205E-4FA4-8E63-0FD2B79181B0}" srcOrd="8" destOrd="0" presId="urn:microsoft.com/office/officeart/2005/8/layout/default"/>
    <dgm:cxn modelId="{1480243A-6692-42E8-B1BB-B3FC01B13A94}" type="presParOf" srcId="{CDFEEB5E-67A3-4198-B8E3-71C15B13853D}" destId="{46176E95-847A-48CD-8374-E266CA86CF05}" srcOrd="9" destOrd="0" presId="urn:microsoft.com/office/officeart/2005/8/layout/default"/>
    <dgm:cxn modelId="{955D6655-EDF3-4455-A5AD-E8D750E6E4A0}" type="presParOf" srcId="{CDFEEB5E-67A3-4198-B8E3-71C15B13853D}" destId="{B0A3DEB4-7AB6-4A37-B75E-8DCAEDBF4E33}" srcOrd="10" destOrd="0" presId="urn:microsoft.com/office/officeart/2005/8/layout/default"/>
    <dgm:cxn modelId="{AC01BAA1-062A-45D8-9FEA-BFAA07E2C003}" type="presParOf" srcId="{CDFEEB5E-67A3-4198-B8E3-71C15B13853D}" destId="{046252E5-1F71-48B0-BC9F-40E1168095D4}" srcOrd="11" destOrd="0" presId="urn:microsoft.com/office/officeart/2005/8/layout/default"/>
    <dgm:cxn modelId="{DFE879FA-9FD0-491D-8D84-A94DE6DD48BC}" type="presParOf" srcId="{CDFEEB5E-67A3-4198-B8E3-71C15B13853D}" destId="{57331140-AECC-4E7E-9C31-BC6264280F6A}" srcOrd="12" destOrd="0" presId="urn:microsoft.com/office/officeart/2005/8/layout/default"/>
    <dgm:cxn modelId="{C094B1BE-B8D7-4853-A5EF-10642C09151B}" type="presParOf" srcId="{CDFEEB5E-67A3-4198-B8E3-71C15B13853D}" destId="{CD6DF077-0860-4F45-BA96-40783E7FAEDB}" srcOrd="13" destOrd="0" presId="urn:microsoft.com/office/officeart/2005/8/layout/default"/>
    <dgm:cxn modelId="{55AE99BA-A1A6-4BB9-ABBA-6CCBC637F8E5}" type="presParOf" srcId="{CDFEEB5E-67A3-4198-B8E3-71C15B13853D}" destId="{EC91F01A-37E7-4D20-82E1-80854A7A772D}" srcOrd="14" destOrd="0" presId="urn:microsoft.com/office/officeart/2005/8/layout/default"/>
    <dgm:cxn modelId="{0399E7D8-BBA5-4993-8399-FFF15E112D89}" type="presParOf" srcId="{CDFEEB5E-67A3-4198-B8E3-71C15B13853D}" destId="{AF9AB8D1-CECE-442A-A369-9025E155E6A9}" srcOrd="15" destOrd="0" presId="urn:microsoft.com/office/officeart/2005/8/layout/default"/>
    <dgm:cxn modelId="{DE0A0D8B-BFBA-4F3D-A230-D7A770CC7765}" type="presParOf" srcId="{CDFEEB5E-67A3-4198-B8E3-71C15B13853D}" destId="{BE6FA261-B92A-4B96-84DB-C76ED8FCB4E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75022-2683-4EC1-8897-82F71165F19B}">
      <dsp:nvSpPr>
        <dsp:cNvPr id="0" name=""/>
        <dsp:cNvSpPr/>
      </dsp:nvSpPr>
      <dsp:spPr>
        <a:xfrm>
          <a:off x="348206" y="244022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66B37-1298-4F5D-A5E8-5CCD84592400}">
      <dsp:nvSpPr>
        <dsp:cNvPr id="0" name=""/>
        <dsp:cNvSpPr/>
      </dsp:nvSpPr>
      <dsp:spPr>
        <a:xfrm>
          <a:off x="577408" y="473223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4193F-A4FC-484E-88F5-ACCAA009A5AD}">
      <dsp:nvSpPr>
        <dsp:cNvPr id="0" name=""/>
        <dsp:cNvSpPr/>
      </dsp:nvSpPr>
      <dsp:spPr>
        <a:xfrm>
          <a:off x="4405" y="1654490"/>
          <a:ext cx="1763085" cy="18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דיירי הבית: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אנשים המעוניינים להבטיח את בטיחות ביתם, לשמור על משפחתם ורכושם, ולקבל שקט נפשי באמצעות ניטור ומעקב בזמן אמת</a:t>
          </a:r>
          <a:r>
            <a:rPr lang="he-IL" sz="1100" kern="1200" dirty="0"/>
            <a:t>.</a:t>
          </a:r>
          <a:endParaRPr lang="en-US" sz="1100" kern="1200" dirty="0"/>
        </a:p>
      </dsp:txBody>
      <dsp:txXfrm>
        <a:off x="4405" y="1654490"/>
        <a:ext cx="1763085" cy="1887566"/>
      </dsp:txXfrm>
    </dsp:sp>
    <dsp:sp modelId="{D0E54D20-1E4B-427C-819D-E87AE847A450}">
      <dsp:nvSpPr>
        <dsp:cNvPr id="0" name=""/>
        <dsp:cNvSpPr/>
      </dsp:nvSpPr>
      <dsp:spPr>
        <a:xfrm>
          <a:off x="2419832" y="244022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41887-A66A-4070-80A7-35D4DFA2C08F}">
      <dsp:nvSpPr>
        <dsp:cNvPr id="0" name=""/>
        <dsp:cNvSpPr/>
      </dsp:nvSpPr>
      <dsp:spPr>
        <a:xfrm>
          <a:off x="2649033" y="473223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B0BE7-32D5-4663-B7EA-088C8A8AD725}">
      <dsp:nvSpPr>
        <dsp:cNvPr id="0" name=""/>
        <dsp:cNvSpPr/>
      </dsp:nvSpPr>
      <dsp:spPr>
        <a:xfrm>
          <a:off x="2076031" y="1654490"/>
          <a:ext cx="1763085" cy="18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חברות אבטחה: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 גורמים המציעים שירותי אבטחה ללקוחות פרטיים או עסקיים, שיכולים לשלב את האפליקציה כחלק ממערך השירותים שלהם ולהציע פתרונות אבטחה מתקדמים יותר.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76031" y="1654490"/>
        <a:ext cx="1763085" cy="1887566"/>
      </dsp:txXfrm>
    </dsp:sp>
    <dsp:sp modelId="{D19F6D75-D344-4A26-BBB2-C79C1ADC776F}">
      <dsp:nvSpPr>
        <dsp:cNvPr id="0" name=""/>
        <dsp:cNvSpPr/>
      </dsp:nvSpPr>
      <dsp:spPr>
        <a:xfrm>
          <a:off x="4491458" y="244022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E87B-29A2-4E6E-95B5-D7993CC44994}">
      <dsp:nvSpPr>
        <dsp:cNvPr id="0" name=""/>
        <dsp:cNvSpPr/>
      </dsp:nvSpPr>
      <dsp:spPr>
        <a:xfrm>
          <a:off x="4720659" y="473223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8AFF2-E891-4A39-8A18-8AD739548C24}">
      <dsp:nvSpPr>
        <dsp:cNvPr id="0" name=""/>
        <dsp:cNvSpPr/>
      </dsp:nvSpPr>
      <dsp:spPr>
        <a:xfrm>
          <a:off x="4147657" y="1654490"/>
          <a:ext cx="1763085" cy="18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חברות ביטוח: 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חברות המעוניינות להפחית את הסיכונים והעלויות על ידי עידוד לקוחות להתקין מערכות בטיחות חכמות כמו 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SAFEHOME</a:t>
          </a: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ויכולות להציע הנחות בביטוח לבתים שמשתמשים במערכת.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47657" y="1654490"/>
        <a:ext cx="1763085" cy="1887566"/>
      </dsp:txXfrm>
    </dsp:sp>
    <dsp:sp modelId="{026D684E-73A7-44AD-B367-E4D7A9BF216E}">
      <dsp:nvSpPr>
        <dsp:cNvPr id="0" name=""/>
        <dsp:cNvSpPr/>
      </dsp:nvSpPr>
      <dsp:spPr>
        <a:xfrm>
          <a:off x="6563084" y="244022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46C8F-0C9E-455E-969D-BCEA3CC02102}">
      <dsp:nvSpPr>
        <dsp:cNvPr id="0" name=""/>
        <dsp:cNvSpPr/>
      </dsp:nvSpPr>
      <dsp:spPr>
        <a:xfrm>
          <a:off x="6792285" y="473223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87A7B-DC3B-45DA-A31A-845AB5C5B389}">
      <dsp:nvSpPr>
        <dsp:cNvPr id="0" name=""/>
        <dsp:cNvSpPr/>
      </dsp:nvSpPr>
      <dsp:spPr>
        <a:xfrm>
          <a:off x="6219283" y="1654490"/>
          <a:ext cx="1763085" cy="18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מפתחים טכנולוגיים: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אנשי מקצוע בתחום הטכנולוגיה המעוניינים בפיתוח ושיפור המערכת, כולל אינטגרציה עם מערכות חכמות אחרות ובחינת יכולות חדשות.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219283" y="1654490"/>
        <a:ext cx="1763085" cy="1887566"/>
      </dsp:txXfrm>
    </dsp:sp>
    <dsp:sp modelId="{A786B671-2E82-4910-A18C-55889D6968FD}">
      <dsp:nvSpPr>
        <dsp:cNvPr id="0" name=""/>
        <dsp:cNvSpPr/>
      </dsp:nvSpPr>
      <dsp:spPr>
        <a:xfrm>
          <a:off x="8634710" y="244022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97A20-B604-4C81-AF20-9AF8F44DA9CB}">
      <dsp:nvSpPr>
        <dsp:cNvPr id="0" name=""/>
        <dsp:cNvSpPr/>
      </dsp:nvSpPr>
      <dsp:spPr>
        <a:xfrm>
          <a:off x="8863911" y="473223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215ED-91C8-4E38-9828-855A4A3BBE66}">
      <dsp:nvSpPr>
        <dsp:cNvPr id="0" name=""/>
        <dsp:cNvSpPr/>
      </dsp:nvSpPr>
      <dsp:spPr>
        <a:xfrm>
          <a:off x="8290908" y="1654490"/>
          <a:ext cx="1763085" cy="18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חברות בנייה ונדל"ן: 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יזמים וקבלנים שמחפשים להציע בתים חכמים עם מערכות בטיחות מתקדמות כמו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SafeHome </a:t>
          </a:r>
          <a:r>
            <a:rPr lang="he-IL" sz="1400" kern="1200" dirty="0">
              <a:latin typeface="Calibri" panose="020F0502020204030204" pitchFamily="34" charset="0"/>
              <a:cs typeface="Calibri" panose="020F0502020204030204" pitchFamily="34" charset="0"/>
            </a:rPr>
            <a:t> כדי להעלות את ערך הנכס ולמשוך לקוחות חדשים.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290908" y="1654490"/>
        <a:ext cx="1763085" cy="1887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1B914-06C3-4FD2-8EC8-10B248C48DEC}">
      <dsp:nvSpPr>
        <dsp:cNvPr id="0" name=""/>
        <dsp:cNvSpPr/>
      </dsp:nvSpPr>
      <dsp:spPr>
        <a:xfrm>
          <a:off x="705143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חיישן תנועה: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מזהה תנועה בבית ומתריע על פעילות חשודה</a:t>
          </a:r>
          <a:r>
            <a:rPr lang="he-IL" sz="1600" kern="1200" dirty="0"/>
            <a:t>.</a:t>
          </a:r>
          <a:endParaRPr lang="en-US" sz="1600" kern="1200" dirty="0"/>
        </a:p>
      </dsp:txBody>
      <dsp:txXfrm>
        <a:off x="705143" y="491"/>
        <a:ext cx="2011188" cy="1206713"/>
      </dsp:txXfrm>
    </dsp:sp>
    <dsp:sp modelId="{54AF9C60-0E2C-4CB5-8E22-C1D690872DE1}">
      <dsp:nvSpPr>
        <dsp:cNvPr id="0" name=""/>
        <dsp:cNvSpPr/>
      </dsp:nvSpPr>
      <dsp:spPr>
        <a:xfrm>
          <a:off x="2917451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חיישן עשן: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מזהה עשן ומתריע על אפשרות של שריפה.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17451" y="491"/>
        <a:ext cx="2011188" cy="1206713"/>
      </dsp:txXfrm>
    </dsp:sp>
    <dsp:sp modelId="{81A11E83-3483-4F9B-9066-AC0A821CE314}">
      <dsp:nvSpPr>
        <dsp:cNvPr id="0" name=""/>
        <dsp:cNvSpPr/>
      </dsp:nvSpPr>
      <dsp:spPr>
        <a:xfrm>
          <a:off x="5129759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חיישן גז: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מזהה דליפות גז ומתריע למניעת תאונות.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29759" y="491"/>
        <a:ext cx="2011188" cy="1206713"/>
      </dsp:txXfrm>
    </dsp:sp>
    <dsp:sp modelId="{48BB8CA9-9B56-44BC-95E0-E5532A52926A}">
      <dsp:nvSpPr>
        <dsp:cNvPr id="0" name=""/>
        <dsp:cNvSpPr/>
      </dsp:nvSpPr>
      <dsp:spPr>
        <a:xfrm>
          <a:off x="7342067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חיישן דלתות וחלונות: מזהה פתיחה לא מתוכננת של דלתות וחלונות.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342067" y="491"/>
        <a:ext cx="2011188" cy="1206713"/>
      </dsp:txXfrm>
    </dsp:sp>
    <dsp:sp modelId="{E4C7780B-205E-4FA4-8E63-0FD2B79181B0}">
      <dsp:nvSpPr>
        <dsp:cNvPr id="0" name=""/>
        <dsp:cNvSpPr/>
      </dsp:nvSpPr>
      <dsp:spPr>
        <a:xfrm>
          <a:off x="705143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חיישן טמפרטורה: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עוקב אחר טמפרטורת הבית ומתריע על חריגות.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05143" y="1408323"/>
        <a:ext cx="2011188" cy="1206713"/>
      </dsp:txXfrm>
    </dsp:sp>
    <dsp:sp modelId="{B0A3DEB4-7AB6-4A37-B75E-8DCAEDBF4E33}">
      <dsp:nvSpPr>
        <dsp:cNvPr id="0" name=""/>
        <dsp:cNvSpPr/>
      </dsp:nvSpPr>
      <dsp:spPr>
        <a:xfrm>
          <a:off x="2917451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חיישן לחות: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מודד לחות ומתריע על בעיות רטיבות.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17451" y="1408323"/>
        <a:ext cx="2011188" cy="1206713"/>
      </dsp:txXfrm>
    </dsp:sp>
    <dsp:sp modelId="{57331140-AECC-4E7E-9C31-BC6264280F6A}">
      <dsp:nvSpPr>
        <dsp:cNvPr id="0" name=""/>
        <dsp:cNvSpPr/>
      </dsp:nvSpPr>
      <dsp:spPr>
        <a:xfrm>
          <a:off x="5129759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חיישן קול: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מזהה רעשים חריגים ומתריע בהתאם.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29759" y="1408323"/>
        <a:ext cx="2011188" cy="1206713"/>
      </dsp:txXfrm>
    </dsp:sp>
    <dsp:sp modelId="{EC91F01A-37E7-4D20-82E1-80854A7A772D}">
      <dsp:nvSpPr>
        <dsp:cNvPr id="0" name=""/>
        <dsp:cNvSpPr/>
      </dsp:nvSpPr>
      <dsp:spPr>
        <a:xfrm>
          <a:off x="7342067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חיישן אור: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מודד את רמות האור בבית ומתריע על תאורה חריגה</a:t>
          </a:r>
          <a:r>
            <a:rPr lang="he-IL" sz="1600" kern="1200" dirty="0"/>
            <a:t>.</a:t>
          </a:r>
          <a:endParaRPr lang="en-US" sz="1600" kern="1200" dirty="0"/>
        </a:p>
      </dsp:txBody>
      <dsp:txXfrm>
        <a:off x="7342067" y="1408323"/>
        <a:ext cx="2011188" cy="1206713"/>
      </dsp:txXfrm>
    </dsp:sp>
    <dsp:sp modelId="{BE6FA261-B92A-4B96-84DB-C76ED8FCB4E0}">
      <dsp:nvSpPr>
        <dsp:cNvPr id="0" name=""/>
        <dsp:cNvSpPr/>
      </dsp:nvSpPr>
      <dsp:spPr>
        <a:xfrm>
          <a:off x="4023605" y="2816155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חיישן אינפרה אדום/אולטרסאונד: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Calibri" panose="020F0502020204030204" pitchFamily="34" charset="0"/>
              <a:cs typeface="Calibri" panose="020F0502020204030204" pitchFamily="34" charset="0"/>
            </a:rPr>
            <a:t>מזהה נוכחות או תנועה חשודה בחללים מסוימים.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23605" y="2816155"/>
        <a:ext cx="2011188" cy="1206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2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770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27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209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30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67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572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148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775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483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261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2277CA-8D25-4024-A397-3C81C8DC562C}" type="datetimeFigureOut">
              <a:rPr lang="en-IL" smtClean="0"/>
              <a:t>30/09/2024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903F27-754D-4FE6-8E48-99DC0C12F668}" type="slidenum">
              <a:rPr lang="en-IL" smtClean="0"/>
              <a:t>‹#›</a:t>
            </a:fld>
            <a:endParaRPr lang="en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1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573D3C-E6D4-701A-210E-544657069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pPr algn="ctr"/>
            <a:br>
              <a:rPr lang="en-US" sz="50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5400" b="1" dirty="0">
                <a:latin typeface="David" panose="020E0502060401010101" pitchFamily="34" charset="-79"/>
                <a:cs typeface="David" panose="020E0502060401010101" pitchFamily="34" charset="-79"/>
              </a:rPr>
              <a:t>SafeHome</a:t>
            </a:r>
            <a:br>
              <a:rPr lang="he-IL" sz="54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br>
              <a:rPr lang="en-US" sz="5000" b="1" dirty="0"/>
            </a:br>
            <a:r>
              <a:rPr lang="he-IL" sz="4000" dirty="0"/>
              <a:t>אפליקציה לניהול וניטור </a:t>
            </a:r>
            <a:br>
              <a:rPr lang="he-IL" sz="4000" dirty="0"/>
            </a:br>
            <a:r>
              <a:rPr lang="he-IL" sz="4000" dirty="0"/>
              <a:t>בטיחות ביתית</a:t>
            </a:r>
            <a:endParaRPr lang="en-IL" sz="5000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B98C976-1219-6404-5752-5D00175E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 algn="r"/>
            <a:r>
              <a:rPr lang="he-IL" sz="190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שי-לי נחום 322714486</a:t>
            </a:r>
            <a:endParaRPr lang="he-IL" sz="1900" dirty="0">
              <a:solidFill>
                <a:schemeClr val="tx1">
                  <a:lumMod val="85000"/>
                  <a:lumOff val="15000"/>
                </a:schemeClr>
              </a:solidFill>
              <a:cs typeface="+mj-cs"/>
            </a:endParaRPr>
          </a:p>
          <a:p>
            <a:pPr algn="r"/>
            <a:r>
              <a:rPr lang="he-IL" sz="1900" dirty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אופק עזרא 208494336 </a:t>
            </a:r>
          </a:p>
          <a:p>
            <a:pPr algn="r"/>
            <a:r>
              <a:rPr lang="he-IL" sz="1900" dirty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סופי אליעזרוב 325025872</a:t>
            </a:r>
            <a:endParaRPr lang="en-IL" sz="1900" dirty="0">
              <a:solidFill>
                <a:schemeClr val="tx1">
                  <a:lumMod val="85000"/>
                  <a:lumOff val="15000"/>
                </a:schemeClr>
              </a:solidFill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תמונה 18" descr="תמונה שמכילה טקסט, מעגל חשמלי, צילום מסך, עיגול&#10;&#10;התיאור נוצר באופן אוטומטי">
            <a:extLst>
              <a:ext uri="{FF2B5EF4-FFF2-40B4-BE49-F238E27FC236}">
                <a16:creationId xmlns:a16="http://schemas.microsoft.com/office/drawing/2014/main" id="{8902FC2B-FDB6-43BD-97C7-E49BA74C6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39D073-9A31-4392-8D59-2D61AF06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dirty="0"/>
              <a:t>הדמיה גרפית של האפליקציה</a:t>
            </a:r>
          </a:p>
        </p:txBody>
      </p:sp>
      <p:pic>
        <p:nvPicPr>
          <p:cNvPr id="5" name="מציין מיקום תוכן 4" descr="תמונה שמכילה חשמל, טלפון נייד, גאדג'ט, טקסט&#10;&#10;התיאור נוצר באופן אוטומטי">
            <a:extLst>
              <a:ext uri="{FF2B5EF4-FFF2-40B4-BE49-F238E27FC236}">
                <a16:creationId xmlns:a16="http://schemas.microsoft.com/office/drawing/2014/main" id="{9516D0B2-A40F-46CF-A4B8-54F90FC16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93" y="1761445"/>
            <a:ext cx="3561600" cy="4467621"/>
          </a:xfrm>
        </p:spPr>
      </p:pic>
      <p:pic>
        <p:nvPicPr>
          <p:cNvPr id="7" name="תמונה 6" descr="תמונה שמכילה טקסט, טלפון נייד, מכשיר תקשורת, מכשירי תקשורת נישאים&#10;&#10;התיאור נוצר באופן אוטומטי">
            <a:extLst>
              <a:ext uri="{FF2B5EF4-FFF2-40B4-BE49-F238E27FC236}">
                <a16:creationId xmlns:a16="http://schemas.microsoft.com/office/drawing/2014/main" id="{4B5A65CA-9129-4166-9C3B-2BD70C8DB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t="8689" r="-993" b="7586"/>
          <a:stretch/>
        </p:blipFill>
        <p:spPr>
          <a:xfrm>
            <a:off x="6768045" y="2055302"/>
            <a:ext cx="3927917" cy="41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5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31B8A3-5734-4D39-971B-5647B180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מסקנות מהמערכת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492CA3-58DC-4D95-A949-2F1A8AE3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0006"/>
            <a:ext cx="10058400" cy="4731391"/>
          </a:xfrm>
        </p:spPr>
        <p:txBody>
          <a:bodyPr>
            <a:normAutofit fontScale="70000" lnSpcReduction="20000"/>
          </a:bodyPr>
          <a:lstStyle/>
          <a:p>
            <a:r>
              <a:rPr lang="he-IL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אינטואיטיביות ונוחות שימוש: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המערכת קלה לשימוש ומאפשרת חוויית משתמש חלקה. יש לשמור על פשטות הממשקים.</a:t>
            </a:r>
          </a:p>
          <a:p>
            <a:r>
              <a:rPr lang="he-IL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מיקוד בבטיחות: 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המערכת משפרת את בטיחות הבית באמצעות ניטור והתראות. מומלץ לשפר את אבטחת הגישה עם אימות דו-שלבי.</a:t>
            </a:r>
          </a:p>
          <a:p>
            <a:r>
              <a:rPr lang="he-IL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שילוב עם מכשירים חכמים: 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המערכת תומכת בשליטה במכשירים חכמים. יש להרחיב את התמיכה במכשירים נוספים. </a:t>
            </a:r>
          </a:p>
          <a:p>
            <a:r>
              <a:rPr lang="he-IL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התראות בזמן אמת: 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התראות מיידיות מאפשרות תגובה מהירה. יש לשפר את ההתאמה האישית של התראות.</a:t>
            </a:r>
          </a:p>
          <a:p>
            <a:r>
              <a:rPr lang="he-IL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משתמשים והתאמה אישית: 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המערכת מאפשרת התאמה אישית וניהול משתמשים. יש לפתח יכולות התאמה אישית נוספות.</a:t>
            </a:r>
          </a:p>
          <a:p>
            <a:r>
              <a:rPr lang="he-IL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ביצועים ואמינות: 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המערכת צריכה להיות אמינה ובעלת ביצועים גבוהים. מומלץ לבצע בדיקות ביצועים מקיפות. </a:t>
            </a:r>
          </a:p>
          <a:p>
            <a:r>
              <a:rPr lang="he-IL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תמיכה טכנית ונגישות: 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תמיכה טכנית חיונית ונגישות חשובה. יש להמשיך ולספק תמיכה טובה ולשפר את הנגישות.</a:t>
            </a:r>
          </a:p>
        </p:txBody>
      </p:sp>
    </p:spTree>
    <p:extLst>
      <p:ext uri="{BB962C8B-B14F-4D97-AF65-F5344CB8AC3E}">
        <p14:creationId xmlns:p14="http://schemas.microsoft.com/office/powerpoint/2010/main" val="421214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578A15-208D-4995-8A45-A7933FCB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dirty="0"/>
              <a:t>סיכום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A35C98AF-469A-F23A-135A-747650F46085}"/>
              </a:ext>
            </a:extLst>
          </p:cNvPr>
          <p:cNvSpPr txBox="1"/>
          <p:nvPr/>
        </p:nvSpPr>
        <p:spPr>
          <a:xfrm>
            <a:off x="1252330" y="2325757"/>
            <a:ext cx="9760227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dirty="0"/>
              <a:t>SAFE HOME- פתרון לבטיחות חכמה בבית </a:t>
            </a:r>
          </a:p>
          <a:p>
            <a:pPr marL="0" algn="r" defTabSz="457200" rtl="1" eaLnBrk="1" latinLnBrk="0" hangingPunct="1"/>
            <a:r>
              <a:rPr lang="he-IL" dirty="0"/>
              <a:t>הפרויקט מתמקד בשיפור הבטיחות הביתית בעזרת מערכת IOT מתקדמת בעלת חיישנים חכמים לניטור בזמן אמץ והתראות מיידיות.</a:t>
            </a:r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r>
              <a:rPr lang="he-IL" dirty="0"/>
              <a:t>ערך מוסף- </a:t>
            </a:r>
          </a:p>
          <a:p>
            <a:pPr marL="0" algn="r" defTabSz="457200" rtl="1" eaLnBrk="1" latinLnBrk="0" hangingPunct="1"/>
            <a:r>
              <a:rPr lang="he-IL" dirty="0"/>
              <a:t>שליטה מרחוק דרך האפליקציה.</a:t>
            </a:r>
          </a:p>
          <a:p>
            <a:pPr marL="0" algn="r" defTabSz="457200" rtl="1" eaLnBrk="1" latinLnBrk="0" hangingPunct="1"/>
            <a:r>
              <a:rPr lang="he-IL" dirty="0"/>
              <a:t>שילוב קל עם מכשירים חכמים נוספים.</a:t>
            </a:r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r>
              <a:rPr lang="he-IL" dirty="0"/>
              <a:t>התבוננות קדימה - </a:t>
            </a:r>
          </a:p>
          <a:p>
            <a:pPr marL="0" algn="r" defTabSz="457200" rtl="1" eaLnBrk="1" latinLnBrk="0" hangingPunct="1"/>
            <a:r>
              <a:rPr lang="he-IL" dirty="0"/>
              <a:t>המשך פיתוח והרחבת התמיכה במכשירים חכמים </a:t>
            </a:r>
          </a:p>
          <a:p>
            <a:pPr marL="0" algn="r" defTabSz="457200" rtl="1" eaLnBrk="1" latinLnBrk="0" hangingPunct="1"/>
            <a:r>
              <a:rPr lang="he-IL" dirty="0"/>
              <a:t>שיפור אפשרויות ההתאמה האישית .</a:t>
            </a:r>
          </a:p>
        </p:txBody>
      </p:sp>
    </p:spTree>
    <p:extLst>
      <p:ext uri="{BB962C8B-B14F-4D97-AF65-F5344CB8AC3E}">
        <p14:creationId xmlns:p14="http://schemas.microsoft.com/office/powerpoint/2010/main" val="320703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578A15-208D-4995-8A45-A7933FCB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dirty="0"/>
              <a:t>מקורות מידע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6C9C13D-8163-AF45-D6AC-C76117BBFD6F}"/>
              </a:ext>
            </a:extLst>
          </p:cNvPr>
          <p:cNvSpPr txBox="1"/>
          <p:nvPr/>
        </p:nvSpPr>
        <p:spPr>
          <a:xfrm>
            <a:off x="1259898" y="223641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https://www.iotforall.com/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0294E3E-B7A5-5AFD-02E8-18D34BBF05E7}"/>
              </a:ext>
            </a:extLst>
          </p:cNvPr>
          <p:cNvSpPr txBox="1"/>
          <p:nvPr/>
        </p:nvSpPr>
        <p:spPr>
          <a:xfrm>
            <a:off x="1259898" y="273547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https://mqtt.org/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FCDCA5A-3745-EACD-0AD4-947322B02A66}"/>
              </a:ext>
            </a:extLst>
          </p:cNvPr>
          <p:cNvSpPr txBox="1"/>
          <p:nvPr/>
        </p:nvSpPr>
        <p:spPr>
          <a:xfrm>
            <a:off x="1259898" y="32443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https://www.youtube.com/watch?v=64UCR2NNVKQ</a:t>
            </a:r>
          </a:p>
        </p:txBody>
      </p:sp>
    </p:spTree>
    <p:extLst>
      <p:ext uri="{BB962C8B-B14F-4D97-AF65-F5344CB8AC3E}">
        <p14:creationId xmlns:p14="http://schemas.microsoft.com/office/powerpoint/2010/main" val="108101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578A15-208D-4995-8A45-A7933FCB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dirty="0"/>
              <a:t>קישורים לסרטון + לגיטהאב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7E57B03-BCE3-C3C4-A20E-FC6436BFC87A}"/>
              </a:ext>
            </a:extLst>
          </p:cNvPr>
          <p:cNvSpPr txBox="1"/>
          <p:nvPr/>
        </p:nvSpPr>
        <p:spPr>
          <a:xfrm>
            <a:off x="1249507" y="227797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https://github.com/sofi158/IOT_SafeHome_/tree/main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5AFC6C7-17F1-D684-CDDB-5FA10F6E582C}"/>
              </a:ext>
            </a:extLst>
          </p:cNvPr>
          <p:cNvSpPr txBox="1"/>
          <p:nvPr/>
        </p:nvSpPr>
        <p:spPr>
          <a:xfrm>
            <a:off x="1249507" y="281859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https://youtu.be/tAo80MKrcl8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60C9082-CF82-A76D-F8C1-B7D4C6570FB9}"/>
              </a:ext>
            </a:extLst>
          </p:cNvPr>
          <p:cNvSpPr txBox="1"/>
          <p:nvPr/>
        </p:nvSpPr>
        <p:spPr>
          <a:xfrm>
            <a:off x="1322243" y="330073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https://www.youtube.com/watch?v=6q1TbqdiX8s</a:t>
            </a:r>
          </a:p>
        </p:txBody>
      </p:sp>
    </p:spTree>
    <p:extLst>
      <p:ext uri="{BB962C8B-B14F-4D97-AF65-F5344CB8AC3E}">
        <p14:creationId xmlns:p14="http://schemas.microsoft.com/office/powerpoint/2010/main" val="261516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4DA5510-0DA2-0A1B-4E9C-6D21C51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he-IL" sz="5400" dirty="0"/>
              <a:t>מבוא</a:t>
            </a:r>
            <a:endParaRPr lang="en-IL" sz="5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D4FA48-28DC-CCF4-6FC2-495B66D4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461395"/>
            <a:ext cx="6135097" cy="601490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השילוב של טכנולוגיית ה-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IoT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במערכות בית חכם חולל מהפכה באופן שבו אנשים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מנטרים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ומבטיחים את בטיחות בתיהם.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SafeHome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היא מערכת חדשנית שמביאה את עקרונות ה-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IoT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לשיפור הבטיחות הביתית. המערכת כוללת חיישנים מתקדמים המותקנים ברחבי הבית ומחוברים לאינטרנט, המאפשרים ניטור בזמן אמת של גורמים כמו עשן, גז, תנועה, ופתיחת דלתות וחלונות.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טכנולוגיה זו מאפשרת תגובות מיידיות לאירועים חריגים, כמו פריצה, דליפת גז או שריפה, על ידי שליחת התראות בזמן אמת למשתמשים. בנוסף,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SafeHome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מציעה שליטה מרחוק על מערכות הבית השונות באמצעות אפליקציה ייעודית, מה שמעניק לדיירי הבית שקט נפשי וביטחון מלא, מכל מקום ובכל זמן.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SafeHome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מספקת לא רק רמת ביטחון גבוהה אלא גם משפרת את איכות החיים על ידי ניהול חכם ויעיל של כל המערכות הביתיות הקשורות לבטיחות.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המערכת כוללת חיישנים המותקנים בבית ומחוברים לאינטרנט,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המנטרים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סיכונים כמו עשן, גז, תנועה ופריצה. האפליקציה מספקת התראות מיידיות, שליטה מרחוק במערכות הבית, והמלצות לשיפור הבטיחות.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SafeHome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מיועדת להעניק לדיירים שקט נפשי ולהבטיח את ביטחונם ואת ביטחון רכושם בכל זמן ומכל מקום.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0913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8B6663-A4AD-3AAF-0482-F266B747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670927" cy="462217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he-IL" dirty="0"/>
              <a:t>-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פיתוח מערכת התראה אינטואיטיבית וידידותית למשתמש: לאפשר לדיירים לעקוב בקלות אחר מצב הבית, לקבל התראות בזמן אמת, ולבצע שינויים במערכות הבטיחות בצורה פשוטה ויעילה.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he-IL" dirty="0"/>
              <a:t> -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התאמה לכל סוגי המבנים והבתים: להבטיח שהמערכת תהיה גמישה ומתאימה לשימוש בכל סוגי המבנים, בין אם מדובר בדירות קטנות או בבתים גדולים, תוך התאמה לצרכים הספציפיים של כל מבנה.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he-IL" dirty="0"/>
              <a:t> -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תמיכה בכל סוגי המכשירים החכמים: להבטיח שהאפליקציה תהיה   מותאמת לפעול בצורה חלקה על כל סוגי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הסמארטפונים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והמכשירים החכמים, כך שכל משתמש יוכל ליהנות מחוויית שימוש מיטבית, ללא תלות בסוג המכשיר שברשותו.</a:t>
            </a:r>
          </a:p>
        </p:txBody>
      </p:sp>
      <p:pic>
        <p:nvPicPr>
          <p:cNvPr id="7" name="Graphic 6" descr="פגיעה במטרה">
            <a:extLst>
              <a:ext uri="{FF2B5EF4-FFF2-40B4-BE49-F238E27FC236}">
                <a16:creationId xmlns:a16="http://schemas.microsoft.com/office/drawing/2014/main" id="{4B4F4244-D5A4-929D-E2F6-847BCBAD3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EBE2C09-C0C6-4873-9FB1-CE629DFBFFA4}"/>
              </a:ext>
            </a:extLst>
          </p:cNvPr>
          <p:cNvSpPr txBox="1"/>
          <p:nvPr/>
        </p:nvSpPr>
        <p:spPr>
          <a:xfrm>
            <a:off x="4245139" y="715292"/>
            <a:ext cx="414366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dirty="0">
                <a:cs typeface="+mj-cs"/>
              </a:rPr>
              <a:t>מטרות</a:t>
            </a:r>
            <a:endParaRPr lang="he-IL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74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E421EF-26F5-4674-A555-28638750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0861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br>
              <a:rPr lang="he-IL" dirty="0"/>
            </a:br>
            <a:br>
              <a:rPr lang="he-IL" dirty="0"/>
            </a:br>
            <a:br>
              <a:rPr lang="he-IL" dirty="0"/>
            </a:br>
            <a:br>
              <a:rPr lang="he-IL" dirty="0"/>
            </a:br>
            <a:r>
              <a:rPr lang="he-IL" sz="6000" dirty="0"/>
              <a:t>בעלי עניין</a:t>
            </a:r>
            <a:br>
              <a:rPr lang="he-IL" dirty="0"/>
            </a:br>
            <a:endParaRPr lang="he-IL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AE3DDE68-9BD6-98A2-CE1D-2C6A2D7FE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816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44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EDA167-FE09-4F6D-A09B-B551E5C4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63" y="13769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he-IL" sz="5400" dirty="0"/>
              <a:t>דרישות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21F4D3-F17D-4F5F-9341-58D3C80D35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Clr>
                <a:srgbClr val="6F6F74"/>
              </a:buClr>
              <a:buNone/>
            </a:pPr>
            <a:r>
              <a:rPr lang="he-IL" sz="1700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דרישות לא פונקציונליות: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גודל ממשק: האפליקציה תהיה קלה במשקל כדי להבטיח ביצועים מהירים.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שפות: הממשק יתמוך במספר שפות כדי </a:t>
            </a:r>
            <a:r>
              <a:rPr lang="he-IL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להנגיש</a:t>
            </a: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אותו למגוון משתמשים.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איחור נמוך: התראות יישלחו בזמן אמת עם עיכוב מינימלי.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ממשק ידידותי: האפליקציה תהיה אינטואיטיבית וקלה לשימוש.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אבטחה: הגנה על נתוני המשתמשים מפני פריצות סייבר.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עלות: עלות הפיתוח תהיה מאוזנת, תוך שמירה על איכות גבוהה.</a:t>
            </a:r>
          </a:p>
          <a:p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B1E4EB2-1D59-464C-AC7F-D2955A21B8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lvl="0" indent="0">
              <a:buClr>
                <a:srgbClr val="6F6F74"/>
              </a:buClr>
              <a:buNone/>
            </a:pPr>
            <a:r>
              <a:rPr lang="he-IL" sz="1700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דרישות פונקציונליות: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ניטור סיכונים: ניטור בזמן אמת של עשן, גז, תנועה, ודלתות.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התראות בזמן אמת: הודעות מיידיות למשתמשים במקרה של סיכון.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שליטה מרחוק: שליטה על המערכות דרך אפליקציה לנייד.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חיישני טמפרטורה ולחות: שמירה על תנאי אקלים אופטימליים בבית.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אינטגרציה חכמה: שילוב עם מערכות חכמות נוספות בבית.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משתמשים: הגדרת הרשאות משתמשים.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דו"חות וניתוחים: סיפוק דו"חות על פעולות ואירועים.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התראות חירום: יצירת קשר עם מספרי חירום במקרים קריטיים.</a:t>
            </a:r>
          </a:p>
          <a:p>
            <a:pPr lvl="0">
              <a:buClr>
                <a:srgbClr val="6F6F74"/>
              </a:buClr>
              <a:buFont typeface="+mj-lt"/>
              <a:buAutoNum type="arabicPeriod"/>
            </a:pP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עדכונים אוטומטיים: שדרוגים ועדכונים אוטומטיים של המערכת</a:t>
            </a:r>
            <a:r>
              <a:rPr lang="he-I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Söhne"/>
              </a:rPr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086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AFAC65-0A9C-408C-981E-CBAA3E81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dirty="0"/>
              <a:t>חיישנים</a:t>
            </a: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CAAF5F2B-2B6F-4CA7-887C-71604D1B3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4053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57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861543-9E7B-4101-A592-4C6C4A84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664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David" panose="020E0502060401010101" pitchFamily="34" charset="-79"/>
                <a:cs typeface="David" panose="020E0502060401010101" pitchFamily="34" charset="-79"/>
              </a:rPr>
              <a:t>Use-Case Diagram</a:t>
            </a:r>
            <a:endParaRPr lang="he-IL" sz="5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אליפסה 2">
            <a:extLst>
              <a:ext uri="{FF2B5EF4-FFF2-40B4-BE49-F238E27FC236}">
                <a16:creationId xmlns:a16="http://schemas.microsoft.com/office/drawing/2014/main" id="{5331D56A-EF12-445F-8ED3-55A3CF2B92E5}"/>
              </a:ext>
            </a:extLst>
          </p:cNvPr>
          <p:cNvSpPr/>
          <p:nvPr/>
        </p:nvSpPr>
        <p:spPr>
          <a:xfrm>
            <a:off x="0" y="3512893"/>
            <a:ext cx="1157680" cy="58723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457200" rtl="1" eaLnBrk="1" latinLnBrk="0" hangingPunct="1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A3FAFE4-0E31-46BF-AD58-2D4A02F1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52" y="1739784"/>
            <a:ext cx="1176630" cy="60965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F98B561-F1E9-4492-ADFE-DEFB71B1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52" y="2389104"/>
            <a:ext cx="1176630" cy="60965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65AE8DD-407C-464F-BD7A-9AA11D47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52" y="3025658"/>
            <a:ext cx="1176630" cy="60965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5509E16-62F6-481E-8E17-BAAD263A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52" y="3681433"/>
            <a:ext cx="1176630" cy="60965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15BB705-1CE3-4F33-869E-4D9E2749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829" y="4324298"/>
            <a:ext cx="1176630" cy="60965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8DF012B-505B-4EA8-8C59-CD4324EA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829" y="4987753"/>
            <a:ext cx="1176630" cy="60965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D8A5034-79BE-4706-B3A6-58D503E3A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829" y="5630618"/>
            <a:ext cx="1176630" cy="609653"/>
          </a:xfrm>
          <a:prstGeom prst="rect">
            <a:avLst/>
          </a:prstGeom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05032004-2759-4BF4-8B2C-D93B2C26EB4C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1157680" y="2152524"/>
            <a:ext cx="2694572" cy="165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D455155B-173E-439E-B880-614AD8F63F0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231069" y="2693931"/>
            <a:ext cx="2621183" cy="110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E2F4E92-36B5-442A-984C-521E12D4B8E5}"/>
              </a:ext>
            </a:extLst>
          </p:cNvPr>
          <p:cNvCxnSpPr>
            <a:stCxn id="3" idx="6"/>
            <a:endCxn id="6" idx="1"/>
          </p:cNvCxnSpPr>
          <p:nvPr/>
        </p:nvCxnSpPr>
        <p:spPr>
          <a:xfrm flipV="1">
            <a:off x="1157680" y="3330485"/>
            <a:ext cx="2694572" cy="47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C73FC0C3-E187-480C-8519-DE83EEF5FD40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1157680" y="3806508"/>
            <a:ext cx="2694572" cy="17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BE652DAD-1F82-46C5-B8D7-27EFFEB4B46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157680" y="3815336"/>
            <a:ext cx="2714149" cy="81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AA404974-C77F-4DE5-BF19-78AEFE9BBE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146820" y="3815336"/>
            <a:ext cx="2725009" cy="147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4DF19EDC-891A-4E81-BCBA-A6BDC3987D7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46820" y="3830438"/>
            <a:ext cx="2725009" cy="210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11046020-8527-4DE7-B83E-DDF29CC78768}"/>
              </a:ext>
            </a:extLst>
          </p:cNvPr>
          <p:cNvSpPr txBox="1"/>
          <p:nvPr/>
        </p:nvSpPr>
        <p:spPr>
          <a:xfrm>
            <a:off x="3625442" y="2799375"/>
            <a:ext cx="914400" cy="9144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8674AA7E-8216-422B-A21D-A27B69B8738B}"/>
              </a:ext>
            </a:extLst>
          </p:cNvPr>
          <p:cNvSpPr txBox="1"/>
          <p:nvPr/>
        </p:nvSpPr>
        <p:spPr>
          <a:xfrm>
            <a:off x="239231" y="3616613"/>
            <a:ext cx="104615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User</a:t>
            </a:r>
            <a:endParaRPr lang="he-IL" sz="1600" dirty="0"/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BC46FEE9-B6D7-4442-B705-346070959316}"/>
              </a:ext>
            </a:extLst>
          </p:cNvPr>
          <p:cNvSpPr txBox="1"/>
          <p:nvPr/>
        </p:nvSpPr>
        <p:spPr>
          <a:xfrm>
            <a:off x="3918972" y="1771117"/>
            <a:ext cx="10431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Monitor Home</a:t>
            </a:r>
            <a:endParaRPr lang="he-IL" sz="1400" dirty="0"/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E97EBF47-B266-4688-BDB3-621D8773DFC8}"/>
              </a:ext>
            </a:extLst>
          </p:cNvPr>
          <p:cNvSpPr txBox="1"/>
          <p:nvPr/>
        </p:nvSpPr>
        <p:spPr>
          <a:xfrm>
            <a:off x="3918972" y="2445032"/>
            <a:ext cx="10431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Receive Alerts</a:t>
            </a:r>
            <a:endParaRPr lang="he-IL" sz="1400" dirty="0"/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62BB4757-C285-4F33-8786-D3D80F842BA0}"/>
              </a:ext>
            </a:extLst>
          </p:cNvPr>
          <p:cNvSpPr txBox="1"/>
          <p:nvPr/>
        </p:nvSpPr>
        <p:spPr>
          <a:xfrm>
            <a:off x="3780779" y="4362197"/>
            <a:ext cx="13449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Login/Logout</a:t>
            </a:r>
            <a:endParaRPr lang="he-IL" sz="1400" dirty="0"/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15097306-3215-40DB-ABFB-A8D6808C021F}"/>
              </a:ext>
            </a:extLst>
          </p:cNvPr>
          <p:cNvSpPr txBox="1"/>
          <p:nvPr/>
        </p:nvSpPr>
        <p:spPr>
          <a:xfrm>
            <a:off x="3938549" y="3711512"/>
            <a:ext cx="10431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View Reports</a:t>
            </a:r>
            <a:endParaRPr lang="he-IL" sz="1400" dirty="0"/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5E60FFFB-A14E-4B57-815C-54085B52EA9C}"/>
              </a:ext>
            </a:extLst>
          </p:cNvPr>
          <p:cNvSpPr txBox="1"/>
          <p:nvPr/>
        </p:nvSpPr>
        <p:spPr>
          <a:xfrm>
            <a:off x="3918972" y="3094315"/>
            <a:ext cx="10431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Control Devices</a:t>
            </a:r>
            <a:endParaRPr lang="he-IL" sz="1400" dirty="0"/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96518D69-5A95-4DA6-9311-5C842AE90A55}"/>
              </a:ext>
            </a:extLst>
          </p:cNvPr>
          <p:cNvSpPr txBox="1"/>
          <p:nvPr/>
        </p:nvSpPr>
        <p:spPr>
          <a:xfrm>
            <a:off x="3787649" y="5132131"/>
            <a:ext cx="13449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Add Device</a:t>
            </a:r>
            <a:endParaRPr lang="he-IL" sz="1400" dirty="0"/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7FEDD8BF-4AAA-440D-AF41-E7B4C82DE24F}"/>
              </a:ext>
            </a:extLst>
          </p:cNvPr>
          <p:cNvSpPr txBox="1"/>
          <p:nvPr/>
        </p:nvSpPr>
        <p:spPr>
          <a:xfrm>
            <a:off x="3625442" y="5758414"/>
            <a:ext cx="17137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Turn The Sensor ON/OFF </a:t>
            </a:r>
            <a:endParaRPr lang="he-IL" sz="1200" dirty="0"/>
          </a:p>
        </p:txBody>
      </p:sp>
      <p:pic>
        <p:nvPicPr>
          <p:cNvPr id="13" name="תמונה 12" descr="תמונה שמכילה טקסט, ציור, גופן, שרטוט&#10;&#10;התיאור נוצר באופן אוטומטי">
            <a:extLst>
              <a:ext uri="{FF2B5EF4-FFF2-40B4-BE49-F238E27FC236}">
                <a16:creationId xmlns:a16="http://schemas.microsoft.com/office/drawing/2014/main" id="{EBE01B5A-93B8-B3F9-B3C1-1DAD44B24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05" y="1797701"/>
            <a:ext cx="4321244" cy="44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2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B9F4D0-1039-4F53-A3ED-BF7DE990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David" panose="020E0502060401010101" pitchFamily="34" charset="-79"/>
                <a:cs typeface="David" panose="020E0502060401010101" pitchFamily="34" charset="-79"/>
              </a:rPr>
              <a:t>Activity Diagram</a:t>
            </a:r>
            <a:endParaRPr lang="he-IL" sz="5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 descr="תמונה שמכילה טקסט, רכב, מכונית, צילום מסך&#10;&#10;התיאור נוצר באופן אוטומטי">
            <a:extLst>
              <a:ext uri="{FF2B5EF4-FFF2-40B4-BE49-F238E27FC236}">
                <a16:creationId xmlns:a16="http://schemas.microsoft.com/office/drawing/2014/main" id="{F117EA33-F5AA-DC38-37DE-8B54F0AAF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82" y="1864087"/>
            <a:ext cx="4353595" cy="43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7D9581D-47C8-484D-9C92-0E67E2FF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55" y="412950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he-IL" sz="3600" dirty="0">
                <a:solidFill>
                  <a:srgbClr val="FFFFFF"/>
                </a:solidFill>
              </a:rPr>
              <a:t>שלבי הפיתוח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661AF0A9-9CBE-4F56-823E-498FC752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94827"/>
            <a:ext cx="6413663" cy="6763173"/>
          </a:xfrm>
        </p:spPr>
        <p:txBody>
          <a:bodyPr anchor="ctr">
            <a:normAutofit fontScale="85000" lnSpcReduction="20000"/>
          </a:bodyPr>
          <a:lstStyle/>
          <a:p>
            <a:r>
              <a:rPr lang="he-IL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e-IL" sz="19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מחקר ותכנון:</a:t>
            </a:r>
            <a:endParaRPr lang="he-IL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מחקר שוק והגדרת דרישות: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הבנת הצרכים וזיהוי פתרונות קיימים.</a:t>
            </a:r>
          </a:p>
          <a:p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עיצוב ממשק משתמש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(UI/UX)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עיצוב חוויית המשתמש.</a:t>
            </a:r>
          </a:p>
          <a:p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he-IL" sz="19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רכישת והתקנת חיישנים:</a:t>
            </a:r>
          </a:p>
          <a:p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בחירת חיישנים: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זיהוי ורכישת חיישנים מתאימים.</a:t>
            </a:r>
          </a:p>
          <a:p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התקנה והגדרה: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התקנת החיישנים בבית והתאמתם לאפליקציה.</a:t>
            </a:r>
          </a:p>
          <a:p>
            <a:endParaRPr lang="he-IL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19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בחירת תשתית תקשורת:</a:t>
            </a:r>
          </a:p>
          <a:p>
            <a:pPr>
              <a:lnSpc>
                <a:spcPct val="120000"/>
              </a:lnSpc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בחירת פרוטוקול תקשורת: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בחירת פרוטוקול כמו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MQTT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לתקשורת נתונים אמינה בין החיישנים לאפליקציה.</a:t>
            </a:r>
          </a:p>
          <a:p>
            <a:pPr>
              <a:lnSpc>
                <a:spcPct val="120000"/>
              </a:lnSpc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התקנה ושילוב: 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שילוב התשתית עם רכיבי המערכת, כולל הגדרת רשת תקשורת ביתית ואבטחה.</a:t>
            </a:r>
          </a:p>
          <a:p>
            <a:pPr>
              <a:lnSpc>
                <a:spcPct val="120000"/>
              </a:lnSpc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he-IL" sz="19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פיתוח תוכנה:</a:t>
            </a:r>
          </a:p>
          <a:p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ארכיטקטורת תוכנה: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תכנון כולל של המערכת.</a:t>
            </a:r>
          </a:p>
          <a:p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פיתוח אפליקציה לנייד ופלטפורמת ענן: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פיתוח כל רכיבי התוכנה והקושחה לחיישנים.</a:t>
            </a:r>
          </a:p>
          <a:p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19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בדיקות אינטגרציה:</a:t>
            </a:r>
          </a:p>
          <a:p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בדיקות רכיבים: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בדיקה פרטנית לכל רכיב.</a:t>
            </a:r>
          </a:p>
          <a:p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בדיקות מקצה לקצה: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בדיקות אינטגרציה, אבטחה ושימושיות.</a:t>
            </a:r>
          </a:p>
          <a:p>
            <a:endParaRPr lang="he-IL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29080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1129</Words>
  <Application>Microsoft Office PowerPoint</Application>
  <PresentationFormat>מסך רחב</PresentationFormat>
  <Paragraphs>124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David</vt:lpstr>
      <vt:lpstr>Söhne</vt:lpstr>
      <vt:lpstr>מבט לאחור</vt:lpstr>
      <vt:lpstr> SafeHome  אפליקציה לניהול וניטור  בטיחות ביתית</vt:lpstr>
      <vt:lpstr>מבוא</vt:lpstr>
      <vt:lpstr>מצגת של PowerPoint‏</vt:lpstr>
      <vt:lpstr>    בעלי עניין </vt:lpstr>
      <vt:lpstr>דרישות</vt:lpstr>
      <vt:lpstr>חיישנים</vt:lpstr>
      <vt:lpstr>Use-Case Diagram</vt:lpstr>
      <vt:lpstr>Activity Diagram</vt:lpstr>
      <vt:lpstr>שלבי הפיתוח</vt:lpstr>
      <vt:lpstr>הדמיה גרפית של האפליקציה</vt:lpstr>
      <vt:lpstr>מסקנות מהמערכת</vt:lpstr>
      <vt:lpstr>סיכום</vt:lpstr>
      <vt:lpstr>מקורות מידע </vt:lpstr>
      <vt:lpstr>קישורים לסרטון + לגיטהאב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SafeHome  אפליקציה לניהול וניטור  בטיחות ביתית</dc:title>
  <dc:creator>גיא אליעזרוב</dc:creator>
  <cp:lastModifiedBy>ofek ezra</cp:lastModifiedBy>
  <cp:revision>8</cp:revision>
  <dcterms:created xsi:type="dcterms:W3CDTF">2024-09-16T20:45:47Z</dcterms:created>
  <dcterms:modified xsi:type="dcterms:W3CDTF">2024-09-30T19:13:42Z</dcterms:modified>
</cp:coreProperties>
</file>