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E1D9982-6EA1-9445-9DF2-E10639A81BF5}">
          <p14:sldIdLst>
            <p14:sldId id="256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4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E0395-51B8-7D40-A98A-579D84A15DC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DE030-3F22-8A44-8C76-013BE222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9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F5793-EA95-6841-A84C-2388B4403591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8BF7C-1A24-3342-A974-1090D52D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background,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8BF7C-1A24-3342-A974-1090D52D8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8BF7C-1A24-3342-A974-1090D52D8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3BE2-A4EB-4749-BB1E-C8B94291A781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927-793E-F94A-AEF4-12B3D44155F6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55B5-6653-2545-995F-3A60F2C1C41C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FB63-3330-7B45-A831-F9589952FDCB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927F-1DF6-244F-876C-0EF774A8F713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4B4F-7A3B-164F-8907-1E6531DFF4DE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B64-40E7-9744-855B-DAD80E94395F}" type="datetime1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D001-9CDB-EE46-831F-12E434F49E32}" type="datetime1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191-90F9-0249-8E78-99F61415F2AF}" type="datetime1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5332-88F0-D140-B6FF-92DAC4271300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7893-301C-F244-ADC1-73FF682818B8}" type="datetime1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3557-41C5-F54B-9F74-C69C9AAA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6363-65D9-2749-B740-403DED271922}" type="datetime1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3557-41C5-F54B-9F74-C69C9AAAE52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5043394"/>
            <a:ext cx="127000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59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22000"/>
                    </a14:imgEffect>
                    <a14:imgEffect>
                      <a14:brightnessContrast bright="52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2000"/>
                    </a14:imgEffect>
                    <a14:imgEffect>
                      <a14:brightnessContrast bright="52000" contras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270" y="1704577"/>
            <a:ext cx="7956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 smtClean="0"/>
              <a:t>Crime&amp;Distance</a:t>
            </a:r>
            <a:endParaRPr lang="en-US" sz="8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3799" y="5371415"/>
            <a:ext cx="253976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Shayna Rose</a:t>
            </a:r>
          </a:p>
          <a:p>
            <a:r>
              <a:rPr lang="en-US" sz="2400" b="1" dirty="0" smtClean="0"/>
              <a:t>Cohort 9</a:t>
            </a:r>
          </a:p>
          <a:p>
            <a:r>
              <a:rPr lang="en-US" sz="2400" b="1" dirty="0" smtClean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01865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ens_agg_s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" b="1423"/>
          <a:stretch/>
        </p:blipFill>
        <p:spPr>
          <a:xfrm>
            <a:off x="457200" y="635039"/>
            <a:ext cx="8229600" cy="572131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ens_lar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" b="1315"/>
          <a:stretch/>
        </p:blipFill>
        <p:spPr>
          <a:xfrm>
            <a:off x="457200" y="768731"/>
            <a:ext cx="8229600" cy="55876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ens_s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5" b="-1506"/>
          <a:stretch/>
        </p:blipFill>
        <p:spPr>
          <a:xfrm>
            <a:off x="457200" y="551481"/>
            <a:ext cx="8229600" cy="59493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67"/>
            <a:ext cx="8229600" cy="4525963"/>
          </a:xfrm>
        </p:spPr>
        <p:txBody>
          <a:bodyPr/>
          <a:lstStyle/>
          <a:p>
            <a:r>
              <a:rPr lang="en-US" b="1" dirty="0" smtClean="0"/>
              <a:t>Create new data frame, ordered by distance</a:t>
            </a:r>
          </a:p>
          <a:p>
            <a:r>
              <a:rPr lang="en-US" b="1" dirty="0" smtClean="0"/>
              <a:t>Max is 5000 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2-03 at 3.15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68" y="2366984"/>
            <a:ext cx="6989366" cy="2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1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column for crime occurrence- binary</a:t>
            </a:r>
          </a:p>
          <a:p>
            <a:r>
              <a:rPr lang="en-US" b="1" dirty="0" smtClean="0"/>
              <a:t>KNN</a:t>
            </a:r>
          </a:p>
          <a:p>
            <a:r>
              <a:rPr lang="en-US" b="1" dirty="0" smtClean="0"/>
              <a:t>Probability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Relationship between crime and green spaces</a:t>
            </a:r>
          </a:p>
          <a:p>
            <a:r>
              <a:rPr lang="en-US" b="1" dirty="0">
                <a:solidFill>
                  <a:srgbClr val="000000"/>
                </a:solidFill>
              </a:rPr>
              <a:t>Function of: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Distance from park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Crime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Baltimore City open data</a:t>
            </a:r>
          </a:p>
          <a:p>
            <a:r>
              <a:rPr lang="en-US" b="1" dirty="0">
                <a:solidFill>
                  <a:srgbClr val="000000"/>
                </a:solidFill>
              </a:rPr>
              <a:t>2015 victim-based crime </a:t>
            </a:r>
            <a:r>
              <a:rPr lang="en-US" b="1" dirty="0" err="1">
                <a:solidFill>
                  <a:srgbClr val="000000"/>
                </a:solidFill>
              </a:rPr>
              <a:t>csv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Columns: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date, time, code, location, description, weapon, post, district, neighborhood, location coordinates, total incidents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Data Cont.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18 official parks in Baltimore</a:t>
            </a:r>
          </a:p>
          <a:p>
            <a:r>
              <a:rPr lang="en-US" b="1" dirty="0" smtClean="0"/>
              <a:t>Perimeter coordinates</a:t>
            </a:r>
          </a:p>
          <a:p>
            <a:r>
              <a:rPr lang="en-US" b="1" dirty="0" smtClean="0"/>
              <a:t>Google Maps</a:t>
            </a:r>
          </a:p>
          <a:p>
            <a:pPr marL="457200" lvl="1" indent="0">
              <a:buNone/>
            </a:pPr>
            <a:r>
              <a:rPr lang="en-US" b="1" dirty="0" smtClean="0"/>
              <a:t>....not ideal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Data Frame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New column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Euclidean distance function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Iterate function across park coordinates </a:t>
            </a:r>
            <a:r>
              <a:rPr lang="en-US" b="1" dirty="0" err="1" smtClean="0">
                <a:solidFill>
                  <a:srgbClr val="000000"/>
                </a:solidFill>
              </a:rPr>
              <a:t>df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b="1" dirty="0" smtClean="0">
                <a:solidFill>
                  <a:srgbClr val="000000"/>
                </a:solidFill>
              </a:rPr>
              <a:t>eport minimum 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 Shot 2015-12-03 at 12.15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284" r="-1" b="-3506"/>
          <a:stretch/>
        </p:blipFill>
        <p:spPr>
          <a:xfrm>
            <a:off x="0" y="668462"/>
            <a:ext cx="9144000" cy="5457701"/>
          </a:xfrm>
        </p:spPr>
      </p:pic>
    </p:spTree>
    <p:extLst>
      <p:ext uri="{BB962C8B-B14F-4D97-AF65-F5344CB8AC3E}">
        <p14:creationId xmlns:p14="http://schemas.microsoft.com/office/powerpoint/2010/main" val="111868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14,604 rows, 6 columns</a:t>
            </a:r>
            <a:endParaRPr lang="en-US" sz="3200" b="1" dirty="0"/>
          </a:p>
        </p:txBody>
      </p:sp>
      <p:pic>
        <p:nvPicPr>
          <p:cNvPr id="5" name="Content Placeholder 4" descr="Screen Shot 2015-12-03 at 12.19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3" b="-52015"/>
          <a:stretch/>
        </p:blipFill>
        <p:spPr>
          <a:xfrm>
            <a:off x="0" y="1600200"/>
            <a:ext cx="91440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oxplo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854"/>
          <a:stretch>
            <a:fillRect/>
          </a:stretch>
        </p:blipFill>
        <p:spPr>
          <a:xfrm>
            <a:off x="457200" y="467924"/>
            <a:ext cx="8229600" cy="56582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ens_agg_l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2025"/>
          <a:stretch/>
        </p:blipFill>
        <p:spPr>
          <a:xfrm>
            <a:off x="457200" y="401077"/>
            <a:ext cx="8229600" cy="5955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130</Words>
  <Application>Microsoft Macintosh PowerPoint</Application>
  <PresentationFormat>On-screen Show (4:3)</PresentationFormat>
  <Paragraphs>35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Purpose</vt:lpstr>
      <vt:lpstr>Data</vt:lpstr>
      <vt:lpstr>Data Cont.</vt:lpstr>
      <vt:lpstr>Data Frame</vt:lpstr>
      <vt:lpstr>PowerPoint Presentation</vt:lpstr>
      <vt:lpstr>14,604 rows, 6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  <vt:lpstr>Next Cont.</vt:lpstr>
    </vt:vector>
  </TitlesOfParts>
  <Company>City of Baltimore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Rose</dc:creator>
  <cp:lastModifiedBy>Shayna Rose</cp:lastModifiedBy>
  <cp:revision>19</cp:revision>
  <dcterms:created xsi:type="dcterms:W3CDTF">2015-11-03T00:11:26Z</dcterms:created>
  <dcterms:modified xsi:type="dcterms:W3CDTF">2015-12-03T17:55:32Z</dcterms:modified>
</cp:coreProperties>
</file>