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FC03-B618-4B4F-9938-286203E091E5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530" y="1704577"/>
            <a:ext cx="467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F(crime)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79" y="4493244"/>
            <a:ext cx="56476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Shayna Rose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Data Science, Cohort 9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01865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City of Baltimore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Rose</dc:creator>
  <cp:lastModifiedBy>Shayna Rose</cp:lastModifiedBy>
  <cp:revision>3</cp:revision>
  <dcterms:created xsi:type="dcterms:W3CDTF">2015-11-03T00:11:26Z</dcterms:created>
  <dcterms:modified xsi:type="dcterms:W3CDTF">2015-11-03T01:53:55Z</dcterms:modified>
</cp:coreProperties>
</file>