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  <p:sldId id="269" r:id="rId15"/>
    <p:sldId id="271" r:id="rId16"/>
    <p:sldId id="272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FFDE9C-213B-4638-A72A-827E0C310C99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8"/>
            <p14:sldId id="265"/>
            <p14:sldId id="266"/>
            <p14:sldId id="267"/>
            <p14:sldId id="269"/>
            <p14:sldId id="271"/>
            <p14:sldId id="272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236" autoAdjust="0"/>
  </p:normalViewPr>
  <p:slideViewPr>
    <p:cSldViewPr>
      <p:cViewPr varScale="1">
        <p:scale>
          <a:sx n="94" d="100"/>
          <a:sy n="94" d="100"/>
        </p:scale>
        <p:origin x="-15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C8C14B-B87E-4858-A634-840573B53640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18374-6A0D-4D89-A82F-547DD0C77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45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18374-6A0D-4D89-A82F-547DD0C779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81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18374-6A0D-4D89-A82F-547DD0C779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18374-6A0D-4D89-A82F-547DD0C779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86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18374-6A0D-4D89-A82F-547DD0C779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06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18374-6A0D-4D89-A82F-547DD0C7790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44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3856383" y="5603214"/>
            <a:ext cx="4929855" cy="993352"/>
            <a:chOff x="122238" y="4995863"/>
            <a:chExt cx="7208837" cy="1452562"/>
          </a:xfrm>
          <a:solidFill>
            <a:schemeClr val="tx1"/>
          </a:solidFill>
        </p:grpSpPr>
        <p:sp>
          <p:nvSpPr>
            <p:cNvPr id="10" name="Freeform 25"/>
            <p:cNvSpPr>
              <a:spLocks noEditPoints="1"/>
            </p:cNvSpPr>
            <p:nvPr/>
          </p:nvSpPr>
          <p:spPr bwMode="auto">
            <a:xfrm>
              <a:off x="122238" y="5021263"/>
              <a:ext cx="787400" cy="1065212"/>
            </a:xfrm>
            <a:custGeom>
              <a:avLst/>
              <a:gdLst/>
              <a:ahLst/>
              <a:cxnLst>
                <a:cxn ang="0">
                  <a:pos x="469" y="204"/>
                </a:cxn>
                <a:cxn ang="0">
                  <a:pos x="577" y="221"/>
                </a:cxn>
                <a:cxn ang="0">
                  <a:pos x="648" y="258"/>
                </a:cxn>
                <a:cxn ang="0">
                  <a:pos x="681" y="301"/>
                </a:cxn>
                <a:cxn ang="0">
                  <a:pos x="696" y="376"/>
                </a:cxn>
                <a:cxn ang="0">
                  <a:pos x="688" y="429"/>
                </a:cxn>
                <a:cxn ang="0">
                  <a:pos x="650" y="486"/>
                </a:cxn>
                <a:cxn ang="0">
                  <a:pos x="583" y="526"/>
                </a:cxn>
                <a:cxn ang="0">
                  <a:pos x="486" y="544"/>
                </a:cxn>
                <a:cxn ang="0">
                  <a:pos x="0" y="1342"/>
                </a:cxn>
                <a:cxn ang="0">
                  <a:pos x="579" y="1338"/>
                </a:cxn>
                <a:cxn ang="0">
                  <a:pos x="670" y="1323"/>
                </a:cxn>
                <a:cxn ang="0">
                  <a:pos x="756" y="1298"/>
                </a:cxn>
                <a:cxn ang="0">
                  <a:pos x="833" y="1260"/>
                </a:cxn>
                <a:cxn ang="0">
                  <a:pos x="899" y="1208"/>
                </a:cxn>
                <a:cxn ang="0">
                  <a:pos x="949" y="1142"/>
                </a:cxn>
                <a:cxn ang="0">
                  <a:pos x="981" y="1059"/>
                </a:cxn>
                <a:cxn ang="0">
                  <a:pos x="992" y="959"/>
                </a:cxn>
                <a:cxn ang="0">
                  <a:pos x="989" y="911"/>
                </a:cxn>
                <a:cxn ang="0">
                  <a:pos x="975" y="852"/>
                </a:cxn>
                <a:cxn ang="0">
                  <a:pos x="953" y="798"/>
                </a:cxn>
                <a:cxn ang="0">
                  <a:pos x="920" y="750"/>
                </a:cxn>
                <a:cxn ang="0">
                  <a:pos x="879" y="709"/>
                </a:cxn>
                <a:cxn ang="0">
                  <a:pos x="831" y="676"/>
                </a:cxn>
                <a:cxn ang="0">
                  <a:pos x="777" y="651"/>
                </a:cxn>
                <a:cxn ang="0">
                  <a:pos x="717" y="636"/>
                </a:cxn>
                <a:cxn ang="0">
                  <a:pos x="727" y="622"/>
                </a:cxn>
                <a:cxn ang="0">
                  <a:pos x="817" y="575"/>
                </a:cxn>
                <a:cxn ang="0">
                  <a:pos x="885" y="506"/>
                </a:cxn>
                <a:cxn ang="0">
                  <a:pos x="925" y="416"/>
                </a:cxn>
                <a:cxn ang="0">
                  <a:pos x="935" y="337"/>
                </a:cxn>
                <a:cxn ang="0">
                  <a:pos x="926" y="252"/>
                </a:cxn>
                <a:cxn ang="0">
                  <a:pos x="900" y="181"/>
                </a:cxn>
                <a:cxn ang="0">
                  <a:pos x="859" y="122"/>
                </a:cxn>
                <a:cxn ang="0">
                  <a:pos x="805" y="76"/>
                </a:cxn>
                <a:cxn ang="0">
                  <a:pos x="743" y="41"/>
                </a:cxn>
                <a:cxn ang="0">
                  <a:pos x="673" y="18"/>
                </a:cxn>
                <a:cxn ang="0">
                  <a:pos x="599" y="4"/>
                </a:cxn>
                <a:cxn ang="0">
                  <a:pos x="0" y="1342"/>
                </a:cxn>
                <a:cxn ang="0">
                  <a:pos x="503" y="751"/>
                </a:cxn>
                <a:cxn ang="0">
                  <a:pos x="620" y="765"/>
                </a:cxn>
                <a:cxn ang="0">
                  <a:pos x="683" y="792"/>
                </a:cxn>
                <a:cxn ang="0">
                  <a:pos x="714" y="818"/>
                </a:cxn>
                <a:cxn ang="0">
                  <a:pos x="736" y="851"/>
                </a:cxn>
                <a:cxn ang="0">
                  <a:pos x="749" y="892"/>
                </a:cxn>
                <a:cxn ang="0">
                  <a:pos x="752" y="956"/>
                </a:cxn>
                <a:cxn ang="0">
                  <a:pos x="742" y="1012"/>
                </a:cxn>
                <a:cxn ang="0">
                  <a:pos x="717" y="1055"/>
                </a:cxn>
                <a:cxn ang="0">
                  <a:pos x="683" y="1087"/>
                </a:cxn>
                <a:cxn ang="0">
                  <a:pos x="630" y="1114"/>
                </a:cxn>
                <a:cxn ang="0">
                  <a:pos x="532" y="1134"/>
                </a:cxn>
                <a:cxn ang="0">
                  <a:pos x="238" y="1137"/>
                </a:cxn>
              </a:cxnLst>
              <a:rect l="0" t="0" r="r" b="b"/>
              <a:pathLst>
                <a:path w="992" h="1342">
                  <a:moveTo>
                    <a:pt x="238" y="204"/>
                  </a:moveTo>
                  <a:lnTo>
                    <a:pt x="436" y="204"/>
                  </a:lnTo>
                  <a:lnTo>
                    <a:pt x="436" y="204"/>
                  </a:lnTo>
                  <a:lnTo>
                    <a:pt x="469" y="204"/>
                  </a:lnTo>
                  <a:lnTo>
                    <a:pt x="499" y="206"/>
                  </a:lnTo>
                  <a:lnTo>
                    <a:pt x="527" y="210"/>
                  </a:lnTo>
                  <a:lnTo>
                    <a:pt x="553" y="214"/>
                  </a:lnTo>
                  <a:lnTo>
                    <a:pt x="577" y="221"/>
                  </a:lnTo>
                  <a:lnTo>
                    <a:pt x="597" y="228"/>
                  </a:lnTo>
                  <a:lnTo>
                    <a:pt x="616" y="237"/>
                  </a:lnTo>
                  <a:lnTo>
                    <a:pt x="634" y="247"/>
                  </a:lnTo>
                  <a:lnTo>
                    <a:pt x="648" y="258"/>
                  </a:lnTo>
                  <a:lnTo>
                    <a:pt x="661" y="271"/>
                  </a:lnTo>
                  <a:lnTo>
                    <a:pt x="667" y="278"/>
                  </a:lnTo>
                  <a:lnTo>
                    <a:pt x="672" y="285"/>
                  </a:lnTo>
                  <a:lnTo>
                    <a:pt x="681" y="301"/>
                  </a:lnTo>
                  <a:lnTo>
                    <a:pt x="688" y="317"/>
                  </a:lnTo>
                  <a:lnTo>
                    <a:pt x="692" y="336"/>
                  </a:lnTo>
                  <a:lnTo>
                    <a:pt x="695" y="355"/>
                  </a:lnTo>
                  <a:lnTo>
                    <a:pt x="696" y="376"/>
                  </a:lnTo>
                  <a:lnTo>
                    <a:pt x="696" y="376"/>
                  </a:lnTo>
                  <a:lnTo>
                    <a:pt x="695" y="395"/>
                  </a:lnTo>
                  <a:lnTo>
                    <a:pt x="692" y="413"/>
                  </a:lnTo>
                  <a:lnTo>
                    <a:pt x="688" y="429"/>
                  </a:lnTo>
                  <a:lnTo>
                    <a:pt x="681" y="446"/>
                  </a:lnTo>
                  <a:lnTo>
                    <a:pt x="672" y="460"/>
                  </a:lnTo>
                  <a:lnTo>
                    <a:pt x="662" y="474"/>
                  </a:lnTo>
                  <a:lnTo>
                    <a:pt x="650" y="486"/>
                  </a:lnTo>
                  <a:lnTo>
                    <a:pt x="636" y="499"/>
                  </a:lnTo>
                  <a:lnTo>
                    <a:pt x="620" y="509"/>
                  </a:lnTo>
                  <a:lnTo>
                    <a:pt x="602" y="518"/>
                  </a:lnTo>
                  <a:lnTo>
                    <a:pt x="583" y="526"/>
                  </a:lnTo>
                  <a:lnTo>
                    <a:pt x="561" y="533"/>
                  </a:lnTo>
                  <a:lnTo>
                    <a:pt x="538" y="538"/>
                  </a:lnTo>
                  <a:lnTo>
                    <a:pt x="513" y="542"/>
                  </a:lnTo>
                  <a:lnTo>
                    <a:pt x="486" y="544"/>
                  </a:lnTo>
                  <a:lnTo>
                    <a:pt x="457" y="545"/>
                  </a:lnTo>
                  <a:lnTo>
                    <a:pt x="238" y="545"/>
                  </a:lnTo>
                  <a:lnTo>
                    <a:pt x="238" y="204"/>
                  </a:lnTo>
                  <a:close/>
                  <a:moveTo>
                    <a:pt x="0" y="1342"/>
                  </a:moveTo>
                  <a:lnTo>
                    <a:pt x="484" y="1342"/>
                  </a:lnTo>
                  <a:lnTo>
                    <a:pt x="484" y="1342"/>
                  </a:lnTo>
                  <a:lnTo>
                    <a:pt x="531" y="1341"/>
                  </a:lnTo>
                  <a:lnTo>
                    <a:pt x="579" y="1338"/>
                  </a:lnTo>
                  <a:lnTo>
                    <a:pt x="602" y="1335"/>
                  </a:lnTo>
                  <a:lnTo>
                    <a:pt x="625" y="1332"/>
                  </a:lnTo>
                  <a:lnTo>
                    <a:pt x="648" y="1328"/>
                  </a:lnTo>
                  <a:lnTo>
                    <a:pt x="670" y="1323"/>
                  </a:lnTo>
                  <a:lnTo>
                    <a:pt x="693" y="1318"/>
                  </a:lnTo>
                  <a:lnTo>
                    <a:pt x="714" y="1312"/>
                  </a:lnTo>
                  <a:lnTo>
                    <a:pt x="736" y="1305"/>
                  </a:lnTo>
                  <a:lnTo>
                    <a:pt x="756" y="1298"/>
                  </a:lnTo>
                  <a:lnTo>
                    <a:pt x="776" y="1290"/>
                  </a:lnTo>
                  <a:lnTo>
                    <a:pt x="796" y="1281"/>
                  </a:lnTo>
                  <a:lnTo>
                    <a:pt x="815" y="1271"/>
                  </a:lnTo>
                  <a:lnTo>
                    <a:pt x="833" y="1260"/>
                  </a:lnTo>
                  <a:lnTo>
                    <a:pt x="851" y="1248"/>
                  </a:lnTo>
                  <a:lnTo>
                    <a:pt x="867" y="1236"/>
                  </a:lnTo>
                  <a:lnTo>
                    <a:pt x="883" y="1223"/>
                  </a:lnTo>
                  <a:lnTo>
                    <a:pt x="899" y="1208"/>
                  </a:lnTo>
                  <a:lnTo>
                    <a:pt x="912" y="1193"/>
                  </a:lnTo>
                  <a:lnTo>
                    <a:pt x="925" y="1177"/>
                  </a:lnTo>
                  <a:lnTo>
                    <a:pt x="937" y="1161"/>
                  </a:lnTo>
                  <a:lnTo>
                    <a:pt x="949" y="1142"/>
                  </a:lnTo>
                  <a:lnTo>
                    <a:pt x="959" y="1123"/>
                  </a:lnTo>
                  <a:lnTo>
                    <a:pt x="967" y="1102"/>
                  </a:lnTo>
                  <a:lnTo>
                    <a:pt x="975" y="1081"/>
                  </a:lnTo>
                  <a:lnTo>
                    <a:pt x="981" y="1059"/>
                  </a:lnTo>
                  <a:lnTo>
                    <a:pt x="985" y="1036"/>
                  </a:lnTo>
                  <a:lnTo>
                    <a:pt x="989" y="1011"/>
                  </a:lnTo>
                  <a:lnTo>
                    <a:pt x="991" y="985"/>
                  </a:lnTo>
                  <a:lnTo>
                    <a:pt x="992" y="959"/>
                  </a:lnTo>
                  <a:lnTo>
                    <a:pt x="992" y="959"/>
                  </a:lnTo>
                  <a:lnTo>
                    <a:pt x="992" y="943"/>
                  </a:lnTo>
                  <a:lnTo>
                    <a:pt x="990" y="927"/>
                  </a:lnTo>
                  <a:lnTo>
                    <a:pt x="989" y="911"/>
                  </a:lnTo>
                  <a:lnTo>
                    <a:pt x="986" y="896"/>
                  </a:lnTo>
                  <a:lnTo>
                    <a:pt x="983" y="881"/>
                  </a:lnTo>
                  <a:lnTo>
                    <a:pt x="980" y="866"/>
                  </a:lnTo>
                  <a:lnTo>
                    <a:pt x="975" y="852"/>
                  </a:lnTo>
                  <a:lnTo>
                    <a:pt x="971" y="838"/>
                  </a:lnTo>
                  <a:lnTo>
                    <a:pt x="965" y="824"/>
                  </a:lnTo>
                  <a:lnTo>
                    <a:pt x="959" y="811"/>
                  </a:lnTo>
                  <a:lnTo>
                    <a:pt x="953" y="798"/>
                  </a:lnTo>
                  <a:lnTo>
                    <a:pt x="944" y="786"/>
                  </a:lnTo>
                  <a:lnTo>
                    <a:pt x="937" y="774"/>
                  </a:lnTo>
                  <a:lnTo>
                    <a:pt x="928" y="761"/>
                  </a:lnTo>
                  <a:lnTo>
                    <a:pt x="920" y="750"/>
                  </a:lnTo>
                  <a:lnTo>
                    <a:pt x="910" y="739"/>
                  </a:lnTo>
                  <a:lnTo>
                    <a:pt x="901" y="729"/>
                  </a:lnTo>
                  <a:lnTo>
                    <a:pt x="890" y="719"/>
                  </a:lnTo>
                  <a:lnTo>
                    <a:pt x="879" y="709"/>
                  </a:lnTo>
                  <a:lnTo>
                    <a:pt x="868" y="700"/>
                  </a:lnTo>
                  <a:lnTo>
                    <a:pt x="856" y="691"/>
                  </a:lnTo>
                  <a:lnTo>
                    <a:pt x="844" y="683"/>
                  </a:lnTo>
                  <a:lnTo>
                    <a:pt x="831" y="676"/>
                  </a:lnTo>
                  <a:lnTo>
                    <a:pt x="818" y="669"/>
                  </a:lnTo>
                  <a:lnTo>
                    <a:pt x="805" y="663"/>
                  </a:lnTo>
                  <a:lnTo>
                    <a:pt x="792" y="656"/>
                  </a:lnTo>
                  <a:lnTo>
                    <a:pt x="777" y="651"/>
                  </a:lnTo>
                  <a:lnTo>
                    <a:pt x="762" y="646"/>
                  </a:lnTo>
                  <a:lnTo>
                    <a:pt x="748" y="642"/>
                  </a:lnTo>
                  <a:lnTo>
                    <a:pt x="733" y="639"/>
                  </a:lnTo>
                  <a:lnTo>
                    <a:pt x="717" y="636"/>
                  </a:lnTo>
                  <a:lnTo>
                    <a:pt x="702" y="634"/>
                  </a:lnTo>
                  <a:lnTo>
                    <a:pt x="702" y="631"/>
                  </a:lnTo>
                  <a:lnTo>
                    <a:pt x="702" y="631"/>
                  </a:lnTo>
                  <a:lnTo>
                    <a:pt x="727" y="622"/>
                  </a:lnTo>
                  <a:lnTo>
                    <a:pt x="752" y="613"/>
                  </a:lnTo>
                  <a:lnTo>
                    <a:pt x="774" y="601"/>
                  </a:lnTo>
                  <a:lnTo>
                    <a:pt x="797" y="588"/>
                  </a:lnTo>
                  <a:lnTo>
                    <a:pt x="817" y="575"/>
                  </a:lnTo>
                  <a:lnTo>
                    <a:pt x="836" y="560"/>
                  </a:lnTo>
                  <a:lnTo>
                    <a:pt x="854" y="542"/>
                  </a:lnTo>
                  <a:lnTo>
                    <a:pt x="870" y="525"/>
                  </a:lnTo>
                  <a:lnTo>
                    <a:pt x="885" y="506"/>
                  </a:lnTo>
                  <a:lnTo>
                    <a:pt x="898" y="485"/>
                  </a:lnTo>
                  <a:lnTo>
                    <a:pt x="909" y="464"/>
                  </a:lnTo>
                  <a:lnTo>
                    <a:pt x="918" y="441"/>
                  </a:lnTo>
                  <a:lnTo>
                    <a:pt x="925" y="416"/>
                  </a:lnTo>
                  <a:lnTo>
                    <a:pt x="931" y="391"/>
                  </a:lnTo>
                  <a:lnTo>
                    <a:pt x="934" y="364"/>
                  </a:lnTo>
                  <a:lnTo>
                    <a:pt x="935" y="337"/>
                  </a:lnTo>
                  <a:lnTo>
                    <a:pt x="935" y="337"/>
                  </a:lnTo>
                  <a:lnTo>
                    <a:pt x="934" y="314"/>
                  </a:lnTo>
                  <a:lnTo>
                    <a:pt x="932" y="293"/>
                  </a:lnTo>
                  <a:lnTo>
                    <a:pt x="930" y="271"/>
                  </a:lnTo>
                  <a:lnTo>
                    <a:pt x="926" y="252"/>
                  </a:lnTo>
                  <a:lnTo>
                    <a:pt x="921" y="233"/>
                  </a:lnTo>
                  <a:lnTo>
                    <a:pt x="915" y="214"/>
                  </a:lnTo>
                  <a:lnTo>
                    <a:pt x="908" y="197"/>
                  </a:lnTo>
                  <a:lnTo>
                    <a:pt x="900" y="181"/>
                  </a:lnTo>
                  <a:lnTo>
                    <a:pt x="890" y="165"/>
                  </a:lnTo>
                  <a:lnTo>
                    <a:pt x="880" y="150"/>
                  </a:lnTo>
                  <a:lnTo>
                    <a:pt x="870" y="136"/>
                  </a:lnTo>
                  <a:lnTo>
                    <a:pt x="859" y="122"/>
                  </a:lnTo>
                  <a:lnTo>
                    <a:pt x="847" y="110"/>
                  </a:lnTo>
                  <a:lnTo>
                    <a:pt x="833" y="97"/>
                  </a:lnTo>
                  <a:lnTo>
                    <a:pt x="819" y="86"/>
                  </a:lnTo>
                  <a:lnTo>
                    <a:pt x="805" y="76"/>
                  </a:lnTo>
                  <a:lnTo>
                    <a:pt x="791" y="67"/>
                  </a:lnTo>
                  <a:lnTo>
                    <a:pt x="775" y="58"/>
                  </a:lnTo>
                  <a:lnTo>
                    <a:pt x="759" y="49"/>
                  </a:lnTo>
                  <a:lnTo>
                    <a:pt x="743" y="41"/>
                  </a:lnTo>
                  <a:lnTo>
                    <a:pt x="726" y="34"/>
                  </a:lnTo>
                  <a:lnTo>
                    <a:pt x="709" y="28"/>
                  </a:lnTo>
                  <a:lnTo>
                    <a:pt x="691" y="22"/>
                  </a:lnTo>
                  <a:lnTo>
                    <a:pt x="673" y="18"/>
                  </a:lnTo>
                  <a:lnTo>
                    <a:pt x="655" y="13"/>
                  </a:lnTo>
                  <a:lnTo>
                    <a:pt x="637" y="10"/>
                  </a:lnTo>
                  <a:lnTo>
                    <a:pt x="618" y="6"/>
                  </a:lnTo>
                  <a:lnTo>
                    <a:pt x="599" y="4"/>
                  </a:lnTo>
                  <a:lnTo>
                    <a:pt x="561" y="1"/>
                  </a:lnTo>
                  <a:lnTo>
                    <a:pt x="524" y="0"/>
                  </a:lnTo>
                  <a:lnTo>
                    <a:pt x="0" y="0"/>
                  </a:lnTo>
                  <a:lnTo>
                    <a:pt x="0" y="1342"/>
                  </a:lnTo>
                  <a:close/>
                  <a:moveTo>
                    <a:pt x="238" y="750"/>
                  </a:moveTo>
                  <a:lnTo>
                    <a:pt x="468" y="750"/>
                  </a:lnTo>
                  <a:lnTo>
                    <a:pt x="468" y="750"/>
                  </a:lnTo>
                  <a:lnTo>
                    <a:pt x="503" y="751"/>
                  </a:lnTo>
                  <a:lnTo>
                    <a:pt x="536" y="752"/>
                  </a:lnTo>
                  <a:lnTo>
                    <a:pt x="566" y="755"/>
                  </a:lnTo>
                  <a:lnTo>
                    <a:pt x="594" y="760"/>
                  </a:lnTo>
                  <a:lnTo>
                    <a:pt x="620" y="765"/>
                  </a:lnTo>
                  <a:lnTo>
                    <a:pt x="643" y="774"/>
                  </a:lnTo>
                  <a:lnTo>
                    <a:pt x="664" y="782"/>
                  </a:lnTo>
                  <a:lnTo>
                    <a:pt x="674" y="787"/>
                  </a:lnTo>
                  <a:lnTo>
                    <a:pt x="683" y="792"/>
                  </a:lnTo>
                  <a:lnTo>
                    <a:pt x="692" y="798"/>
                  </a:lnTo>
                  <a:lnTo>
                    <a:pt x="700" y="804"/>
                  </a:lnTo>
                  <a:lnTo>
                    <a:pt x="707" y="811"/>
                  </a:lnTo>
                  <a:lnTo>
                    <a:pt x="714" y="818"/>
                  </a:lnTo>
                  <a:lnTo>
                    <a:pt x="720" y="825"/>
                  </a:lnTo>
                  <a:lnTo>
                    <a:pt x="725" y="834"/>
                  </a:lnTo>
                  <a:lnTo>
                    <a:pt x="731" y="842"/>
                  </a:lnTo>
                  <a:lnTo>
                    <a:pt x="736" y="851"/>
                  </a:lnTo>
                  <a:lnTo>
                    <a:pt x="740" y="860"/>
                  </a:lnTo>
                  <a:lnTo>
                    <a:pt x="743" y="870"/>
                  </a:lnTo>
                  <a:lnTo>
                    <a:pt x="746" y="880"/>
                  </a:lnTo>
                  <a:lnTo>
                    <a:pt x="749" y="892"/>
                  </a:lnTo>
                  <a:lnTo>
                    <a:pt x="752" y="915"/>
                  </a:lnTo>
                  <a:lnTo>
                    <a:pt x="753" y="940"/>
                  </a:lnTo>
                  <a:lnTo>
                    <a:pt x="753" y="940"/>
                  </a:lnTo>
                  <a:lnTo>
                    <a:pt x="752" y="956"/>
                  </a:lnTo>
                  <a:lnTo>
                    <a:pt x="751" y="971"/>
                  </a:lnTo>
                  <a:lnTo>
                    <a:pt x="749" y="985"/>
                  </a:lnTo>
                  <a:lnTo>
                    <a:pt x="746" y="999"/>
                  </a:lnTo>
                  <a:lnTo>
                    <a:pt x="742" y="1012"/>
                  </a:lnTo>
                  <a:lnTo>
                    <a:pt x="737" y="1024"/>
                  </a:lnTo>
                  <a:lnTo>
                    <a:pt x="731" y="1035"/>
                  </a:lnTo>
                  <a:lnTo>
                    <a:pt x="724" y="1045"/>
                  </a:lnTo>
                  <a:lnTo>
                    <a:pt x="717" y="1055"/>
                  </a:lnTo>
                  <a:lnTo>
                    <a:pt x="709" y="1064"/>
                  </a:lnTo>
                  <a:lnTo>
                    <a:pt x="701" y="1072"/>
                  </a:lnTo>
                  <a:lnTo>
                    <a:pt x="693" y="1080"/>
                  </a:lnTo>
                  <a:lnTo>
                    <a:pt x="683" y="1087"/>
                  </a:lnTo>
                  <a:lnTo>
                    <a:pt x="673" y="1093"/>
                  </a:lnTo>
                  <a:lnTo>
                    <a:pt x="663" y="1099"/>
                  </a:lnTo>
                  <a:lnTo>
                    <a:pt x="652" y="1105"/>
                  </a:lnTo>
                  <a:lnTo>
                    <a:pt x="630" y="1114"/>
                  </a:lnTo>
                  <a:lnTo>
                    <a:pt x="606" y="1121"/>
                  </a:lnTo>
                  <a:lnTo>
                    <a:pt x="582" y="1127"/>
                  </a:lnTo>
                  <a:lnTo>
                    <a:pt x="557" y="1131"/>
                  </a:lnTo>
                  <a:lnTo>
                    <a:pt x="532" y="1134"/>
                  </a:lnTo>
                  <a:lnTo>
                    <a:pt x="507" y="1136"/>
                  </a:lnTo>
                  <a:lnTo>
                    <a:pt x="483" y="1137"/>
                  </a:lnTo>
                  <a:lnTo>
                    <a:pt x="458" y="1137"/>
                  </a:lnTo>
                  <a:lnTo>
                    <a:pt x="238" y="1137"/>
                  </a:lnTo>
                  <a:lnTo>
                    <a:pt x="238" y="7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Rectangle 26"/>
            <p:cNvSpPr>
              <a:spLocks noChangeArrowheads="1"/>
            </p:cNvSpPr>
            <p:nvPr/>
          </p:nvSpPr>
          <p:spPr bwMode="auto">
            <a:xfrm>
              <a:off x="1033463" y="4995863"/>
              <a:ext cx="180975" cy="10906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27"/>
            <p:cNvSpPr>
              <a:spLocks noEditPoints="1"/>
            </p:cNvSpPr>
            <p:nvPr/>
          </p:nvSpPr>
          <p:spPr bwMode="auto">
            <a:xfrm>
              <a:off x="1335088" y="5346700"/>
              <a:ext cx="785812" cy="758825"/>
            </a:xfrm>
            <a:custGeom>
              <a:avLst/>
              <a:gdLst/>
              <a:ahLst/>
              <a:cxnLst>
                <a:cxn ang="0">
                  <a:pos x="444" y="2"/>
                </a:cxn>
                <a:cxn ang="0">
                  <a:pos x="348" y="19"/>
                </a:cxn>
                <a:cxn ang="0">
                  <a:pos x="259" y="53"/>
                </a:cxn>
                <a:cxn ang="0">
                  <a:pos x="180" y="102"/>
                </a:cxn>
                <a:cxn ang="0">
                  <a:pos x="112" y="164"/>
                </a:cxn>
                <a:cxn ang="0">
                  <a:pos x="59" y="240"/>
                </a:cxn>
                <a:cxn ang="0">
                  <a:pos x="23" y="327"/>
                </a:cxn>
                <a:cxn ang="0">
                  <a:pos x="3" y="425"/>
                </a:cxn>
                <a:cxn ang="0">
                  <a:pos x="1" y="504"/>
                </a:cxn>
                <a:cxn ang="0">
                  <a:pos x="16" y="605"/>
                </a:cxn>
                <a:cxn ang="0">
                  <a:pos x="49" y="694"/>
                </a:cxn>
                <a:cxn ang="0">
                  <a:pos x="98" y="773"/>
                </a:cxn>
                <a:cxn ang="0">
                  <a:pos x="162" y="839"/>
                </a:cxn>
                <a:cxn ang="0">
                  <a:pos x="238" y="892"/>
                </a:cxn>
                <a:cxn ang="0">
                  <a:pos x="324" y="929"/>
                </a:cxn>
                <a:cxn ang="0">
                  <a:pos x="420" y="950"/>
                </a:cxn>
                <a:cxn ang="0">
                  <a:pos x="495" y="955"/>
                </a:cxn>
                <a:cxn ang="0">
                  <a:pos x="596" y="947"/>
                </a:cxn>
                <a:cxn ang="0">
                  <a:pos x="689" y="922"/>
                </a:cxn>
                <a:cxn ang="0">
                  <a:pos x="774" y="880"/>
                </a:cxn>
                <a:cxn ang="0">
                  <a:pos x="846" y="824"/>
                </a:cxn>
                <a:cxn ang="0">
                  <a:pos x="907" y="755"/>
                </a:cxn>
                <a:cxn ang="0">
                  <a:pos x="952" y="673"/>
                </a:cxn>
                <a:cxn ang="0">
                  <a:pos x="980" y="580"/>
                </a:cxn>
                <a:cxn ang="0">
                  <a:pos x="991" y="478"/>
                </a:cxn>
                <a:cxn ang="0">
                  <a:pos x="985" y="399"/>
                </a:cxn>
                <a:cxn ang="0">
                  <a:pos x="961" y="304"/>
                </a:cxn>
                <a:cxn ang="0">
                  <a:pos x="919" y="220"/>
                </a:cxn>
                <a:cxn ang="0">
                  <a:pos x="862" y="148"/>
                </a:cxn>
                <a:cxn ang="0">
                  <a:pos x="793" y="88"/>
                </a:cxn>
                <a:cxn ang="0">
                  <a:pos x="711" y="43"/>
                </a:cxn>
                <a:cxn ang="0">
                  <a:pos x="620" y="13"/>
                </a:cxn>
                <a:cxn ang="0">
                  <a:pos x="521" y="0"/>
                </a:cxn>
                <a:cxn ang="0">
                  <a:pos x="495" y="751"/>
                </a:cxn>
                <a:cxn ang="0">
                  <a:pos x="436" y="745"/>
                </a:cxn>
                <a:cxn ang="0">
                  <a:pos x="383" y="728"/>
                </a:cxn>
                <a:cxn ang="0">
                  <a:pos x="338" y="702"/>
                </a:cxn>
                <a:cxn ang="0">
                  <a:pos x="299" y="668"/>
                </a:cxn>
                <a:cxn ang="0">
                  <a:pos x="268" y="626"/>
                </a:cxn>
                <a:cxn ang="0">
                  <a:pos x="233" y="531"/>
                </a:cxn>
                <a:cxn ang="0">
                  <a:pos x="230" y="451"/>
                </a:cxn>
                <a:cxn ang="0">
                  <a:pos x="256" y="351"/>
                </a:cxn>
                <a:cxn ang="0">
                  <a:pos x="291" y="297"/>
                </a:cxn>
                <a:cxn ang="0">
                  <a:pos x="327" y="262"/>
                </a:cxn>
                <a:cxn ang="0">
                  <a:pos x="371" y="233"/>
                </a:cxn>
                <a:cxn ang="0">
                  <a:pos x="422" y="214"/>
                </a:cxn>
                <a:cxn ang="0">
                  <a:pos x="480" y="205"/>
                </a:cxn>
                <a:cxn ang="0">
                  <a:pos x="526" y="206"/>
                </a:cxn>
                <a:cxn ang="0">
                  <a:pos x="582" y="218"/>
                </a:cxn>
                <a:cxn ang="0">
                  <a:pos x="632" y="239"/>
                </a:cxn>
                <a:cxn ang="0">
                  <a:pos x="674" y="270"/>
                </a:cxn>
                <a:cxn ang="0">
                  <a:pos x="708" y="308"/>
                </a:cxn>
                <a:cxn ang="0">
                  <a:pos x="745" y="375"/>
                </a:cxn>
                <a:cxn ang="0">
                  <a:pos x="763" y="478"/>
                </a:cxn>
                <a:cxn ang="0">
                  <a:pos x="752" y="556"/>
                </a:cxn>
                <a:cxn ang="0">
                  <a:pos x="716" y="637"/>
                </a:cxn>
                <a:cxn ang="0">
                  <a:pos x="683" y="677"/>
                </a:cxn>
                <a:cxn ang="0">
                  <a:pos x="643" y="710"/>
                </a:cxn>
                <a:cxn ang="0">
                  <a:pos x="595" y="733"/>
                </a:cxn>
                <a:cxn ang="0">
                  <a:pos x="541" y="747"/>
                </a:cxn>
                <a:cxn ang="0">
                  <a:pos x="495" y="751"/>
                </a:cxn>
              </a:cxnLst>
              <a:rect l="0" t="0" r="r" b="b"/>
              <a:pathLst>
                <a:path w="991" h="955">
                  <a:moveTo>
                    <a:pt x="495" y="0"/>
                  </a:moveTo>
                  <a:lnTo>
                    <a:pt x="495" y="0"/>
                  </a:lnTo>
                  <a:lnTo>
                    <a:pt x="470" y="0"/>
                  </a:lnTo>
                  <a:lnTo>
                    <a:pt x="444" y="2"/>
                  </a:lnTo>
                  <a:lnTo>
                    <a:pt x="420" y="5"/>
                  </a:lnTo>
                  <a:lnTo>
                    <a:pt x="396" y="8"/>
                  </a:lnTo>
                  <a:lnTo>
                    <a:pt x="371" y="13"/>
                  </a:lnTo>
                  <a:lnTo>
                    <a:pt x="348" y="19"/>
                  </a:lnTo>
                  <a:lnTo>
                    <a:pt x="324" y="26"/>
                  </a:lnTo>
                  <a:lnTo>
                    <a:pt x="302" y="35"/>
                  </a:lnTo>
                  <a:lnTo>
                    <a:pt x="280" y="43"/>
                  </a:lnTo>
                  <a:lnTo>
                    <a:pt x="259" y="53"/>
                  </a:lnTo>
                  <a:lnTo>
                    <a:pt x="238" y="64"/>
                  </a:lnTo>
                  <a:lnTo>
                    <a:pt x="218" y="75"/>
                  </a:lnTo>
                  <a:lnTo>
                    <a:pt x="199" y="88"/>
                  </a:lnTo>
                  <a:lnTo>
                    <a:pt x="180" y="102"/>
                  </a:lnTo>
                  <a:lnTo>
                    <a:pt x="162" y="116"/>
                  </a:lnTo>
                  <a:lnTo>
                    <a:pt x="145" y="131"/>
                  </a:lnTo>
                  <a:lnTo>
                    <a:pt x="129" y="148"/>
                  </a:lnTo>
                  <a:lnTo>
                    <a:pt x="112" y="164"/>
                  </a:lnTo>
                  <a:lnTo>
                    <a:pt x="98" y="182"/>
                  </a:lnTo>
                  <a:lnTo>
                    <a:pt x="85" y="201"/>
                  </a:lnTo>
                  <a:lnTo>
                    <a:pt x="72" y="220"/>
                  </a:lnTo>
                  <a:lnTo>
                    <a:pt x="59" y="240"/>
                  </a:lnTo>
                  <a:lnTo>
                    <a:pt x="49" y="261"/>
                  </a:lnTo>
                  <a:lnTo>
                    <a:pt x="39" y="282"/>
                  </a:lnTo>
                  <a:lnTo>
                    <a:pt x="30" y="304"/>
                  </a:lnTo>
                  <a:lnTo>
                    <a:pt x="23" y="327"/>
                  </a:lnTo>
                  <a:lnTo>
                    <a:pt x="16" y="350"/>
                  </a:lnTo>
                  <a:lnTo>
                    <a:pt x="10" y="375"/>
                  </a:lnTo>
                  <a:lnTo>
                    <a:pt x="6" y="399"/>
                  </a:lnTo>
                  <a:lnTo>
                    <a:pt x="3" y="425"/>
                  </a:lnTo>
                  <a:lnTo>
                    <a:pt x="1" y="451"/>
                  </a:lnTo>
                  <a:lnTo>
                    <a:pt x="0" y="478"/>
                  </a:lnTo>
                  <a:lnTo>
                    <a:pt x="0" y="478"/>
                  </a:lnTo>
                  <a:lnTo>
                    <a:pt x="1" y="504"/>
                  </a:lnTo>
                  <a:lnTo>
                    <a:pt x="3" y="531"/>
                  </a:lnTo>
                  <a:lnTo>
                    <a:pt x="6" y="556"/>
                  </a:lnTo>
                  <a:lnTo>
                    <a:pt x="10" y="580"/>
                  </a:lnTo>
                  <a:lnTo>
                    <a:pt x="16" y="605"/>
                  </a:lnTo>
                  <a:lnTo>
                    <a:pt x="23" y="628"/>
                  </a:lnTo>
                  <a:lnTo>
                    <a:pt x="30" y="651"/>
                  </a:lnTo>
                  <a:lnTo>
                    <a:pt x="39" y="673"/>
                  </a:lnTo>
                  <a:lnTo>
                    <a:pt x="49" y="694"/>
                  </a:lnTo>
                  <a:lnTo>
                    <a:pt x="59" y="716"/>
                  </a:lnTo>
                  <a:lnTo>
                    <a:pt x="72" y="735"/>
                  </a:lnTo>
                  <a:lnTo>
                    <a:pt x="85" y="755"/>
                  </a:lnTo>
                  <a:lnTo>
                    <a:pt x="98" y="773"/>
                  </a:lnTo>
                  <a:lnTo>
                    <a:pt x="112" y="791"/>
                  </a:lnTo>
                  <a:lnTo>
                    <a:pt x="129" y="808"/>
                  </a:lnTo>
                  <a:lnTo>
                    <a:pt x="145" y="824"/>
                  </a:lnTo>
                  <a:lnTo>
                    <a:pt x="162" y="839"/>
                  </a:lnTo>
                  <a:lnTo>
                    <a:pt x="180" y="853"/>
                  </a:lnTo>
                  <a:lnTo>
                    <a:pt x="199" y="868"/>
                  </a:lnTo>
                  <a:lnTo>
                    <a:pt x="218" y="880"/>
                  </a:lnTo>
                  <a:lnTo>
                    <a:pt x="238" y="892"/>
                  </a:lnTo>
                  <a:lnTo>
                    <a:pt x="259" y="902"/>
                  </a:lnTo>
                  <a:lnTo>
                    <a:pt x="280" y="912"/>
                  </a:lnTo>
                  <a:lnTo>
                    <a:pt x="302" y="922"/>
                  </a:lnTo>
                  <a:lnTo>
                    <a:pt x="324" y="929"/>
                  </a:lnTo>
                  <a:lnTo>
                    <a:pt x="348" y="936"/>
                  </a:lnTo>
                  <a:lnTo>
                    <a:pt x="371" y="942"/>
                  </a:lnTo>
                  <a:lnTo>
                    <a:pt x="396" y="947"/>
                  </a:lnTo>
                  <a:lnTo>
                    <a:pt x="420" y="950"/>
                  </a:lnTo>
                  <a:lnTo>
                    <a:pt x="444" y="953"/>
                  </a:lnTo>
                  <a:lnTo>
                    <a:pt x="470" y="955"/>
                  </a:lnTo>
                  <a:lnTo>
                    <a:pt x="495" y="955"/>
                  </a:lnTo>
                  <a:lnTo>
                    <a:pt x="495" y="955"/>
                  </a:lnTo>
                  <a:lnTo>
                    <a:pt x="521" y="955"/>
                  </a:lnTo>
                  <a:lnTo>
                    <a:pt x="546" y="953"/>
                  </a:lnTo>
                  <a:lnTo>
                    <a:pt x="572" y="950"/>
                  </a:lnTo>
                  <a:lnTo>
                    <a:pt x="596" y="947"/>
                  </a:lnTo>
                  <a:lnTo>
                    <a:pt x="620" y="942"/>
                  </a:lnTo>
                  <a:lnTo>
                    <a:pt x="643" y="936"/>
                  </a:lnTo>
                  <a:lnTo>
                    <a:pt x="667" y="929"/>
                  </a:lnTo>
                  <a:lnTo>
                    <a:pt x="689" y="922"/>
                  </a:lnTo>
                  <a:lnTo>
                    <a:pt x="711" y="912"/>
                  </a:lnTo>
                  <a:lnTo>
                    <a:pt x="733" y="902"/>
                  </a:lnTo>
                  <a:lnTo>
                    <a:pt x="753" y="892"/>
                  </a:lnTo>
                  <a:lnTo>
                    <a:pt x="774" y="880"/>
                  </a:lnTo>
                  <a:lnTo>
                    <a:pt x="793" y="868"/>
                  </a:lnTo>
                  <a:lnTo>
                    <a:pt x="811" y="853"/>
                  </a:lnTo>
                  <a:lnTo>
                    <a:pt x="830" y="839"/>
                  </a:lnTo>
                  <a:lnTo>
                    <a:pt x="846" y="824"/>
                  </a:lnTo>
                  <a:lnTo>
                    <a:pt x="862" y="808"/>
                  </a:lnTo>
                  <a:lnTo>
                    <a:pt x="879" y="791"/>
                  </a:lnTo>
                  <a:lnTo>
                    <a:pt x="893" y="773"/>
                  </a:lnTo>
                  <a:lnTo>
                    <a:pt x="907" y="755"/>
                  </a:lnTo>
                  <a:lnTo>
                    <a:pt x="919" y="735"/>
                  </a:lnTo>
                  <a:lnTo>
                    <a:pt x="931" y="716"/>
                  </a:lnTo>
                  <a:lnTo>
                    <a:pt x="942" y="694"/>
                  </a:lnTo>
                  <a:lnTo>
                    <a:pt x="952" y="673"/>
                  </a:lnTo>
                  <a:lnTo>
                    <a:pt x="961" y="651"/>
                  </a:lnTo>
                  <a:lnTo>
                    <a:pt x="968" y="628"/>
                  </a:lnTo>
                  <a:lnTo>
                    <a:pt x="975" y="605"/>
                  </a:lnTo>
                  <a:lnTo>
                    <a:pt x="980" y="580"/>
                  </a:lnTo>
                  <a:lnTo>
                    <a:pt x="985" y="556"/>
                  </a:lnTo>
                  <a:lnTo>
                    <a:pt x="989" y="531"/>
                  </a:lnTo>
                  <a:lnTo>
                    <a:pt x="990" y="504"/>
                  </a:lnTo>
                  <a:lnTo>
                    <a:pt x="991" y="478"/>
                  </a:lnTo>
                  <a:lnTo>
                    <a:pt x="991" y="478"/>
                  </a:lnTo>
                  <a:lnTo>
                    <a:pt x="990" y="451"/>
                  </a:lnTo>
                  <a:lnTo>
                    <a:pt x="989" y="425"/>
                  </a:lnTo>
                  <a:lnTo>
                    <a:pt x="985" y="399"/>
                  </a:lnTo>
                  <a:lnTo>
                    <a:pt x="980" y="375"/>
                  </a:lnTo>
                  <a:lnTo>
                    <a:pt x="975" y="350"/>
                  </a:lnTo>
                  <a:lnTo>
                    <a:pt x="968" y="327"/>
                  </a:lnTo>
                  <a:lnTo>
                    <a:pt x="961" y="304"/>
                  </a:lnTo>
                  <a:lnTo>
                    <a:pt x="952" y="282"/>
                  </a:lnTo>
                  <a:lnTo>
                    <a:pt x="942" y="261"/>
                  </a:lnTo>
                  <a:lnTo>
                    <a:pt x="931" y="240"/>
                  </a:lnTo>
                  <a:lnTo>
                    <a:pt x="919" y="220"/>
                  </a:lnTo>
                  <a:lnTo>
                    <a:pt x="907" y="201"/>
                  </a:lnTo>
                  <a:lnTo>
                    <a:pt x="893" y="182"/>
                  </a:lnTo>
                  <a:lnTo>
                    <a:pt x="879" y="164"/>
                  </a:lnTo>
                  <a:lnTo>
                    <a:pt x="862" y="148"/>
                  </a:lnTo>
                  <a:lnTo>
                    <a:pt x="846" y="131"/>
                  </a:lnTo>
                  <a:lnTo>
                    <a:pt x="830" y="116"/>
                  </a:lnTo>
                  <a:lnTo>
                    <a:pt x="811" y="102"/>
                  </a:lnTo>
                  <a:lnTo>
                    <a:pt x="793" y="88"/>
                  </a:lnTo>
                  <a:lnTo>
                    <a:pt x="774" y="75"/>
                  </a:lnTo>
                  <a:lnTo>
                    <a:pt x="753" y="64"/>
                  </a:lnTo>
                  <a:lnTo>
                    <a:pt x="733" y="53"/>
                  </a:lnTo>
                  <a:lnTo>
                    <a:pt x="711" y="43"/>
                  </a:lnTo>
                  <a:lnTo>
                    <a:pt x="689" y="35"/>
                  </a:lnTo>
                  <a:lnTo>
                    <a:pt x="667" y="26"/>
                  </a:lnTo>
                  <a:lnTo>
                    <a:pt x="643" y="19"/>
                  </a:lnTo>
                  <a:lnTo>
                    <a:pt x="620" y="13"/>
                  </a:lnTo>
                  <a:lnTo>
                    <a:pt x="596" y="8"/>
                  </a:lnTo>
                  <a:lnTo>
                    <a:pt x="572" y="5"/>
                  </a:lnTo>
                  <a:lnTo>
                    <a:pt x="546" y="2"/>
                  </a:lnTo>
                  <a:lnTo>
                    <a:pt x="521" y="0"/>
                  </a:lnTo>
                  <a:lnTo>
                    <a:pt x="495" y="0"/>
                  </a:lnTo>
                  <a:lnTo>
                    <a:pt x="495" y="0"/>
                  </a:lnTo>
                  <a:close/>
                  <a:moveTo>
                    <a:pt x="495" y="751"/>
                  </a:moveTo>
                  <a:lnTo>
                    <a:pt x="495" y="751"/>
                  </a:lnTo>
                  <a:lnTo>
                    <a:pt x="480" y="751"/>
                  </a:lnTo>
                  <a:lnTo>
                    <a:pt x="465" y="749"/>
                  </a:lnTo>
                  <a:lnTo>
                    <a:pt x="451" y="747"/>
                  </a:lnTo>
                  <a:lnTo>
                    <a:pt x="436" y="745"/>
                  </a:lnTo>
                  <a:lnTo>
                    <a:pt x="422" y="741"/>
                  </a:lnTo>
                  <a:lnTo>
                    <a:pt x="409" y="738"/>
                  </a:lnTo>
                  <a:lnTo>
                    <a:pt x="396" y="733"/>
                  </a:lnTo>
                  <a:lnTo>
                    <a:pt x="383" y="728"/>
                  </a:lnTo>
                  <a:lnTo>
                    <a:pt x="371" y="723"/>
                  </a:lnTo>
                  <a:lnTo>
                    <a:pt x="360" y="716"/>
                  </a:lnTo>
                  <a:lnTo>
                    <a:pt x="348" y="710"/>
                  </a:lnTo>
                  <a:lnTo>
                    <a:pt x="338" y="702"/>
                  </a:lnTo>
                  <a:lnTo>
                    <a:pt x="327" y="694"/>
                  </a:lnTo>
                  <a:lnTo>
                    <a:pt x="317" y="685"/>
                  </a:lnTo>
                  <a:lnTo>
                    <a:pt x="308" y="677"/>
                  </a:lnTo>
                  <a:lnTo>
                    <a:pt x="299" y="668"/>
                  </a:lnTo>
                  <a:lnTo>
                    <a:pt x="291" y="658"/>
                  </a:lnTo>
                  <a:lnTo>
                    <a:pt x="282" y="648"/>
                  </a:lnTo>
                  <a:lnTo>
                    <a:pt x="275" y="637"/>
                  </a:lnTo>
                  <a:lnTo>
                    <a:pt x="268" y="626"/>
                  </a:lnTo>
                  <a:lnTo>
                    <a:pt x="256" y="604"/>
                  </a:lnTo>
                  <a:lnTo>
                    <a:pt x="246" y="580"/>
                  </a:lnTo>
                  <a:lnTo>
                    <a:pt x="239" y="556"/>
                  </a:lnTo>
                  <a:lnTo>
                    <a:pt x="233" y="531"/>
                  </a:lnTo>
                  <a:lnTo>
                    <a:pt x="230" y="504"/>
                  </a:lnTo>
                  <a:lnTo>
                    <a:pt x="227" y="478"/>
                  </a:lnTo>
                  <a:lnTo>
                    <a:pt x="227" y="478"/>
                  </a:lnTo>
                  <a:lnTo>
                    <a:pt x="230" y="451"/>
                  </a:lnTo>
                  <a:lnTo>
                    <a:pt x="233" y="425"/>
                  </a:lnTo>
                  <a:lnTo>
                    <a:pt x="239" y="399"/>
                  </a:lnTo>
                  <a:lnTo>
                    <a:pt x="246" y="375"/>
                  </a:lnTo>
                  <a:lnTo>
                    <a:pt x="256" y="351"/>
                  </a:lnTo>
                  <a:lnTo>
                    <a:pt x="268" y="329"/>
                  </a:lnTo>
                  <a:lnTo>
                    <a:pt x="275" y="318"/>
                  </a:lnTo>
                  <a:lnTo>
                    <a:pt x="282" y="308"/>
                  </a:lnTo>
                  <a:lnTo>
                    <a:pt x="291" y="297"/>
                  </a:lnTo>
                  <a:lnTo>
                    <a:pt x="299" y="288"/>
                  </a:lnTo>
                  <a:lnTo>
                    <a:pt x="308" y="279"/>
                  </a:lnTo>
                  <a:lnTo>
                    <a:pt x="317" y="270"/>
                  </a:lnTo>
                  <a:lnTo>
                    <a:pt x="327" y="262"/>
                  </a:lnTo>
                  <a:lnTo>
                    <a:pt x="338" y="254"/>
                  </a:lnTo>
                  <a:lnTo>
                    <a:pt x="348" y="246"/>
                  </a:lnTo>
                  <a:lnTo>
                    <a:pt x="360" y="239"/>
                  </a:lnTo>
                  <a:lnTo>
                    <a:pt x="371" y="233"/>
                  </a:lnTo>
                  <a:lnTo>
                    <a:pt x="383" y="227"/>
                  </a:lnTo>
                  <a:lnTo>
                    <a:pt x="396" y="222"/>
                  </a:lnTo>
                  <a:lnTo>
                    <a:pt x="409" y="218"/>
                  </a:lnTo>
                  <a:lnTo>
                    <a:pt x="422" y="214"/>
                  </a:lnTo>
                  <a:lnTo>
                    <a:pt x="436" y="211"/>
                  </a:lnTo>
                  <a:lnTo>
                    <a:pt x="451" y="208"/>
                  </a:lnTo>
                  <a:lnTo>
                    <a:pt x="465" y="206"/>
                  </a:lnTo>
                  <a:lnTo>
                    <a:pt x="480" y="205"/>
                  </a:lnTo>
                  <a:lnTo>
                    <a:pt x="495" y="205"/>
                  </a:lnTo>
                  <a:lnTo>
                    <a:pt x="495" y="205"/>
                  </a:lnTo>
                  <a:lnTo>
                    <a:pt x="511" y="205"/>
                  </a:lnTo>
                  <a:lnTo>
                    <a:pt x="526" y="206"/>
                  </a:lnTo>
                  <a:lnTo>
                    <a:pt x="541" y="208"/>
                  </a:lnTo>
                  <a:lnTo>
                    <a:pt x="555" y="211"/>
                  </a:lnTo>
                  <a:lnTo>
                    <a:pt x="569" y="214"/>
                  </a:lnTo>
                  <a:lnTo>
                    <a:pt x="582" y="218"/>
                  </a:lnTo>
                  <a:lnTo>
                    <a:pt x="595" y="222"/>
                  </a:lnTo>
                  <a:lnTo>
                    <a:pt x="608" y="227"/>
                  </a:lnTo>
                  <a:lnTo>
                    <a:pt x="620" y="233"/>
                  </a:lnTo>
                  <a:lnTo>
                    <a:pt x="632" y="239"/>
                  </a:lnTo>
                  <a:lnTo>
                    <a:pt x="643" y="246"/>
                  </a:lnTo>
                  <a:lnTo>
                    <a:pt x="653" y="254"/>
                  </a:lnTo>
                  <a:lnTo>
                    <a:pt x="664" y="262"/>
                  </a:lnTo>
                  <a:lnTo>
                    <a:pt x="674" y="270"/>
                  </a:lnTo>
                  <a:lnTo>
                    <a:pt x="683" y="279"/>
                  </a:lnTo>
                  <a:lnTo>
                    <a:pt x="692" y="288"/>
                  </a:lnTo>
                  <a:lnTo>
                    <a:pt x="700" y="297"/>
                  </a:lnTo>
                  <a:lnTo>
                    <a:pt x="708" y="308"/>
                  </a:lnTo>
                  <a:lnTo>
                    <a:pt x="716" y="318"/>
                  </a:lnTo>
                  <a:lnTo>
                    <a:pt x="723" y="329"/>
                  </a:lnTo>
                  <a:lnTo>
                    <a:pt x="735" y="351"/>
                  </a:lnTo>
                  <a:lnTo>
                    <a:pt x="745" y="375"/>
                  </a:lnTo>
                  <a:lnTo>
                    <a:pt x="752" y="399"/>
                  </a:lnTo>
                  <a:lnTo>
                    <a:pt x="758" y="425"/>
                  </a:lnTo>
                  <a:lnTo>
                    <a:pt x="761" y="451"/>
                  </a:lnTo>
                  <a:lnTo>
                    <a:pt x="763" y="478"/>
                  </a:lnTo>
                  <a:lnTo>
                    <a:pt x="763" y="478"/>
                  </a:lnTo>
                  <a:lnTo>
                    <a:pt x="761" y="504"/>
                  </a:lnTo>
                  <a:lnTo>
                    <a:pt x="758" y="531"/>
                  </a:lnTo>
                  <a:lnTo>
                    <a:pt x="752" y="556"/>
                  </a:lnTo>
                  <a:lnTo>
                    <a:pt x="745" y="580"/>
                  </a:lnTo>
                  <a:lnTo>
                    <a:pt x="735" y="604"/>
                  </a:lnTo>
                  <a:lnTo>
                    <a:pt x="723" y="626"/>
                  </a:lnTo>
                  <a:lnTo>
                    <a:pt x="716" y="637"/>
                  </a:lnTo>
                  <a:lnTo>
                    <a:pt x="708" y="648"/>
                  </a:lnTo>
                  <a:lnTo>
                    <a:pt x="700" y="658"/>
                  </a:lnTo>
                  <a:lnTo>
                    <a:pt x="692" y="668"/>
                  </a:lnTo>
                  <a:lnTo>
                    <a:pt x="683" y="677"/>
                  </a:lnTo>
                  <a:lnTo>
                    <a:pt x="674" y="685"/>
                  </a:lnTo>
                  <a:lnTo>
                    <a:pt x="664" y="694"/>
                  </a:lnTo>
                  <a:lnTo>
                    <a:pt x="653" y="702"/>
                  </a:lnTo>
                  <a:lnTo>
                    <a:pt x="643" y="710"/>
                  </a:lnTo>
                  <a:lnTo>
                    <a:pt x="632" y="716"/>
                  </a:lnTo>
                  <a:lnTo>
                    <a:pt x="620" y="723"/>
                  </a:lnTo>
                  <a:lnTo>
                    <a:pt x="608" y="728"/>
                  </a:lnTo>
                  <a:lnTo>
                    <a:pt x="595" y="733"/>
                  </a:lnTo>
                  <a:lnTo>
                    <a:pt x="582" y="738"/>
                  </a:lnTo>
                  <a:lnTo>
                    <a:pt x="569" y="741"/>
                  </a:lnTo>
                  <a:lnTo>
                    <a:pt x="555" y="745"/>
                  </a:lnTo>
                  <a:lnTo>
                    <a:pt x="541" y="747"/>
                  </a:lnTo>
                  <a:lnTo>
                    <a:pt x="526" y="749"/>
                  </a:lnTo>
                  <a:lnTo>
                    <a:pt x="511" y="751"/>
                  </a:lnTo>
                  <a:lnTo>
                    <a:pt x="495" y="751"/>
                  </a:lnTo>
                  <a:lnTo>
                    <a:pt x="495" y="75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8"/>
            <p:cNvSpPr>
              <a:spLocks noEditPoints="1"/>
            </p:cNvSpPr>
            <p:nvPr/>
          </p:nvSpPr>
          <p:spPr bwMode="auto">
            <a:xfrm>
              <a:off x="2203450" y="5346700"/>
              <a:ext cx="785812" cy="758825"/>
            </a:xfrm>
            <a:custGeom>
              <a:avLst/>
              <a:gdLst/>
              <a:ahLst/>
              <a:cxnLst>
                <a:cxn ang="0">
                  <a:pos x="445" y="2"/>
                </a:cxn>
                <a:cxn ang="0">
                  <a:pos x="348" y="19"/>
                </a:cxn>
                <a:cxn ang="0">
                  <a:pos x="259" y="53"/>
                </a:cxn>
                <a:cxn ang="0">
                  <a:pos x="180" y="102"/>
                </a:cxn>
                <a:cxn ang="0">
                  <a:pos x="114" y="164"/>
                </a:cxn>
                <a:cxn ang="0">
                  <a:pos x="60" y="240"/>
                </a:cxn>
                <a:cxn ang="0">
                  <a:pos x="23" y="327"/>
                </a:cxn>
                <a:cxn ang="0">
                  <a:pos x="4" y="425"/>
                </a:cxn>
                <a:cxn ang="0">
                  <a:pos x="2" y="504"/>
                </a:cxn>
                <a:cxn ang="0">
                  <a:pos x="16" y="605"/>
                </a:cxn>
                <a:cxn ang="0">
                  <a:pos x="49" y="694"/>
                </a:cxn>
                <a:cxn ang="0">
                  <a:pos x="98" y="773"/>
                </a:cxn>
                <a:cxn ang="0">
                  <a:pos x="162" y="839"/>
                </a:cxn>
                <a:cxn ang="0">
                  <a:pos x="239" y="892"/>
                </a:cxn>
                <a:cxn ang="0">
                  <a:pos x="326" y="929"/>
                </a:cxn>
                <a:cxn ang="0">
                  <a:pos x="420" y="950"/>
                </a:cxn>
                <a:cxn ang="0">
                  <a:pos x="496" y="955"/>
                </a:cxn>
                <a:cxn ang="0">
                  <a:pos x="597" y="947"/>
                </a:cxn>
                <a:cxn ang="0">
                  <a:pos x="689" y="922"/>
                </a:cxn>
                <a:cxn ang="0">
                  <a:pos x="774" y="880"/>
                </a:cxn>
                <a:cxn ang="0">
                  <a:pos x="847" y="824"/>
                </a:cxn>
                <a:cxn ang="0">
                  <a:pos x="907" y="755"/>
                </a:cxn>
                <a:cxn ang="0">
                  <a:pos x="952" y="673"/>
                </a:cxn>
                <a:cxn ang="0">
                  <a:pos x="981" y="580"/>
                </a:cxn>
                <a:cxn ang="0">
                  <a:pos x="991" y="478"/>
                </a:cxn>
                <a:cxn ang="0">
                  <a:pos x="986" y="399"/>
                </a:cxn>
                <a:cxn ang="0">
                  <a:pos x="961" y="304"/>
                </a:cxn>
                <a:cxn ang="0">
                  <a:pos x="919" y="220"/>
                </a:cxn>
                <a:cxn ang="0">
                  <a:pos x="863" y="148"/>
                </a:cxn>
                <a:cxn ang="0">
                  <a:pos x="793" y="88"/>
                </a:cxn>
                <a:cxn ang="0">
                  <a:pos x="712" y="43"/>
                </a:cxn>
                <a:cxn ang="0">
                  <a:pos x="620" y="13"/>
                </a:cxn>
                <a:cxn ang="0">
                  <a:pos x="522" y="0"/>
                </a:cxn>
                <a:cxn ang="0">
                  <a:pos x="496" y="751"/>
                </a:cxn>
                <a:cxn ang="0">
                  <a:pos x="437" y="745"/>
                </a:cxn>
                <a:cxn ang="0">
                  <a:pos x="384" y="728"/>
                </a:cxn>
                <a:cxn ang="0">
                  <a:pos x="338" y="702"/>
                </a:cxn>
                <a:cxn ang="0">
                  <a:pos x="300" y="668"/>
                </a:cxn>
                <a:cxn ang="0">
                  <a:pos x="269" y="626"/>
                </a:cxn>
                <a:cxn ang="0">
                  <a:pos x="233" y="531"/>
                </a:cxn>
                <a:cxn ang="0">
                  <a:pos x="230" y="451"/>
                </a:cxn>
                <a:cxn ang="0">
                  <a:pos x="257" y="351"/>
                </a:cxn>
                <a:cxn ang="0">
                  <a:pos x="291" y="297"/>
                </a:cxn>
                <a:cxn ang="0">
                  <a:pos x="328" y="262"/>
                </a:cxn>
                <a:cxn ang="0">
                  <a:pos x="371" y="233"/>
                </a:cxn>
                <a:cxn ang="0">
                  <a:pos x="422" y="214"/>
                </a:cxn>
                <a:cxn ang="0">
                  <a:pos x="480" y="205"/>
                </a:cxn>
                <a:cxn ang="0">
                  <a:pos x="526" y="206"/>
                </a:cxn>
                <a:cxn ang="0">
                  <a:pos x="582" y="218"/>
                </a:cxn>
                <a:cxn ang="0">
                  <a:pos x="632" y="239"/>
                </a:cxn>
                <a:cxn ang="0">
                  <a:pos x="674" y="270"/>
                </a:cxn>
                <a:cxn ang="0">
                  <a:pos x="709" y="308"/>
                </a:cxn>
                <a:cxn ang="0">
                  <a:pos x="745" y="375"/>
                </a:cxn>
                <a:cxn ang="0">
                  <a:pos x="764" y="478"/>
                </a:cxn>
                <a:cxn ang="0">
                  <a:pos x="753" y="556"/>
                </a:cxn>
                <a:cxn ang="0">
                  <a:pos x="716" y="637"/>
                </a:cxn>
                <a:cxn ang="0">
                  <a:pos x="683" y="677"/>
                </a:cxn>
                <a:cxn ang="0">
                  <a:pos x="643" y="710"/>
                </a:cxn>
                <a:cxn ang="0">
                  <a:pos x="595" y="733"/>
                </a:cxn>
                <a:cxn ang="0">
                  <a:pos x="542" y="747"/>
                </a:cxn>
                <a:cxn ang="0">
                  <a:pos x="496" y="751"/>
                </a:cxn>
              </a:cxnLst>
              <a:rect l="0" t="0" r="r" b="b"/>
              <a:pathLst>
                <a:path w="991" h="955">
                  <a:moveTo>
                    <a:pt x="496" y="0"/>
                  </a:moveTo>
                  <a:lnTo>
                    <a:pt x="496" y="0"/>
                  </a:lnTo>
                  <a:lnTo>
                    <a:pt x="470" y="0"/>
                  </a:lnTo>
                  <a:lnTo>
                    <a:pt x="445" y="2"/>
                  </a:lnTo>
                  <a:lnTo>
                    <a:pt x="420" y="5"/>
                  </a:lnTo>
                  <a:lnTo>
                    <a:pt x="396" y="8"/>
                  </a:lnTo>
                  <a:lnTo>
                    <a:pt x="371" y="13"/>
                  </a:lnTo>
                  <a:lnTo>
                    <a:pt x="348" y="19"/>
                  </a:lnTo>
                  <a:lnTo>
                    <a:pt x="326" y="26"/>
                  </a:lnTo>
                  <a:lnTo>
                    <a:pt x="302" y="35"/>
                  </a:lnTo>
                  <a:lnTo>
                    <a:pt x="281" y="43"/>
                  </a:lnTo>
                  <a:lnTo>
                    <a:pt x="259" y="53"/>
                  </a:lnTo>
                  <a:lnTo>
                    <a:pt x="239" y="64"/>
                  </a:lnTo>
                  <a:lnTo>
                    <a:pt x="219" y="75"/>
                  </a:lnTo>
                  <a:lnTo>
                    <a:pt x="199" y="88"/>
                  </a:lnTo>
                  <a:lnTo>
                    <a:pt x="180" y="102"/>
                  </a:lnTo>
                  <a:lnTo>
                    <a:pt x="162" y="116"/>
                  </a:lnTo>
                  <a:lnTo>
                    <a:pt x="145" y="131"/>
                  </a:lnTo>
                  <a:lnTo>
                    <a:pt x="129" y="148"/>
                  </a:lnTo>
                  <a:lnTo>
                    <a:pt x="114" y="164"/>
                  </a:lnTo>
                  <a:lnTo>
                    <a:pt x="98" y="182"/>
                  </a:lnTo>
                  <a:lnTo>
                    <a:pt x="85" y="201"/>
                  </a:lnTo>
                  <a:lnTo>
                    <a:pt x="72" y="220"/>
                  </a:lnTo>
                  <a:lnTo>
                    <a:pt x="60" y="240"/>
                  </a:lnTo>
                  <a:lnTo>
                    <a:pt x="49" y="261"/>
                  </a:lnTo>
                  <a:lnTo>
                    <a:pt x="39" y="282"/>
                  </a:lnTo>
                  <a:lnTo>
                    <a:pt x="30" y="304"/>
                  </a:lnTo>
                  <a:lnTo>
                    <a:pt x="23" y="327"/>
                  </a:lnTo>
                  <a:lnTo>
                    <a:pt x="16" y="350"/>
                  </a:lnTo>
                  <a:lnTo>
                    <a:pt x="11" y="375"/>
                  </a:lnTo>
                  <a:lnTo>
                    <a:pt x="7" y="399"/>
                  </a:lnTo>
                  <a:lnTo>
                    <a:pt x="4" y="425"/>
                  </a:lnTo>
                  <a:lnTo>
                    <a:pt x="2" y="451"/>
                  </a:lnTo>
                  <a:lnTo>
                    <a:pt x="0" y="478"/>
                  </a:lnTo>
                  <a:lnTo>
                    <a:pt x="0" y="478"/>
                  </a:lnTo>
                  <a:lnTo>
                    <a:pt x="2" y="504"/>
                  </a:lnTo>
                  <a:lnTo>
                    <a:pt x="4" y="531"/>
                  </a:lnTo>
                  <a:lnTo>
                    <a:pt x="7" y="556"/>
                  </a:lnTo>
                  <a:lnTo>
                    <a:pt x="11" y="580"/>
                  </a:lnTo>
                  <a:lnTo>
                    <a:pt x="16" y="605"/>
                  </a:lnTo>
                  <a:lnTo>
                    <a:pt x="23" y="628"/>
                  </a:lnTo>
                  <a:lnTo>
                    <a:pt x="30" y="651"/>
                  </a:lnTo>
                  <a:lnTo>
                    <a:pt x="39" y="673"/>
                  </a:lnTo>
                  <a:lnTo>
                    <a:pt x="49" y="694"/>
                  </a:lnTo>
                  <a:lnTo>
                    <a:pt x="60" y="716"/>
                  </a:lnTo>
                  <a:lnTo>
                    <a:pt x="72" y="735"/>
                  </a:lnTo>
                  <a:lnTo>
                    <a:pt x="85" y="755"/>
                  </a:lnTo>
                  <a:lnTo>
                    <a:pt x="98" y="773"/>
                  </a:lnTo>
                  <a:lnTo>
                    <a:pt x="114" y="791"/>
                  </a:lnTo>
                  <a:lnTo>
                    <a:pt x="129" y="808"/>
                  </a:lnTo>
                  <a:lnTo>
                    <a:pt x="145" y="824"/>
                  </a:lnTo>
                  <a:lnTo>
                    <a:pt x="162" y="839"/>
                  </a:lnTo>
                  <a:lnTo>
                    <a:pt x="180" y="853"/>
                  </a:lnTo>
                  <a:lnTo>
                    <a:pt x="199" y="868"/>
                  </a:lnTo>
                  <a:lnTo>
                    <a:pt x="219" y="880"/>
                  </a:lnTo>
                  <a:lnTo>
                    <a:pt x="239" y="892"/>
                  </a:lnTo>
                  <a:lnTo>
                    <a:pt x="259" y="902"/>
                  </a:lnTo>
                  <a:lnTo>
                    <a:pt x="281" y="912"/>
                  </a:lnTo>
                  <a:lnTo>
                    <a:pt x="302" y="922"/>
                  </a:lnTo>
                  <a:lnTo>
                    <a:pt x="326" y="929"/>
                  </a:lnTo>
                  <a:lnTo>
                    <a:pt x="348" y="936"/>
                  </a:lnTo>
                  <a:lnTo>
                    <a:pt x="371" y="942"/>
                  </a:lnTo>
                  <a:lnTo>
                    <a:pt x="396" y="947"/>
                  </a:lnTo>
                  <a:lnTo>
                    <a:pt x="420" y="950"/>
                  </a:lnTo>
                  <a:lnTo>
                    <a:pt x="445" y="953"/>
                  </a:lnTo>
                  <a:lnTo>
                    <a:pt x="470" y="955"/>
                  </a:lnTo>
                  <a:lnTo>
                    <a:pt x="496" y="955"/>
                  </a:lnTo>
                  <a:lnTo>
                    <a:pt x="496" y="955"/>
                  </a:lnTo>
                  <a:lnTo>
                    <a:pt x="522" y="955"/>
                  </a:lnTo>
                  <a:lnTo>
                    <a:pt x="547" y="953"/>
                  </a:lnTo>
                  <a:lnTo>
                    <a:pt x="572" y="950"/>
                  </a:lnTo>
                  <a:lnTo>
                    <a:pt x="597" y="947"/>
                  </a:lnTo>
                  <a:lnTo>
                    <a:pt x="620" y="942"/>
                  </a:lnTo>
                  <a:lnTo>
                    <a:pt x="643" y="936"/>
                  </a:lnTo>
                  <a:lnTo>
                    <a:pt x="667" y="929"/>
                  </a:lnTo>
                  <a:lnTo>
                    <a:pt x="689" y="922"/>
                  </a:lnTo>
                  <a:lnTo>
                    <a:pt x="712" y="912"/>
                  </a:lnTo>
                  <a:lnTo>
                    <a:pt x="733" y="902"/>
                  </a:lnTo>
                  <a:lnTo>
                    <a:pt x="753" y="892"/>
                  </a:lnTo>
                  <a:lnTo>
                    <a:pt x="774" y="880"/>
                  </a:lnTo>
                  <a:lnTo>
                    <a:pt x="793" y="868"/>
                  </a:lnTo>
                  <a:lnTo>
                    <a:pt x="811" y="853"/>
                  </a:lnTo>
                  <a:lnTo>
                    <a:pt x="830" y="839"/>
                  </a:lnTo>
                  <a:lnTo>
                    <a:pt x="847" y="824"/>
                  </a:lnTo>
                  <a:lnTo>
                    <a:pt x="863" y="808"/>
                  </a:lnTo>
                  <a:lnTo>
                    <a:pt x="879" y="791"/>
                  </a:lnTo>
                  <a:lnTo>
                    <a:pt x="893" y="773"/>
                  </a:lnTo>
                  <a:lnTo>
                    <a:pt x="907" y="755"/>
                  </a:lnTo>
                  <a:lnTo>
                    <a:pt x="919" y="735"/>
                  </a:lnTo>
                  <a:lnTo>
                    <a:pt x="932" y="716"/>
                  </a:lnTo>
                  <a:lnTo>
                    <a:pt x="943" y="694"/>
                  </a:lnTo>
                  <a:lnTo>
                    <a:pt x="952" y="673"/>
                  </a:lnTo>
                  <a:lnTo>
                    <a:pt x="961" y="651"/>
                  </a:lnTo>
                  <a:lnTo>
                    <a:pt x="969" y="628"/>
                  </a:lnTo>
                  <a:lnTo>
                    <a:pt x="976" y="605"/>
                  </a:lnTo>
                  <a:lnTo>
                    <a:pt x="981" y="580"/>
                  </a:lnTo>
                  <a:lnTo>
                    <a:pt x="986" y="556"/>
                  </a:lnTo>
                  <a:lnTo>
                    <a:pt x="989" y="531"/>
                  </a:lnTo>
                  <a:lnTo>
                    <a:pt x="991" y="504"/>
                  </a:lnTo>
                  <a:lnTo>
                    <a:pt x="991" y="478"/>
                  </a:lnTo>
                  <a:lnTo>
                    <a:pt x="991" y="478"/>
                  </a:lnTo>
                  <a:lnTo>
                    <a:pt x="991" y="451"/>
                  </a:lnTo>
                  <a:lnTo>
                    <a:pt x="989" y="425"/>
                  </a:lnTo>
                  <a:lnTo>
                    <a:pt x="986" y="399"/>
                  </a:lnTo>
                  <a:lnTo>
                    <a:pt x="981" y="375"/>
                  </a:lnTo>
                  <a:lnTo>
                    <a:pt x="976" y="350"/>
                  </a:lnTo>
                  <a:lnTo>
                    <a:pt x="969" y="327"/>
                  </a:lnTo>
                  <a:lnTo>
                    <a:pt x="961" y="304"/>
                  </a:lnTo>
                  <a:lnTo>
                    <a:pt x="952" y="282"/>
                  </a:lnTo>
                  <a:lnTo>
                    <a:pt x="943" y="261"/>
                  </a:lnTo>
                  <a:lnTo>
                    <a:pt x="932" y="240"/>
                  </a:lnTo>
                  <a:lnTo>
                    <a:pt x="919" y="220"/>
                  </a:lnTo>
                  <a:lnTo>
                    <a:pt x="907" y="201"/>
                  </a:lnTo>
                  <a:lnTo>
                    <a:pt x="893" y="182"/>
                  </a:lnTo>
                  <a:lnTo>
                    <a:pt x="879" y="164"/>
                  </a:lnTo>
                  <a:lnTo>
                    <a:pt x="863" y="148"/>
                  </a:lnTo>
                  <a:lnTo>
                    <a:pt x="847" y="131"/>
                  </a:lnTo>
                  <a:lnTo>
                    <a:pt x="830" y="116"/>
                  </a:lnTo>
                  <a:lnTo>
                    <a:pt x="811" y="102"/>
                  </a:lnTo>
                  <a:lnTo>
                    <a:pt x="793" y="88"/>
                  </a:lnTo>
                  <a:lnTo>
                    <a:pt x="774" y="75"/>
                  </a:lnTo>
                  <a:lnTo>
                    <a:pt x="753" y="64"/>
                  </a:lnTo>
                  <a:lnTo>
                    <a:pt x="733" y="53"/>
                  </a:lnTo>
                  <a:lnTo>
                    <a:pt x="712" y="43"/>
                  </a:lnTo>
                  <a:lnTo>
                    <a:pt x="689" y="35"/>
                  </a:lnTo>
                  <a:lnTo>
                    <a:pt x="667" y="26"/>
                  </a:lnTo>
                  <a:lnTo>
                    <a:pt x="643" y="19"/>
                  </a:lnTo>
                  <a:lnTo>
                    <a:pt x="620" y="13"/>
                  </a:lnTo>
                  <a:lnTo>
                    <a:pt x="597" y="8"/>
                  </a:lnTo>
                  <a:lnTo>
                    <a:pt x="572" y="5"/>
                  </a:lnTo>
                  <a:lnTo>
                    <a:pt x="547" y="2"/>
                  </a:lnTo>
                  <a:lnTo>
                    <a:pt x="522" y="0"/>
                  </a:lnTo>
                  <a:lnTo>
                    <a:pt x="496" y="0"/>
                  </a:lnTo>
                  <a:lnTo>
                    <a:pt x="496" y="0"/>
                  </a:lnTo>
                  <a:close/>
                  <a:moveTo>
                    <a:pt x="496" y="751"/>
                  </a:moveTo>
                  <a:lnTo>
                    <a:pt x="496" y="751"/>
                  </a:lnTo>
                  <a:lnTo>
                    <a:pt x="480" y="751"/>
                  </a:lnTo>
                  <a:lnTo>
                    <a:pt x="465" y="749"/>
                  </a:lnTo>
                  <a:lnTo>
                    <a:pt x="451" y="747"/>
                  </a:lnTo>
                  <a:lnTo>
                    <a:pt x="437" y="745"/>
                  </a:lnTo>
                  <a:lnTo>
                    <a:pt x="422" y="741"/>
                  </a:lnTo>
                  <a:lnTo>
                    <a:pt x="409" y="738"/>
                  </a:lnTo>
                  <a:lnTo>
                    <a:pt x="396" y="733"/>
                  </a:lnTo>
                  <a:lnTo>
                    <a:pt x="384" y="728"/>
                  </a:lnTo>
                  <a:lnTo>
                    <a:pt x="371" y="723"/>
                  </a:lnTo>
                  <a:lnTo>
                    <a:pt x="360" y="716"/>
                  </a:lnTo>
                  <a:lnTo>
                    <a:pt x="349" y="710"/>
                  </a:lnTo>
                  <a:lnTo>
                    <a:pt x="338" y="702"/>
                  </a:lnTo>
                  <a:lnTo>
                    <a:pt x="328" y="694"/>
                  </a:lnTo>
                  <a:lnTo>
                    <a:pt x="317" y="685"/>
                  </a:lnTo>
                  <a:lnTo>
                    <a:pt x="308" y="677"/>
                  </a:lnTo>
                  <a:lnTo>
                    <a:pt x="300" y="668"/>
                  </a:lnTo>
                  <a:lnTo>
                    <a:pt x="291" y="658"/>
                  </a:lnTo>
                  <a:lnTo>
                    <a:pt x="284" y="648"/>
                  </a:lnTo>
                  <a:lnTo>
                    <a:pt x="276" y="637"/>
                  </a:lnTo>
                  <a:lnTo>
                    <a:pt x="269" y="626"/>
                  </a:lnTo>
                  <a:lnTo>
                    <a:pt x="257" y="604"/>
                  </a:lnTo>
                  <a:lnTo>
                    <a:pt x="247" y="580"/>
                  </a:lnTo>
                  <a:lnTo>
                    <a:pt x="239" y="556"/>
                  </a:lnTo>
                  <a:lnTo>
                    <a:pt x="233" y="531"/>
                  </a:lnTo>
                  <a:lnTo>
                    <a:pt x="230" y="504"/>
                  </a:lnTo>
                  <a:lnTo>
                    <a:pt x="229" y="478"/>
                  </a:lnTo>
                  <a:lnTo>
                    <a:pt x="229" y="478"/>
                  </a:lnTo>
                  <a:lnTo>
                    <a:pt x="230" y="451"/>
                  </a:lnTo>
                  <a:lnTo>
                    <a:pt x="233" y="425"/>
                  </a:lnTo>
                  <a:lnTo>
                    <a:pt x="239" y="399"/>
                  </a:lnTo>
                  <a:lnTo>
                    <a:pt x="247" y="375"/>
                  </a:lnTo>
                  <a:lnTo>
                    <a:pt x="257" y="351"/>
                  </a:lnTo>
                  <a:lnTo>
                    <a:pt x="269" y="329"/>
                  </a:lnTo>
                  <a:lnTo>
                    <a:pt x="276" y="318"/>
                  </a:lnTo>
                  <a:lnTo>
                    <a:pt x="284" y="308"/>
                  </a:lnTo>
                  <a:lnTo>
                    <a:pt x="291" y="297"/>
                  </a:lnTo>
                  <a:lnTo>
                    <a:pt x="300" y="288"/>
                  </a:lnTo>
                  <a:lnTo>
                    <a:pt x="308" y="279"/>
                  </a:lnTo>
                  <a:lnTo>
                    <a:pt x="317" y="270"/>
                  </a:lnTo>
                  <a:lnTo>
                    <a:pt x="328" y="262"/>
                  </a:lnTo>
                  <a:lnTo>
                    <a:pt x="338" y="254"/>
                  </a:lnTo>
                  <a:lnTo>
                    <a:pt x="349" y="246"/>
                  </a:lnTo>
                  <a:lnTo>
                    <a:pt x="360" y="239"/>
                  </a:lnTo>
                  <a:lnTo>
                    <a:pt x="371" y="233"/>
                  </a:lnTo>
                  <a:lnTo>
                    <a:pt x="384" y="227"/>
                  </a:lnTo>
                  <a:lnTo>
                    <a:pt x="396" y="222"/>
                  </a:lnTo>
                  <a:lnTo>
                    <a:pt x="409" y="218"/>
                  </a:lnTo>
                  <a:lnTo>
                    <a:pt x="422" y="214"/>
                  </a:lnTo>
                  <a:lnTo>
                    <a:pt x="437" y="211"/>
                  </a:lnTo>
                  <a:lnTo>
                    <a:pt x="451" y="208"/>
                  </a:lnTo>
                  <a:lnTo>
                    <a:pt x="465" y="206"/>
                  </a:lnTo>
                  <a:lnTo>
                    <a:pt x="480" y="205"/>
                  </a:lnTo>
                  <a:lnTo>
                    <a:pt x="496" y="205"/>
                  </a:lnTo>
                  <a:lnTo>
                    <a:pt x="496" y="205"/>
                  </a:lnTo>
                  <a:lnTo>
                    <a:pt x="512" y="205"/>
                  </a:lnTo>
                  <a:lnTo>
                    <a:pt x="526" y="206"/>
                  </a:lnTo>
                  <a:lnTo>
                    <a:pt x="542" y="208"/>
                  </a:lnTo>
                  <a:lnTo>
                    <a:pt x="556" y="211"/>
                  </a:lnTo>
                  <a:lnTo>
                    <a:pt x="569" y="214"/>
                  </a:lnTo>
                  <a:lnTo>
                    <a:pt x="582" y="218"/>
                  </a:lnTo>
                  <a:lnTo>
                    <a:pt x="595" y="222"/>
                  </a:lnTo>
                  <a:lnTo>
                    <a:pt x="608" y="227"/>
                  </a:lnTo>
                  <a:lnTo>
                    <a:pt x="620" y="233"/>
                  </a:lnTo>
                  <a:lnTo>
                    <a:pt x="632" y="239"/>
                  </a:lnTo>
                  <a:lnTo>
                    <a:pt x="643" y="246"/>
                  </a:lnTo>
                  <a:lnTo>
                    <a:pt x="654" y="254"/>
                  </a:lnTo>
                  <a:lnTo>
                    <a:pt x="665" y="262"/>
                  </a:lnTo>
                  <a:lnTo>
                    <a:pt x="674" y="270"/>
                  </a:lnTo>
                  <a:lnTo>
                    <a:pt x="683" y="279"/>
                  </a:lnTo>
                  <a:lnTo>
                    <a:pt x="692" y="288"/>
                  </a:lnTo>
                  <a:lnTo>
                    <a:pt x="700" y="297"/>
                  </a:lnTo>
                  <a:lnTo>
                    <a:pt x="709" y="308"/>
                  </a:lnTo>
                  <a:lnTo>
                    <a:pt x="716" y="318"/>
                  </a:lnTo>
                  <a:lnTo>
                    <a:pt x="723" y="329"/>
                  </a:lnTo>
                  <a:lnTo>
                    <a:pt x="735" y="351"/>
                  </a:lnTo>
                  <a:lnTo>
                    <a:pt x="745" y="375"/>
                  </a:lnTo>
                  <a:lnTo>
                    <a:pt x="753" y="399"/>
                  </a:lnTo>
                  <a:lnTo>
                    <a:pt x="759" y="425"/>
                  </a:lnTo>
                  <a:lnTo>
                    <a:pt x="763" y="451"/>
                  </a:lnTo>
                  <a:lnTo>
                    <a:pt x="764" y="478"/>
                  </a:lnTo>
                  <a:lnTo>
                    <a:pt x="764" y="478"/>
                  </a:lnTo>
                  <a:lnTo>
                    <a:pt x="763" y="504"/>
                  </a:lnTo>
                  <a:lnTo>
                    <a:pt x="759" y="531"/>
                  </a:lnTo>
                  <a:lnTo>
                    <a:pt x="753" y="556"/>
                  </a:lnTo>
                  <a:lnTo>
                    <a:pt x="745" y="580"/>
                  </a:lnTo>
                  <a:lnTo>
                    <a:pt x="735" y="604"/>
                  </a:lnTo>
                  <a:lnTo>
                    <a:pt x="723" y="626"/>
                  </a:lnTo>
                  <a:lnTo>
                    <a:pt x="716" y="637"/>
                  </a:lnTo>
                  <a:lnTo>
                    <a:pt x="709" y="648"/>
                  </a:lnTo>
                  <a:lnTo>
                    <a:pt x="700" y="658"/>
                  </a:lnTo>
                  <a:lnTo>
                    <a:pt x="692" y="668"/>
                  </a:lnTo>
                  <a:lnTo>
                    <a:pt x="683" y="677"/>
                  </a:lnTo>
                  <a:lnTo>
                    <a:pt x="674" y="685"/>
                  </a:lnTo>
                  <a:lnTo>
                    <a:pt x="665" y="694"/>
                  </a:lnTo>
                  <a:lnTo>
                    <a:pt x="654" y="702"/>
                  </a:lnTo>
                  <a:lnTo>
                    <a:pt x="643" y="710"/>
                  </a:lnTo>
                  <a:lnTo>
                    <a:pt x="632" y="716"/>
                  </a:lnTo>
                  <a:lnTo>
                    <a:pt x="620" y="723"/>
                  </a:lnTo>
                  <a:lnTo>
                    <a:pt x="608" y="728"/>
                  </a:lnTo>
                  <a:lnTo>
                    <a:pt x="595" y="733"/>
                  </a:lnTo>
                  <a:lnTo>
                    <a:pt x="582" y="738"/>
                  </a:lnTo>
                  <a:lnTo>
                    <a:pt x="569" y="741"/>
                  </a:lnTo>
                  <a:lnTo>
                    <a:pt x="556" y="745"/>
                  </a:lnTo>
                  <a:lnTo>
                    <a:pt x="542" y="747"/>
                  </a:lnTo>
                  <a:lnTo>
                    <a:pt x="526" y="749"/>
                  </a:lnTo>
                  <a:lnTo>
                    <a:pt x="512" y="751"/>
                  </a:lnTo>
                  <a:lnTo>
                    <a:pt x="496" y="751"/>
                  </a:lnTo>
                  <a:lnTo>
                    <a:pt x="496" y="75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9"/>
            <p:cNvSpPr>
              <a:spLocks/>
            </p:cNvSpPr>
            <p:nvPr/>
          </p:nvSpPr>
          <p:spPr bwMode="auto">
            <a:xfrm>
              <a:off x="3100388" y="5346700"/>
              <a:ext cx="1120775" cy="739775"/>
            </a:xfrm>
            <a:custGeom>
              <a:avLst/>
              <a:gdLst/>
              <a:ahLst/>
              <a:cxnLst>
                <a:cxn ang="0">
                  <a:pos x="216" y="165"/>
                </a:cxn>
                <a:cxn ang="0">
                  <a:pos x="229" y="149"/>
                </a:cxn>
                <a:cxn ang="0">
                  <a:pos x="259" y="103"/>
                </a:cxn>
                <a:cxn ang="0">
                  <a:pos x="301" y="62"/>
                </a:cxn>
                <a:cxn ang="0">
                  <a:pos x="355" y="30"/>
                </a:cxn>
                <a:cxn ang="0">
                  <a:pos x="420" y="8"/>
                </a:cxn>
                <a:cxn ang="0">
                  <a:pos x="500" y="0"/>
                </a:cxn>
                <a:cxn ang="0">
                  <a:pos x="550" y="2"/>
                </a:cxn>
                <a:cxn ang="0">
                  <a:pos x="618" y="16"/>
                </a:cxn>
                <a:cxn ang="0">
                  <a:pos x="677" y="42"/>
                </a:cxn>
                <a:cxn ang="0">
                  <a:pos x="725" y="79"/>
                </a:cxn>
                <a:cxn ang="0">
                  <a:pos x="764" y="128"/>
                </a:cxn>
                <a:cxn ang="0">
                  <a:pos x="784" y="169"/>
                </a:cxn>
                <a:cxn ang="0">
                  <a:pos x="825" y="110"/>
                </a:cxn>
                <a:cxn ang="0">
                  <a:pos x="872" y="64"/>
                </a:cxn>
                <a:cxn ang="0">
                  <a:pos x="927" y="31"/>
                </a:cxn>
                <a:cxn ang="0">
                  <a:pos x="989" y="10"/>
                </a:cxn>
                <a:cxn ang="0">
                  <a:pos x="1059" y="0"/>
                </a:cxn>
                <a:cxn ang="0">
                  <a:pos x="1106" y="0"/>
                </a:cxn>
                <a:cxn ang="0">
                  <a:pos x="1168" y="7"/>
                </a:cxn>
                <a:cxn ang="0">
                  <a:pos x="1221" y="23"/>
                </a:cxn>
                <a:cxn ang="0">
                  <a:pos x="1268" y="47"/>
                </a:cxn>
                <a:cxn ang="0">
                  <a:pos x="1307" y="76"/>
                </a:cxn>
                <a:cxn ang="0">
                  <a:pos x="1339" y="113"/>
                </a:cxn>
                <a:cxn ang="0">
                  <a:pos x="1365" y="156"/>
                </a:cxn>
                <a:cxn ang="0">
                  <a:pos x="1385" y="203"/>
                </a:cxn>
                <a:cxn ang="0">
                  <a:pos x="1399" y="256"/>
                </a:cxn>
                <a:cxn ang="0">
                  <a:pos x="1408" y="311"/>
                </a:cxn>
                <a:cxn ang="0">
                  <a:pos x="1413" y="933"/>
                </a:cxn>
                <a:cxn ang="0">
                  <a:pos x="1184" y="417"/>
                </a:cxn>
                <a:cxn ang="0">
                  <a:pos x="1180" y="355"/>
                </a:cxn>
                <a:cxn ang="0">
                  <a:pos x="1167" y="299"/>
                </a:cxn>
                <a:cxn ang="0">
                  <a:pos x="1140" y="255"/>
                </a:cxn>
                <a:cxn ang="0">
                  <a:pos x="1107" y="226"/>
                </a:cxn>
                <a:cxn ang="0">
                  <a:pos x="1081" y="215"/>
                </a:cxn>
                <a:cxn ang="0">
                  <a:pos x="1051" y="207"/>
                </a:cxn>
                <a:cxn ang="0">
                  <a:pos x="1015" y="205"/>
                </a:cxn>
                <a:cxn ang="0">
                  <a:pos x="977" y="208"/>
                </a:cxn>
                <a:cxn ang="0">
                  <a:pos x="945" y="216"/>
                </a:cxn>
                <a:cxn ang="0">
                  <a:pos x="915" y="230"/>
                </a:cxn>
                <a:cxn ang="0">
                  <a:pos x="891" y="248"/>
                </a:cxn>
                <a:cxn ang="0">
                  <a:pos x="853" y="295"/>
                </a:cxn>
                <a:cxn ang="0">
                  <a:pos x="831" y="353"/>
                </a:cxn>
                <a:cxn ang="0">
                  <a:pos x="821" y="417"/>
                </a:cxn>
                <a:cxn ang="0">
                  <a:pos x="592" y="933"/>
                </a:cxn>
                <a:cxn ang="0">
                  <a:pos x="591" y="370"/>
                </a:cxn>
                <a:cxn ang="0">
                  <a:pos x="583" y="315"/>
                </a:cxn>
                <a:cxn ang="0">
                  <a:pos x="565" y="269"/>
                </a:cxn>
                <a:cxn ang="0">
                  <a:pos x="534" y="234"/>
                </a:cxn>
                <a:cxn ang="0">
                  <a:pos x="491" y="212"/>
                </a:cxn>
                <a:cxn ang="0">
                  <a:pos x="436" y="205"/>
                </a:cxn>
                <a:cxn ang="0">
                  <a:pos x="410" y="206"/>
                </a:cxn>
                <a:cxn ang="0">
                  <a:pos x="373" y="212"/>
                </a:cxn>
                <a:cxn ang="0">
                  <a:pos x="341" y="224"/>
                </a:cxn>
                <a:cxn ang="0">
                  <a:pos x="313" y="239"/>
                </a:cxn>
                <a:cxn ang="0">
                  <a:pos x="290" y="260"/>
                </a:cxn>
                <a:cxn ang="0">
                  <a:pos x="254" y="310"/>
                </a:cxn>
                <a:cxn ang="0">
                  <a:pos x="235" y="370"/>
                </a:cxn>
                <a:cxn ang="0">
                  <a:pos x="228" y="436"/>
                </a:cxn>
                <a:cxn ang="0">
                  <a:pos x="0" y="22"/>
                </a:cxn>
              </a:cxnLst>
              <a:rect l="0" t="0" r="r" b="b"/>
              <a:pathLst>
                <a:path w="1413" h="933">
                  <a:moveTo>
                    <a:pt x="0" y="22"/>
                  </a:moveTo>
                  <a:lnTo>
                    <a:pt x="216" y="22"/>
                  </a:lnTo>
                  <a:lnTo>
                    <a:pt x="216" y="165"/>
                  </a:lnTo>
                  <a:lnTo>
                    <a:pt x="220" y="165"/>
                  </a:lnTo>
                  <a:lnTo>
                    <a:pt x="220" y="165"/>
                  </a:lnTo>
                  <a:lnTo>
                    <a:pt x="229" y="149"/>
                  </a:lnTo>
                  <a:lnTo>
                    <a:pt x="238" y="133"/>
                  </a:lnTo>
                  <a:lnTo>
                    <a:pt x="248" y="118"/>
                  </a:lnTo>
                  <a:lnTo>
                    <a:pt x="259" y="103"/>
                  </a:lnTo>
                  <a:lnTo>
                    <a:pt x="272" y="89"/>
                  </a:lnTo>
                  <a:lnTo>
                    <a:pt x="286" y="75"/>
                  </a:lnTo>
                  <a:lnTo>
                    <a:pt x="301" y="62"/>
                  </a:lnTo>
                  <a:lnTo>
                    <a:pt x="318" y="50"/>
                  </a:lnTo>
                  <a:lnTo>
                    <a:pt x="336" y="40"/>
                  </a:lnTo>
                  <a:lnTo>
                    <a:pt x="355" y="30"/>
                  </a:lnTo>
                  <a:lnTo>
                    <a:pt x="375" y="20"/>
                  </a:lnTo>
                  <a:lnTo>
                    <a:pt x="398" y="13"/>
                  </a:lnTo>
                  <a:lnTo>
                    <a:pt x="420" y="8"/>
                  </a:lnTo>
                  <a:lnTo>
                    <a:pt x="446" y="3"/>
                  </a:lnTo>
                  <a:lnTo>
                    <a:pt x="472" y="1"/>
                  </a:lnTo>
                  <a:lnTo>
                    <a:pt x="500" y="0"/>
                  </a:lnTo>
                  <a:lnTo>
                    <a:pt x="500" y="0"/>
                  </a:lnTo>
                  <a:lnTo>
                    <a:pt x="525" y="0"/>
                  </a:lnTo>
                  <a:lnTo>
                    <a:pt x="550" y="2"/>
                  </a:lnTo>
                  <a:lnTo>
                    <a:pt x="574" y="5"/>
                  </a:lnTo>
                  <a:lnTo>
                    <a:pt x="596" y="10"/>
                  </a:lnTo>
                  <a:lnTo>
                    <a:pt x="618" y="16"/>
                  </a:lnTo>
                  <a:lnTo>
                    <a:pt x="638" y="23"/>
                  </a:lnTo>
                  <a:lnTo>
                    <a:pt x="659" y="32"/>
                  </a:lnTo>
                  <a:lnTo>
                    <a:pt x="677" y="42"/>
                  </a:lnTo>
                  <a:lnTo>
                    <a:pt x="694" y="53"/>
                  </a:lnTo>
                  <a:lnTo>
                    <a:pt x="711" y="65"/>
                  </a:lnTo>
                  <a:lnTo>
                    <a:pt x="725" y="79"/>
                  </a:lnTo>
                  <a:lnTo>
                    <a:pt x="739" y="95"/>
                  </a:lnTo>
                  <a:lnTo>
                    <a:pt x="752" y="111"/>
                  </a:lnTo>
                  <a:lnTo>
                    <a:pt x="764" y="128"/>
                  </a:lnTo>
                  <a:lnTo>
                    <a:pt x="775" y="148"/>
                  </a:lnTo>
                  <a:lnTo>
                    <a:pt x="784" y="169"/>
                  </a:lnTo>
                  <a:lnTo>
                    <a:pt x="784" y="169"/>
                  </a:lnTo>
                  <a:lnTo>
                    <a:pt x="797" y="148"/>
                  </a:lnTo>
                  <a:lnTo>
                    <a:pt x="810" y="128"/>
                  </a:lnTo>
                  <a:lnTo>
                    <a:pt x="825" y="110"/>
                  </a:lnTo>
                  <a:lnTo>
                    <a:pt x="840" y="94"/>
                  </a:lnTo>
                  <a:lnTo>
                    <a:pt x="855" y="78"/>
                  </a:lnTo>
                  <a:lnTo>
                    <a:pt x="872" y="64"/>
                  </a:lnTo>
                  <a:lnTo>
                    <a:pt x="890" y="52"/>
                  </a:lnTo>
                  <a:lnTo>
                    <a:pt x="907" y="41"/>
                  </a:lnTo>
                  <a:lnTo>
                    <a:pt x="927" y="31"/>
                  </a:lnTo>
                  <a:lnTo>
                    <a:pt x="946" y="22"/>
                  </a:lnTo>
                  <a:lnTo>
                    <a:pt x="967" y="15"/>
                  </a:lnTo>
                  <a:lnTo>
                    <a:pt x="989" y="10"/>
                  </a:lnTo>
                  <a:lnTo>
                    <a:pt x="1011" y="5"/>
                  </a:lnTo>
                  <a:lnTo>
                    <a:pt x="1035" y="2"/>
                  </a:lnTo>
                  <a:lnTo>
                    <a:pt x="1059" y="0"/>
                  </a:lnTo>
                  <a:lnTo>
                    <a:pt x="1083" y="0"/>
                  </a:lnTo>
                  <a:lnTo>
                    <a:pt x="1083" y="0"/>
                  </a:lnTo>
                  <a:lnTo>
                    <a:pt x="1106" y="0"/>
                  </a:lnTo>
                  <a:lnTo>
                    <a:pt x="1127" y="2"/>
                  </a:lnTo>
                  <a:lnTo>
                    <a:pt x="1148" y="4"/>
                  </a:lnTo>
                  <a:lnTo>
                    <a:pt x="1168" y="7"/>
                  </a:lnTo>
                  <a:lnTo>
                    <a:pt x="1186" y="12"/>
                  </a:lnTo>
                  <a:lnTo>
                    <a:pt x="1205" y="17"/>
                  </a:lnTo>
                  <a:lnTo>
                    <a:pt x="1221" y="23"/>
                  </a:lnTo>
                  <a:lnTo>
                    <a:pt x="1237" y="31"/>
                  </a:lnTo>
                  <a:lnTo>
                    <a:pt x="1253" y="38"/>
                  </a:lnTo>
                  <a:lnTo>
                    <a:pt x="1268" y="47"/>
                  </a:lnTo>
                  <a:lnTo>
                    <a:pt x="1281" y="56"/>
                  </a:lnTo>
                  <a:lnTo>
                    <a:pt x="1294" y="66"/>
                  </a:lnTo>
                  <a:lnTo>
                    <a:pt x="1307" y="76"/>
                  </a:lnTo>
                  <a:lnTo>
                    <a:pt x="1318" y="89"/>
                  </a:lnTo>
                  <a:lnTo>
                    <a:pt x="1329" y="101"/>
                  </a:lnTo>
                  <a:lnTo>
                    <a:pt x="1339" y="113"/>
                  </a:lnTo>
                  <a:lnTo>
                    <a:pt x="1348" y="127"/>
                  </a:lnTo>
                  <a:lnTo>
                    <a:pt x="1357" y="141"/>
                  </a:lnTo>
                  <a:lnTo>
                    <a:pt x="1365" y="156"/>
                  </a:lnTo>
                  <a:lnTo>
                    <a:pt x="1373" y="171"/>
                  </a:lnTo>
                  <a:lnTo>
                    <a:pt x="1379" y="186"/>
                  </a:lnTo>
                  <a:lnTo>
                    <a:pt x="1385" y="203"/>
                  </a:lnTo>
                  <a:lnTo>
                    <a:pt x="1390" y="220"/>
                  </a:lnTo>
                  <a:lnTo>
                    <a:pt x="1395" y="237"/>
                  </a:lnTo>
                  <a:lnTo>
                    <a:pt x="1399" y="256"/>
                  </a:lnTo>
                  <a:lnTo>
                    <a:pt x="1402" y="273"/>
                  </a:lnTo>
                  <a:lnTo>
                    <a:pt x="1405" y="292"/>
                  </a:lnTo>
                  <a:lnTo>
                    <a:pt x="1408" y="311"/>
                  </a:lnTo>
                  <a:lnTo>
                    <a:pt x="1411" y="350"/>
                  </a:lnTo>
                  <a:lnTo>
                    <a:pt x="1413" y="390"/>
                  </a:lnTo>
                  <a:lnTo>
                    <a:pt x="1413" y="933"/>
                  </a:lnTo>
                  <a:lnTo>
                    <a:pt x="1184" y="933"/>
                  </a:lnTo>
                  <a:lnTo>
                    <a:pt x="1184" y="417"/>
                  </a:lnTo>
                  <a:lnTo>
                    <a:pt x="1184" y="417"/>
                  </a:lnTo>
                  <a:lnTo>
                    <a:pt x="1184" y="396"/>
                  </a:lnTo>
                  <a:lnTo>
                    <a:pt x="1182" y="376"/>
                  </a:lnTo>
                  <a:lnTo>
                    <a:pt x="1180" y="355"/>
                  </a:lnTo>
                  <a:lnTo>
                    <a:pt x="1177" y="336"/>
                  </a:lnTo>
                  <a:lnTo>
                    <a:pt x="1172" y="318"/>
                  </a:lnTo>
                  <a:lnTo>
                    <a:pt x="1167" y="299"/>
                  </a:lnTo>
                  <a:lnTo>
                    <a:pt x="1159" y="283"/>
                  </a:lnTo>
                  <a:lnTo>
                    <a:pt x="1151" y="268"/>
                  </a:lnTo>
                  <a:lnTo>
                    <a:pt x="1140" y="255"/>
                  </a:lnTo>
                  <a:lnTo>
                    <a:pt x="1128" y="241"/>
                  </a:lnTo>
                  <a:lnTo>
                    <a:pt x="1114" y="231"/>
                  </a:lnTo>
                  <a:lnTo>
                    <a:pt x="1107" y="226"/>
                  </a:lnTo>
                  <a:lnTo>
                    <a:pt x="1099" y="222"/>
                  </a:lnTo>
                  <a:lnTo>
                    <a:pt x="1091" y="218"/>
                  </a:lnTo>
                  <a:lnTo>
                    <a:pt x="1081" y="215"/>
                  </a:lnTo>
                  <a:lnTo>
                    <a:pt x="1071" y="212"/>
                  </a:lnTo>
                  <a:lnTo>
                    <a:pt x="1061" y="209"/>
                  </a:lnTo>
                  <a:lnTo>
                    <a:pt x="1051" y="207"/>
                  </a:lnTo>
                  <a:lnTo>
                    <a:pt x="1040" y="206"/>
                  </a:lnTo>
                  <a:lnTo>
                    <a:pt x="1015" y="205"/>
                  </a:lnTo>
                  <a:lnTo>
                    <a:pt x="1015" y="205"/>
                  </a:lnTo>
                  <a:lnTo>
                    <a:pt x="1003" y="205"/>
                  </a:lnTo>
                  <a:lnTo>
                    <a:pt x="990" y="206"/>
                  </a:lnTo>
                  <a:lnTo>
                    <a:pt x="977" y="208"/>
                  </a:lnTo>
                  <a:lnTo>
                    <a:pt x="966" y="210"/>
                  </a:lnTo>
                  <a:lnTo>
                    <a:pt x="955" y="213"/>
                  </a:lnTo>
                  <a:lnTo>
                    <a:pt x="945" y="216"/>
                  </a:lnTo>
                  <a:lnTo>
                    <a:pt x="935" y="220"/>
                  </a:lnTo>
                  <a:lnTo>
                    <a:pt x="924" y="225"/>
                  </a:lnTo>
                  <a:lnTo>
                    <a:pt x="915" y="230"/>
                  </a:lnTo>
                  <a:lnTo>
                    <a:pt x="907" y="235"/>
                  </a:lnTo>
                  <a:lnTo>
                    <a:pt x="899" y="241"/>
                  </a:lnTo>
                  <a:lnTo>
                    <a:pt x="891" y="248"/>
                  </a:lnTo>
                  <a:lnTo>
                    <a:pt x="877" y="263"/>
                  </a:lnTo>
                  <a:lnTo>
                    <a:pt x="864" y="278"/>
                  </a:lnTo>
                  <a:lnTo>
                    <a:pt x="853" y="295"/>
                  </a:lnTo>
                  <a:lnTo>
                    <a:pt x="844" y="314"/>
                  </a:lnTo>
                  <a:lnTo>
                    <a:pt x="837" y="333"/>
                  </a:lnTo>
                  <a:lnTo>
                    <a:pt x="831" y="353"/>
                  </a:lnTo>
                  <a:lnTo>
                    <a:pt x="826" y="375"/>
                  </a:lnTo>
                  <a:lnTo>
                    <a:pt x="823" y="396"/>
                  </a:lnTo>
                  <a:lnTo>
                    <a:pt x="821" y="417"/>
                  </a:lnTo>
                  <a:lnTo>
                    <a:pt x="820" y="440"/>
                  </a:lnTo>
                  <a:lnTo>
                    <a:pt x="820" y="933"/>
                  </a:lnTo>
                  <a:lnTo>
                    <a:pt x="592" y="933"/>
                  </a:lnTo>
                  <a:lnTo>
                    <a:pt x="592" y="390"/>
                  </a:lnTo>
                  <a:lnTo>
                    <a:pt x="592" y="390"/>
                  </a:lnTo>
                  <a:lnTo>
                    <a:pt x="591" y="370"/>
                  </a:lnTo>
                  <a:lnTo>
                    <a:pt x="590" y="350"/>
                  </a:lnTo>
                  <a:lnTo>
                    <a:pt x="587" y="332"/>
                  </a:lnTo>
                  <a:lnTo>
                    <a:pt x="583" y="315"/>
                  </a:lnTo>
                  <a:lnTo>
                    <a:pt x="578" y="297"/>
                  </a:lnTo>
                  <a:lnTo>
                    <a:pt x="572" y="282"/>
                  </a:lnTo>
                  <a:lnTo>
                    <a:pt x="565" y="269"/>
                  </a:lnTo>
                  <a:lnTo>
                    <a:pt x="556" y="256"/>
                  </a:lnTo>
                  <a:lnTo>
                    <a:pt x="545" y="244"/>
                  </a:lnTo>
                  <a:lnTo>
                    <a:pt x="534" y="234"/>
                  </a:lnTo>
                  <a:lnTo>
                    <a:pt x="522" y="225"/>
                  </a:lnTo>
                  <a:lnTo>
                    <a:pt x="508" y="218"/>
                  </a:lnTo>
                  <a:lnTo>
                    <a:pt x="491" y="212"/>
                  </a:lnTo>
                  <a:lnTo>
                    <a:pt x="475" y="208"/>
                  </a:lnTo>
                  <a:lnTo>
                    <a:pt x="457" y="206"/>
                  </a:lnTo>
                  <a:lnTo>
                    <a:pt x="436" y="205"/>
                  </a:lnTo>
                  <a:lnTo>
                    <a:pt x="436" y="205"/>
                  </a:lnTo>
                  <a:lnTo>
                    <a:pt x="423" y="205"/>
                  </a:lnTo>
                  <a:lnTo>
                    <a:pt x="410" y="206"/>
                  </a:lnTo>
                  <a:lnTo>
                    <a:pt x="397" y="208"/>
                  </a:lnTo>
                  <a:lnTo>
                    <a:pt x="384" y="210"/>
                  </a:lnTo>
                  <a:lnTo>
                    <a:pt x="373" y="212"/>
                  </a:lnTo>
                  <a:lnTo>
                    <a:pt x="362" y="216"/>
                  </a:lnTo>
                  <a:lnTo>
                    <a:pt x="351" y="219"/>
                  </a:lnTo>
                  <a:lnTo>
                    <a:pt x="341" y="224"/>
                  </a:lnTo>
                  <a:lnTo>
                    <a:pt x="332" y="228"/>
                  </a:lnTo>
                  <a:lnTo>
                    <a:pt x="322" y="234"/>
                  </a:lnTo>
                  <a:lnTo>
                    <a:pt x="313" y="239"/>
                  </a:lnTo>
                  <a:lnTo>
                    <a:pt x="305" y="245"/>
                  </a:lnTo>
                  <a:lnTo>
                    <a:pt x="297" y="253"/>
                  </a:lnTo>
                  <a:lnTo>
                    <a:pt x="290" y="260"/>
                  </a:lnTo>
                  <a:lnTo>
                    <a:pt x="277" y="275"/>
                  </a:lnTo>
                  <a:lnTo>
                    <a:pt x="264" y="291"/>
                  </a:lnTo>
                  <a:lnTo>
                    <a:pt x="254" y="310"/>
                  </a:lnTo>
                  <a:lnTo>
                    <a:pt x="246" y="329"/>
                  </a:lnTo>
                  <a:lnTo>
                    <a:pt x="240" y="348"/>
                  </a:lnTo>
                  <a:lnTo>
                    <a:pt x="235" y="370"/>
                  </a:lnTo>
                  <a:lnTo>
                    <a:pt x="231" y="391"/>
                  </a:lnTo>
                  <a:lnTo>
                    <a:pt x="229" y="413"/>
                  </a:lnTo>
                  <a:lnTo>
                    <a:pt x="228" y="436"/>
                  </a:lnTo>
                  <a:lnTo>
                    <a:pt x="228" y="933"/>
                  </a:lnTo>
                  <a:lnTo>
                    <a:pt x="0" y="933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30"/>
            <p:cNvSpPr>
              <a:spLocks noEditPoints="1"/>
            </p:cNvSpPr>
            <p:nvPr/>
          </p:nvSpPr>
          <p:spPr bwMode="auto">
            <a:xfrm>
              <a:off x="4367213" y="4995863"/>
              <a:ext cx="779462" cy="1109662"/>
            </a:xfrm>
            <a:custGeom>
              <a:avLst/>
              <a:gdLst/>
              <a:ahLst/>
              <a:cxnLst>
                <a:cxn ang="0">
                  <a:pos x="482" y="445"/>
                </a:cxn>
                <a:cxn ang="0">
                  <a:pos x="382" y="470"/>
                </a:cxn>
                <a:cxn ang="0">
                  <a:pos x="307" y="510"/>
                </a:cxn>
                <a:cxn ang="0">
                  <a:pos x="253" y="557"/>
                </a:cxn>
                <a:cxn ang="0">
                  <a:pos x="227" y="0"/>
                </a:cxn>
                <a:cxn ang="0">
                  <a:pos x="216" y="1238"/>
                </a:cxn>
                <a:cxn ang="0">
                  <a:pos x="248" y="1277"/>
                </a:cxn>
                <a:cxn ang="0">
                  <a:pos x="315" y="1337"/>
                </a:cxn>
                <a:cxn ang="0">
                  <a:pos x="395" y="1377"/>
                </a:cxn>
                <a:cxn ang="0">
                  <a:pos x="486" y="1395"/>
                </a:cxn>
                <a:cxn ang="0">
                  <a:pos x="559" y="1397"/>
                </a:cxn>
                <a:cxn ang="0">
                  <a:pos x="656" y="1383"/>
                </a:cxn>
                <a:cxn ang="0">
                  <a:pos x="742" y="1351"/>
                </a:cxn>
                <a:cxn ang="0">
                  <a:pos x="816" y="1305"/>
                </a:cxn>
                <a:cxn ang="0">
                  <a:pos x="877" y="1243"/>
                </a:cxn>
                <a:cxn ang="0">
                  <a:pos x="925" y="1170"/>
                </a:cxn>
                <a:cxn ang="0">
                  <a:pos x="959" y="1087"/>
                </a:cxn>
                <a:cxn ang="0">
                  <a:pos x="978" y="994"/>
                </a:cxn>
                <a:cxn ang="0">
                  <a:pos x="982" y="920"/>
                </a:cxn>
                <a:cxn ang="0">
                  <a:pos x="974" y="822"/>
                </a:cxn>
                <a:cxn ang="0">
                  <a:pos x="951" y="731"/>
                </a:cxn>
                <a:cxn ang="0">
                  <a:pos x="912" y="650"/>
                </a:cxn>
                <a:cxn ang="0">
                  <a:pos x="860" y="579"/>
                </a:cxn>
                <a:cxn ang="0">
                  <a:pos x="796" y="522"/>
                </a:cxn>
                <a:cxn ang="0">
                  <a:pos x="720" y="479"/>
                </a:cxn>
                <a:cxn ang="0">
                  <a:pos x="636" y="451"/>
                </a:cxn>
                <a:cxn ang="0">
                  <a:pos x="542" y="442"/>
                </a:cxn>
                <a:cxn ang="0">
                  <a:pos x="472" y="1193"/>
                </a:cxn>
                <a:cxn ang="0">
                  <a:pos x="414" y="1183"/>
                </a:cxn>
                <a:cxn ang="0">
                  <a:pos x="363" y="1165"/>
                </a:cxn>
                <a:cxn ang="0">
                  <a:pos x="319" y="1136"/>
                </a:cxn>
                <a:cxn ang="0">
                  <a:pos x="282" y="1100"/>
                </a:cxn>
                <a:cxn ang="0">
                  <a:pos x="249" y="1046"/>
                </a:cxn>
                <a:cxn ang="0">
                  <a:pos x="221" y="946"/>
                </a:cxn>
                <a:cxn ang="0">
                  <a:pos x="224" y="867"/>
                </a:cxn>
                <a:cxn ang="0">
                  <a:pos x="261" y="771"/>
                </a:cxn>
                <a:cxn ang="0">
                  <a:pos x="291" y="730"/>
                </a:cxn>
                <a:cxn ang="0">
                  <a:pos x="329" y="696"/>
                </a:cxn>
                <a:cxn ang="0">
                  <a:pos x="375" y="669"/>
                </a:cxn>
                <a:cxn ang="0">
                  <a:pos x="428" y="653"/>
                </a:cxn>
                <a:cxn ang="0">
                  <a:pos x="487" y="647"/>
                </a:cxn>
                <a:cxn ang="0">
                  <a:pos x="533" y="650"/>
                </a:cxn>
                <a:cxn ang="0">
                  <a:pos x="587" y="664"/>
                </a:cxn>
                <a:cxn ang="0">
                  <a:pos x="635" y="688"/>
                </a:cxn>
                <a:cxn ang="0">
                  <a:pos x="674" y="721"/>
                </a:cxn>
                <a:cxn ang="0">
                  <a:pos x="707" y="760"/>
                </a:cxn>
                <a:cxn ang="0">
                  <a:pos x="745" y="841"/>
                </a:cxn>
                <a:cxn ang="0">
                  <a:pos x="755" y="920"/>
                </a:cxn>
                <a:cxn ang="0">
                  <a:pos x="737" y="1022"/>
                </a:cxn>
                <a:cxn ang="0">
                  <a:pos x="700" y="1090"/>
                </a:cxn>
                <a:cxn ang="0">
                  <a:pos x="665" y="1127"/>
                </a:cxn>
                <a:cxn ang="0">
                  <a:pos x="623" y="1158"/>
                </a:cxn>
                <a:cxn ang="0">
                  <a:pos x="574" y="1180"/>
                </a:cxn>
                <a:cxn ang="0">
                  <a:pos x="518" y="1191"/>
                </a:cxn>
              </a:cxnLst>
              <a:rect l="0" t="0" r="r" b="b"/>
              <a:pathLst>
                <a:path w="982" h="1398">
                  <a:moveTo>
                    <a:pt x="542" y="442"/>
                  </a:moveTo>
                  <a:lnTo>
                    <a:pt x="542" y="442"/>
                  </a:lnTo>
                  <a:lnTo>
                    <a:pt x="511" y="443"/>
                  </a:lnTo>
                  <a:lnTo>
                    <a:pt x="482" y="445"/>
                  </a:lnTo>
                  <a:lnTo>
                    <a:pt x="454" y="449"/>
                  </a:lnTo>
                  <a:lnTo>
                    <a:pt x="429" y="455"/>
                  </a:lnTo>
                  <a:lnTo>
                    <a:pt x="404" y="462"/>
                  </a:lnTo>
                  <a:lnTo>
                    <a:pt x="382" y="470"/>
                  </a:lnTo>
                  <a:lnTo>
                    <a:pt x="361" y="479"/>
                  </a:lnTo>
                  <a:lnTo>
                    <a:pt x="341" y="489"/>
                  </a:lnTo>
                  <a:lnTo>
                    <a:pt x="324" y="499"/>
                  </a:lnTo>
                  <a:lnTo>
                    <a:pt x="307" y="510"/>
                  </a:lnTo>
                  <a:lnTo>
                    <a:pt x="291" y="522"/>
                  </a:lnTo>
                  <a:lnTo>
                    <a:pt x="277" y="534"/>
                  </a:lnTo>
                  <a:lnTo>
                    <a:pt x="265" y="546"/>
                  </a:lnTo>
                  <a:lnTo>
                    <a:pt x="253" y="557"/>
                  </a:lnTo>
                  <a:lnTo>
                    <a:pt x="242" y="569"/>
                  </a:lnTo>
                  <a:lnTo>
                    <a:pt x="233" y="580"/>
                  </a:lnTo>
                  <a:lnTo>
                    <a:pt x="227" y="580"/>
                  </a:lnTo>
                  <a:lnTo>
                    <a:pt x="227" y="0"/>
                  </a:lnTo>
                  <a:lnTo>
                    <a:pt x="0" y="0"/>
                  </a:lnTo>
                  <a:lnTo>
                    <a:pt x="0" y="1375"/>
                  </a:lnTo>
                  <a:lnTo>
                    <a:pt x="216" y="1375"/>
                  </a:lnTo>
                  <a:lnTo>
                    <a:pt x="216" y="1238"/>
                  </a:lnTo>
                  <a:lnTo>
                    <a:pt x="220" y="1238"/>
                  </a:lnTo>
                  <a:lnTo>
                    <a:pt x="220" y="1238"/>
                  </a:lnTo>
                  <a:lnTo>
                    <a:pt x="233" y="1258"/>
                  </a:lnTo>
                  <a:lnTo>
                    <a:pt x="248" y="1277"/>
                  </a:lnTo>
                  <a:lnTo>
                    <a:pt x="263" y="1294"/>
                  </a:lnTo>
                  <a:lnTo>
                    <a:pt x="279" y="1310"/>
                  </a:lnTo>
                  <a:lnTo>
                    <a:pt x="296" y="1324"/>
                  </a:lnTo>
                  <a:lnTo>
                    <a:pt x="315" y="1337"/>
                  </a:lnTo>
                  <a:lnTo>
                    <a:pt x="334" y="1349"/>
                  </a:lnTo>
                  <a:lnTo>
                    <a:pt x="353" y="1360"/>
                  </a:lnTo>
                  <a:lnTo>
                    <a:pt x="374" y="1369"/>
                  </a:lnTo>
                  <a:lnTo>
                    <a:pt x="395" y="1377"/>
                  </a:lnTo>
                  <a:lnTo>
                    <a:pt x="418" y="1383"/>
                  </a:lnTo>
                  <a:lnTo>
                    <a:pt x="440" y="1388"/>
                  </a:lnTo>
                  <a:lnTo>
                    <a:pt x="462" y="1392"/>
                  </a:lnTo>
                  <a:lnTo>
                    <a:pt x="486" y="1395"/>
                  </a:lnTo>
                  <a:lnTo>
                    <a:pt x="509" y="1397"/>
                  </a:lnTo>
                  <a:lnTo>
                    <a:pt x="533" y="1398"/>
                  </a:lnTo>
                  <a:lnTo>
                    <a:pt x="533" y="1398"/>
                  </a:lnTo>
                  <a:lnTo>
                    <a:pt x="559" y="1397"/>
                  </a:lnTo>
                  <a:lnTo>
                    <a:pt x="585" y="1395"/>
                  </a:lnTo>
                  <a:lnTo>
                    <a:pt x="609" y="1392"/>
                  </a:lnTo>
                  <a:lnTo>
                    <a:pt x="633" y="1388"/>
                  </a:lnTo>
                  <a:lnTo>
                    <a:pt x="656" y="1383"/>
                  </a:lnTo>
                  <a:lnTo>
                    <a:pt x="678" y="1377"/>
                  </a:lnTo>
                  <a:lnTo>
                    <a:pt x="701" y="1370"/>
                  </a:lnTo>
                  <a:lnTo>
                    <a:pt x="721" y="1361"/>
                  </a:lnTo>
                  <a:lnTo>
                    <a:pt x="742" y="1351"/>
                  </a:lnTo>
                  <a:lnTo>
                    <a:pt x="762" y="1341"/>
                  </a:lnTo>
                  <a:lnTo>
                    <a:pt x="780" y="1330"/>
                  </a:lnTo>
                  <a:lnTo>
                    <a:pt x="799" y="1318"/>
                  </a:lnTo>
                  <a:lnTo>
                    <a:pt x="816" y="1305"/>
                  </a:lnTo>
                  <a:lnTo>
                    <a:pt x="832" y="1290"/>
                  </a:lnTo>
                  <a:lnTo>
                    <a:pt x="849" y="1275"/>
                  </a:lnTo>
                  <a:lnTo>
                    <a:pt x="863" y="1260"/>
                  </a:lnTo>
                  <a:lnTo>
                    <a:pt x="877" y="1243"/>
                  </a:lnTo>
                  <a:lnTo>
                    <a:pt x="890" y="1226"/>
                  </a:lnTo>
                  <a:lnTo>
                    <a:pt x="903" y="1208"/>
                  </a:lnTo>
                  <a:lnTo>
                    <a:pt x="914" y="1189"/>
                  </a:lnTo>
                  <a:lnTo>
                    <a:pt x="925" y="1170"/>
                  </a:lnTo>
                  <a:lnTo>
                    <a:pt x="935" y="1150"/>
                  </a:lnTo>
                  <a:lnTo>
                    <a:pt x="943" y="1129"/>
                  </a:lnTo>
                  <a:lnTo>
                    <a:pt x="952" y="1108"/>
                  </a:lnTo>
                  <a:lnTo>
                    <a:pt x="959" y="1087"/>
                  </a:lnTo>
                  <a:lnTo>
                    <a:pt x="965" y="1064"/>
                  </a:lnTo>
                  <a:lnTo>
                    <a:pt x="970" y="1041"/>
                  </a:lnTo>
                  <a:lnTo>
                    <a:pt x="975" y="1017"/>
                  </a:lnTo>
                  <a:lnTo>
                    <a:pt x="978" y="994"/>
                  </a:lnTo>
                  <a:lnTo>
                    <a:pt x="980" y="969"/>
                  </a:lnTo>
                  <a:lnTo>
                    <a:pt x="982" y="945"/>
                  </a:lnTo>
                  <a:lnTo>
                    <a:pt x="982" y="920"/>
                  </a:lnTo>
                  <a:lnTo>
                    <a:pt x="982" y="920"/>
                  </a:lnTo>
                  <a:lnTo>
                    <a:pt x="982" y="894"/>
                  </a:lnTo>
                  <a:lnTo>
                    <a:pt x="980" y="870"/>
                  </a:lnTo>
                  <a:lnTo>
                    <a:pt x="978" y="845"/>
                  </a:lnTo>
                  <a:lnTo>
                    <a:pt x="974" y="822"/>
                  </a:lnTo>
                  <a:lnTo>
                    <a:pt x="970" y="798"/>
                  </a:lnTo>
                  <a:lnTo>
                    <a:pt x="964" y="776"/>
                  </a:lnTo>
                  <a:lnTo>
                    <a:pt x="958" y="754"/>
                  </a:lnTo>
                  <a:lnTo>
                    <a:pt x="951" y="731"/>
                  </a:lnTo>
                  <a:lnTo>
                    <a:pt x="942" y="710"/>
                  </a:lnTo>
                  <a:lnTo>
                    <a:pt x="933" y="689"/>
                  </a:lnTo>
                  <a:lnTo>
                    <a:pt x="923" y="669"/>
                  </a:lnTo>
                  <a:lnTo>
                    <a:pt x="912" y="650"/>
                  </a:lnTo>
                  <a:lnTo>
                    <a:pt x="900" y="631"/>
                  </a:lnTo>
                  <a:lnTo>
                    <a:pt x="887" y="613"/>
                  </a:lnTo>
                  <a:lnTo>
                    <a:pt x="874" y="596"/>
                  </a:lnTo>
                  <a:lnTo>
                    <a:pt x="860" y="579"/>
                  </a:lnTo>
                  <a:lnTo>
                    <a:pt x="845" y="564"/>
                  </a:lnTo>
                  <a:lnTo>
                    <a:pt x="829" y="549"/>
                  </a:lnTo>
                  <a:lnTo>
                    <a:pt x="813" y="535"/>
                  </a:lnTo>
                  <a:lnTo>
                    <a:pt x="796" y="522"/>
                  </a:lnTo>
                  <a:lnTo>
                    <a:pt x="778" y="509"/>
                  </a:lnTo>
                  <a:lnTo>
                    <a:pt x="760" y="498"/>
                  </a:lnTo>
                  <a:lnTo>
                    <a:pt x="741" y="488"/>
                  </a:lnTo>
                  <a:lnTo>
                    <a:pt x="720" y="479"/>
                  </a:lnTo>
                  <a:lnTo>
                    <a:pt x="701" y="470"/>
                  </a:lnTo>
                  <a:lnTo>
                    <a:pt x="679" y="462"/>
                  </a:lnTo>
                  <a:lnTo>
                    <a:pt x="658" y="456"/>
                  </a:lnTo>
                  <a:lnTo>
                    <a:pt x="636" y="451"/>
                  </a:lnTo>
                  <a:lnTo>
                    <a:pt x="613" y="447"/>
                  </a:lnTo>
                  <a:lnTo>
                    <a:pt x="590" y="444"/>
                  </a:lnTo>
                  <a:lnTo>
                    <a:pt x="566" y="442"/>
                  </a:lnTo>
                  <a:lnTo>
                    <a:pt x="542" y="442"/>
                  </a:lnTo>
                  <a:lnTo>
                    <a:pt x="542" y="442"/>
                  </a:lnTo>
                  <a:close/>
                  <a:moveTo>
                    <a:pt x="487" y="1193"/>
                  </a:moveTo>
                  <a:lnTo>
                    <a:pt x="487" y="1193"/>
                  </a:lnTo>
                  <a:lnTo>
                    <a:pt x="472" y="1193"/>
                  </a:lnTo>
                  <a:lnTo>
                    <a:pt x="456" y="1191"/>
                  </a:lnTo>
                  <a:lnTo>
                    <a:pt x="442" y="1189"/>
                  </a:lnTo>
                  <a:lnTo>
                    <a:pt x="428" y="1187"/>
                  </a:lnTo>
                  <a:lnTo>
                    <a:pt x="414" y="1183"/>
                  </a:lnTo>
                  <a:lnTo>
                    <a:pt x="400" y="1180"/>
                  </a:lnTo>
                  <a:lnTo>
                    <a:pt x="387" y="1175"/>
                  </a:lnTo>
                  <a:lnTo>
                    <a:pt x="375" y="1170"/>
                  </a:lnTo>
                  <a:lnTo>
                    <a:pt x="363" y="1165"/>
                  </a:lnTo>
                  <a:lnTo>
                    <a:pt x="351" y="1158"/>
                  </a:lnTo>
                  <a:lnTo>
                    <a:pt x="340" y="1152"/>
                  </a:lnTo>
                  <a:lnTo>
                    <a:pt x="329" y="1144"/>
                  </a:lnTo>
                  <a:lnTo>
                    <a:pt x="319" y="1136"/>
                  </a:lnTo>
                  <a:lnTo>
                    <a:pt x="309" y="1127"/>
                  </a:lnTo>
                  <a:lnTo>
                    <a:pt x="299" y="1119"/>
                  </a:lnTo>
                  <a:lnTo>
                    <a:pt x="291" y="1110"/>
                  </a:lnTo>
                  <a:lnTo>
                    <a:pt x="282" y="1100"/>
                  </a:lnTo>
                  <a:lnTo>
                    <a:pt x="275" y="1090"/>
                  </a:lnTo>
                  <a:lnTo>
                    <a:pt x="267" y="1079"/>
                  </a:lnTo>
                  <a:lnTo>
                    <a:pt x="261" y="1068"/>
                  </a:lnTo>
                  <a:lnTo>
                    <a:pt x="249" y="1046"/>
                  </a:lnTo>
                  <a:lnTo>
                    <a:pt x="238" y="1022"/>
                  </a:lnTo>
                  <a:lnTo>
                    <a:pt x="230" y="998"/>
                  </a:lnTo>
                  <a:lnTo>
                    <a:pt x="224" y="973"/>
                  </a:lnTo>
                  <a:lnTo>
                    <a:pt x="221" y="946"/>
                  </a:lnTo>
                  <a:lnTo>
                    <a:pt x="220" y="920"/>
                  </a:lnTo>
                  <a:lnTo>
                    <a:pt x="220" y="920"/>
                  </a:lnTo>
                  <a:lnTo>
                    <a:pt x="221" y="893"/>
                  </a:lnTo>
                  <a:lnTo>
                    <a:pt x="224" y="867"/>
                  </a:lnTo>
                  <a:lnTo>
                    <a:pt x="230" y="841"/>
                  </a:lnTo>
                  <a:lnTo>
                    <a:pt x="238" y="817"/>
                  </a:lnTo>
                  <a:lnTo>
                    <a:pt x="249" y="793"/>
                  </a:lnTo>
                  <a:lnTo>
                    <a:pt x="261" y="771"/>
                  </a:lnTo>
                  <a:lnTo>
                    <a:pt x="267" y="760"/>
                  </a:lnTo>
                  <a:lnTo>
                    <a:pt x="275" y="750"/>
                  </a:lnTo>
                  <a:lnTo>
                    <a:pt x="282" y="739"/>
                  </a:lnTo>
                  <a:lnTo>
                    <a:pt x="291" y="730"/>
                  </a:lnTo>
                  <a:lnTo>
                    <a:pt x="299" y="721"/>
                  </a:lnTo>
                  <a:lnTo>
                    <a:pt x="309" y="712"/>
                  </a:lnTo>
                  <a:lnTo>
                    <a:pt x="319" y="704"/>
                  </a:lnTo>
                  <a:lnTo>
                    <a:pt x="329" y="696"/>
                  </a:lnTo>
                  <a:lnTo>
                    <a:pt x="340" y="688"/>
                  </a:lnTo>
                  <a:lnTo>
                    <a:pt x="351" y="681"/>
                  </a:lnTo>
                  <a:lnTo>
                    <a:pt x="363" y="675"/>
                  </a:lnTo>
                  <a:lnTo>
                    <a:pt x="375" y="669"/>
                  </a:lnTo>
                  <a:lnTo>
                    <a:pt x="387" y="664"/>
                  </a:lnTo>
                  <a:lnTo>
                    <a:pt x="400" y="660"/>
                  </a:lnTo>
                  <a:lnTo>
                    <a:pt x="414" y="656"/>
                  </a:lnTo>
                  <a:lnTo>
                    <a:pt x="428" y="653"/>
                  </a:lnTo>
                  <a:lnTo>
                    <a:pt x="442" y="650"/>
                  </a:lnTo>
                  <a:lnTo>
                    <a:pt x="456" y="648"/>
                  </a:lnTo>
                  <a:lnTo>
                    <a:pt x="472" y="647"/>
                  </a:lnTo>
                  <a:lnTo>
                    <a:pt x="487" y="647"/>
                  </a:lnTo>
                  <a:lnTo>
                    <a:pt x="487" y="647"/>
                  </a:lnTo>
                  <a:lnTo>
                    <a:pt x="502" y="647"/>
                  </a:lnTo>
                  <a:lnTo>
                    <a:pt x="518" y="648"/>
                  </a:lnTo>
                  <a:lnTo>
                    <a:pt x="533" y="650"/>
                  </a:lnTo>
                  <a:lnTo>
                    <a:pt x="547" y="653"/>
                  </a:lnTo>
                  <a:lnTo>
                    <a:pt x="560" y="656"/>
                  </a:lnTo>
                  <a:lnTo>
                    <a:pt x="574" y="660"/>
                  </a:lnTo>
                  <a:lnTo>
                    <a:pt x="587" y="664"/>
                  </a:lnTo>
                  <a:lnTo>
                    <a:pt x="600" y="669"/>
                  </a:lnTo>
                  <a:lnTo>
                    <a:pt x="611" y="675"/>
                  </a:lnTo>
                  <a:lnTo>
                    <a:pt x="623" y="681"/>
                  </a:lnTo>
                  <a:lnTo>
                    <a:pt x="635" y="688"/>
                  </a:lnTo>
                  <a:lnTo>
                    <a:pt x="645" y="696"/>
                  </a:lnTo>
                  <a:lnTo>
                    <a:pt x="656" y="704"/>
                  </a:lnTo>
                  <a:lnTo>
                    <a:pt x="665" y="712"/>
                  </a:lnTo>
                  <a:lnTo>
                    <a:pt x="674" y="721"/>
                  </a:lnTo>
                  <a:lnTo>
                    <a:pt x="684" y="730"/>
                  </a:lnTo>
                  <a:lnTo>
                    <a:pt x="692" y="739"/>
                  </a:lnTo>
                  <a:lnTo>
                    <a:pt x="700" y="750"/>
                  </a:lnTo>
                  <a:lnTo>
                    <a:pt x="707" y="760"/>
                  </a:lnTo>
                  <a:lnTo>
                    <a:pt x="714" y="771"/>
                  </a:lnTo>
                  <a:lnTo>
                    <a:pt x="726" y="793"/>
                  </a:lnTo>
                  <a:lnTo>
                    <a:pt x="737" y="817"/>
                  </a:lnTo>
                  <a:lnTo>
                    <a:pt x="745" y="841"/>
                  </a:lnTo>
                  <a:lnTo>
                    <a:pt x="750" y="867"/>
                  </a:lnTo>
                  <a:lnTo>
                    <a:pt x="754" y="893"/>
                  </a:lnTo>
                  <a:lnTo>
                    <a:pt x="755" y="920"/>
                  </a:lnTo>
                  <a:lnTo>
                    <a:pt x="755" y="920"/>
                  </a:lnTo>
                  <a:lnTo>
                    <a:pt x="754" y="946"/>
                  </a:lnTo>
                  <a:lnTo>
                    <a:pt x="750" y="973"/>
                  </a:lnTo>
                  <a:lnTo>
                    <a:pt x="745" y="998"/>
                  </a:lnTo>
                  <a:lnTo>
                    <a:pt x="737" y="1022"/>
                  </a:lnTo>
                  <a:lnTo>
                    <a:pt x="726" y="1046"/>
                  </a:lnTo>
                  <a:lnTo>
                    <a:pt x="714" y="1068"/>
                  </a:lnTo>
                  <a:lnTo>
                    <a:pt x="707" y="1079"/>
                  </a:lnTo>
                  <a:lnTo>
                    <a:pt x="700" y="1090"/>
                  </a:lnTo>
                  <a:lnTo>
                    <a:pt x="692" y="1100"/>
                  </a:lnTo>
                  <a:lnTo>
                    <a:pt x="684" y="1110"/>
                  </a:lnTo>
                  <a:lnTo>
                    <a:pt x="674" y="1119"/>
                  </a:lnTo>
                  <a:lnTo>
                    <a:pt x="665" y="1127"/>
                  </a:lnTo>
                  <a:lnTo>
                    <a:pt x="656" y="1136"/>
                  </a:lnTo>
                  <a:lnTo>
                    <a:pt x="645" y="1144"/>
                  </a:lnTo>
                  <a:lnTo>
                    <a:pt x="635" y="1152"/>
                  </a:lnTo>
                  <a:lnTo>
                    <a:pt x="623" y="1158"/>
                  </a:lnTo>
                  <a:lnTo>
                    <a:pt x="611" y="1165"/>
                  </a:lnTo>
                  <a:lnTo>
                    <a:pt x="600" y="1170"/>
                  </a:lnTo>
                  <a:lnTo>
                    <a:pt x="587" y="1175"/>
                  </a:lnTo>
                  <a:lnTo>
                    <a:pt x="574" y="1180"/>
                  </a:lnTo>
                  <a:lnTo>
                    <a:pt x="560" y="1183"/>
                  </a:lnTo>
                  <a:lnTo>
                    <a:pt x="547" y="1187"/>
                  </a:lnTo>
                  <a:lnTo>
                    <a:pt x="533" y="1189"/>
                  </a:lnTo>
                  <a:lnTo>
                    <a:pt x="518" y="1191"/>
                  </a:lnTo>
                  <a:lnTo>
                    <a:pt x="502" y="1193"/>
                  </a:lnTo>
                  <a:lnTo>
                    <a:pt x="487" y="1193"/>
                  </a:lnTo>
                  <a:lnTo>
                    <a:pt x="487" y="119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31"/>
            <p:cNvSpPr>
              <a:spLocks noEditPoints="1"/>
            </p:cNvSpPr>
            <p:nvPr/>
          </p:nvSpPr>
          <p:spPr bwMode="auto">
            <a:xfrm>
              <a:off x="5229225" y="5346700"/>
              <a:ext cx="731837" cy="758825"/>
            </a:xfrm>
            <a:custGeom>
              <a:avLst/>
              <a:gdLst/>
              <a:ahLst/>
              <a:cxnLst>
                <a:cxn ang="0">
                  <a:pos x="231" y="363"/>
                </a:cxn>
                <a:cxn ang="0">
                  <a:pos x="253" y="297"/>
                </a:cxn>
                <a:cxn ang="0">
                  <a:pos x="286" y="244"/>
                </a:cxn>
                <a:cxn ang="0">
                  <a:pos x="333" y="205"/>
                </a:cxn>
                <a:cxn ang="0">
                  <a:pos x="392" y="179"/>
                </a:cxn>
                <a:cxn ang="0">
                  <a:pos x="463" y="170"/>
                </a:cxn>
                <a:cxn ang="0">
                  <a:pos x="514" y="174"/>
                </a:cxn>
                <a:cxn ang="0">
                  <a:pos x="579" y="193"/>
                </a:cxn>
                <a:cxn ang="0">
                  <a:pos x="631" y="229"/>
                </a:cxn>
                <a:cxn ang="0">
                  <a:pos x="668" y="278"/>
                </a:cxn>
                <a:cxn ang="0">
                  <a:pos x="690" y="339"/>
                </a:cxn>
                <a:cxn ang="0">
                  <a:pos x="227" y="387"/>
                </a:cxn>
                <a:cxn ang="0">
                  <a:pos x="922" y="495"/>
                </a:cxn>
                <a:cxn ang="0">
                  <a:pos x="917" y="409"/>
                </a:cxn>
                <a:cxn ang="0">
                  <a:pos x="904" y="332"/>
                </a:cxn>
                <a:cxn ang="0">
                  <a:pos x="882" y="262"/>
                </a:cxn>
                <a:cxn ang="0">
                  <a:pos x="854" y="200"/>
                </a:cxn>
                <a:cxn ang="0">
                  <a:pos x="817" y="145"/>
                </a:cxn>
                <a:cxn ang="0">
                  <a:pos x="774" y="99"/>
                </a:cxn>
                <a:cxn ang="0">
                  <a:pos x="724" y="61"/>
                </a:cxn>
                <a:cxn ang="0">
                  <a:pos x="668" y="33"/>
                </a:cxn>
                <a:cxn ang="0">
                  <a:pos x="607" y="12"/>
                </a:cxn>
                <a:cxn ang="0">
                  <a:pos x="541" y="2"/>
                </a:cxn>
                <a:cxn ang="0">
                  <a:pos x="495" y="0"/>
                </a:cxn>
                <a:cxn ang="0">
                  <a:pos x="419" y="5"/>
                </a:cxn>
                <a:cxn ang="0">
                  <a:pos x="346" y="19"/>
                </a:cxn>
                <a:cxn ang="0">
                  <a:pos x="279" y="43"/>
                </a:cxn>
                <a:cxn ang="0">
                  <a:pos x="217" y="75"/>
                </a:cxn>
                <a:cxn ang="0">
                  <a:pos x="161" y="116"/>
                </a:cxn>
                <a:cxn ang="0">
                  <a:pos x="112" y="164"/>
                </a:cxn>
                <a:cxn ang="0">
                  <a:pos x="71" y="220"/>
                </a:cxn>
                <a:cxn ang="0">
                  <a:pos x="39" y="282"/>
                </a:cxn>
                <a:cxn ang="0">
                  <a:pos x="15" y="350"/>
                </a:cxn>
                <a:cxn ang="0">
                  <a:pos x="2" y="425"/>
                </a:cxn>
                <a:cxn ang="0">
                  <a:pos x="0" y="478"/>
                </a:cxn>
                <a:cxn ang="0">
                  <a:pos x="5" y="556"/>
                </a:cxn>
                <a:cxn ang="0">
                  <a:pos x="21" y="628"/>
                </a:cxn>
                <a:cxn ang="0">
                  <a:pos x="48" y="694"/>
                </a:cxn>
                <a:cxn ang="0">
                  <a:pos x="84" y="755"/>
                </a:cxn>
                <a:cxn ang="0">
                  <a:pos x="127" y="809"/>
                </a:cxn>
                <a:cxn ang="0">
                  <a:pos x="179" y="853"/>
                </a:cxn>
                <a:cxn ang="0">
                  <a:pos x="237" y="892"/>
                </a:cxn>
                <a:cxn ang="0">
                  <a:pos x="302" y="922"/>
                </a:cxn>
                <a:cxn ang="0">
                  <a:pos x="371" y="942"/>
                </a:cxn>
                <a:cxn ang="0">
                  <a:pos x="444" y="953"/>
                </a:cxn>
                <a:cxn ang="0">
                  <a:pos x="495" y="956"/>
                </a:cxn>
                <a:cxn ang="0">
                  <a:pos x="575" y="950"/>
                </a:cxn>
                <a:cxn ang="0">
                  <a:pos x="652" y="933"/>
                </a:cxn>
                <a:cxn ang="0">
                  <a:pos x="725" y="902"/>
                </a:cxn>
                <a:cxn ang="0">
                  <a:pos x="796" y="857"/>
                </a:cxn>
                <a:cxn ang="0">
                  <a:pos x="860" y="797"/>
                </a:cxn>
                <a:cxn ang="0">
                  <a:pos x="717" y="651"/>
                </a:cxn>
                <a:cxn ang="0">
                  <a:pos x="683" y="687"/>
                </a:cxn>
                <a:cxn ang="0">
                  <a:pos x="645" y="720"/>
                </a:cxn>
                <a:cxn ang="0">
                  <a:pos x="600" y="746"/>
                </a:cxn>
                <a:cxn ang="0">
                  <a:pos x="550" y="765"/>
                </a:cxn>
                <a:cxn ang="0">
                  <a:pos x="493" y="773"/>
                </a:cxn>
                <a:cxn ang="0">
                  <a:pos x="448" y="773"/>
                </a:cxn>
                <a:cxn ang="0">
                  <a:pos x="382" y="759"/>
                </a:cxn>
                <a:cxn ang="0">
                  <a:pos x="325" y="729"/>
                </a:cxn>
                <a:cxn ang="0">
                  <a:pos x="278" y="685"/>
                </a:cxn>
                <a:cxn ang="0">
                  <a:pos x="245" y="627"/>
                </a:cxn>
                <a:cxn ang="0">
                  <a:pos x="227" y="557"/>
                </a:cxn>
              </a:cxnLst>
              <a:rect l="0" t="0" r="r" b="b"/>
              <a:pathLst>
                <a:path w="922" h="956">
                  <a:moveTo>
                    <a:pt x="227" y="387"/>
                  </a:moveTo>
                  <a:lnTo>
                    <a:pt x="227" y="387"/>
                  </a:lnTo>
                  <a:lnTo>
                    <a:pt x="231" y="363"/>
                  </a:lnTo>
                  <a:lnTo>
                    <a:pt x="236" y="340"/>
                  </a:lnTo>
                  <a:lnTo>
                    <a:pt x="244" y="318"/>
                  </a:lnTo>
                  <a:lnTo>
                    <a:pt x="253" y="297"/>
                  </a:lnTo>
                  <a:lnTo>
                    <a:pt x="262" y="278"/>
                  </a:lnTo>
                  <a:lnTo>
                    <a:pt x="274" y="261"/>
                  </a:lnTo>
                  <a:lnTo>
                    <a:pt x="286" y="244"/>
                  </a:lnTo>
                  <a:lnTo>
                    <a:pt x="301" y="229"/>
                  </a:lnTo>
                  <a:lnTo>
                    <a:pt x="317" y="216"/>
                  </a:lnTo>
                  <a:lnTo>
                    <a:pt x="333" y="205"/>
                  </a:lnTo>
                  <a:lnTo>
                    <a:pt x="352" y="194"/>
                  </a:lnTo>
                  <a:lnTo>
                    <a:pt x="372" y="185"/>
                  </a:lnTo>
                  <a:lnTo>
                    <a:pt x="392" y="179"/>
                  </a:lnTo>
                  <a:lnTo>
                    <a:pt x="415" y="174"/>
                  </a:lnTo>
                  <a:lnTo>
                    <a:pt x="438" y="171"/>
                  </a:lnTo>
                  <a:lnTo>
                    <a:pt x="463" y="170"/>
                  </a:lnTo>
                  <a:lnTo>
                    <a:pt x="463" y="170"/>
                  </a:lnTo>
                  <a:lnTo>
                    <a:pt x="489" y="171"/>
                  </a:lnTo>
                  <a:lnTo>
                    <a:pt x="514" y="174"/>
                  </a:lnTo>
                  <a:lnTo>
                    <a:pt x="537" y="179"/>
                  </a:lnTo>
                  <a:lnTo>
                    <a:pt x="558" y="185"/>
                  </a:lnTo>
                  <a:lnTo>
                    <a:pt x="579" y="193"/>
                  </a:lnTo>
                  <a:lnTo>
                    <a:pt x="598" y="204"/>
                  </a:lnTo>
                  <a:lnTo>
                    <a:pt x="615" y="216"/>
                  </a:lnTo>
                  <a:lnTo>
                    <a:pt x="631" y="229"/>
                  </a:lnTo>
                  <a:lnTo>
                    <a:pt x="645" y="243"/>
                  </a:lnTo>
                  <a:lnTo>
                    <a:pt x="657" y="260"/>
                  </a:lnTo>
                  <a:lnTo>
                    <a:pt x="668" y="278"/>
                  </a:lnTo>
                  <a:lnTo>
                    <a:pt x="678" y="297"/>
                  </a:lnTo>
                  <a:lnTo>
                    <a:pt x="685" y="318"/>
                  </a:lnTo>
                  <a:lnTo>
                    <a:pt x="690" y="339"/>
                  </a:lnTo>
                  <a:lnTo>
                    <a:pt x="693" y="363"/>
                  </a:lnTo>
                  <a:lnTo>
                    <a:pt x="694" y="387"/>
                  </a:lnTo>
                  <a:lnTo>
                    <a:pt x="227" y="387"/>
                  </a:lnTo>
                  <a:close/>
                  <a:moveTo>
                    <a:pt x="922" y="557"/>
                  </a:moveTo>
                  <a:lnTo>
                    <a:pt x="922" y="495"/>
                  </a:lnTo>
                  <a:lnTo>
                    <a:pt x="922" y="495"/>
                  </a:lnTo>
                  <a:lnTo>
                    <a:pt x="921" y="465"/>
                  </a:lnTo>
                  <a:lnTo>
                    <a:pt x="920" y="437"/>
                  </a:lnTo>
                  <a:lnTo>
                    <a:pt x="917" y="409"/>
                  </a:lnTo>
                  <a:lnTo>
                    <a:pt x="914" y="383"/>
                  </a:lnTo>
                  <a:lnTo>
                    <a:pt x="910" y="356"/>
                  </a:lnTo>
                  <a:lnTo>
                    <a:pt x="904" y="332"/>
                  </a:lnTo>
                  <a:lnTo>
                    <a:pt x="898" y="308"/>
                  </a:lnTo>
                  <a:lnTo>
                    <a:pt x="890" y="284"/>
                  </a:lnTo>
                  <a:lnTo>
                    <a:pt x="882" y="262"/>
                  </a:lnTo>
                  <a:lnTo>
                    <a:pt x="874" y="239"/>
                  </a:lnTo>
                  <a:lnTo>
                    <a:pt x="864" y="219"/>
                  </a:lnTo>
                  <a:lnTo>
                    <a:pt x="854" y="200"/>
                  </a:lnTo>
                  <a:lnTo>
                    <a:pt x="843" y="180"/>
                  </a:lnTo>
                  <a:lnTo>
                    <a:pt x="830" y="162"/>
                  </a:lnTo>
                  <a:lnTo>
                    <a:pt x="817" y="145"/>
                  </a:lnTo>
                  <a:lnTo>
                    <a:pt x="804" y="128"/>
                  </a:lnTo>
                  <a:lnTo>
                    <a:pt x="790" y="113"/>
                  </a:lnTo>
                  <a:lnTo>
                    <a:pt x="774" y="99"/>
                  </a:lnTo>
                  <a:lnTo>
                    <a:pt x="758" y="86"/>
                  </a:lnTo>
                  <a:lnTo>
                    <a:pt x="742" y="73"/>
                  </a:lnTo>
                  <a:lnTo>
                    <a:pt x="724" y="61"/>
                  </a:lnTo>
                  <a:lnTo>
                    <a:pt x="706" y="51"/>
                  </a:lnTo>
                  <a:lnTo>
                    <a:pt x="688" y="41"/>
                  </a:lnTo>
                  <a:lnTo>
                    <a:pt x="668" y="33"/>
                  </a:lnTo>
                  <a:lnTo>
                    <a:pt x="649" y="25"/>
                  </a:lnTo>
                  <a:lnTo>
                    <a:pt x="629" y="18"/>
                  </a:lnTo>
                  <a:lnTo>
                    <a:pt x="607" y="12"/>
                  </a:lnTo>
                  <a:lnTo>
                    <a:pt x="586" y="8"/>
                  </a:lnTo>
                  <a:lnTo>
                    <a:pt x="564" y="4"/>
                  </a:lnTo>
                  <a:lnTo>
                    <a:pt x="541" y="2"/>
                  </a:lnTo>
                  <a:lnTo>
                    <a:pt x="519" y="0"/>
                  </a:lnTo>
                  <a:lnTo>
                    <a:pt x="495" y="0"/>
                  </a:lnTo>
                  <a:lnTo>
                    <a:pt x="495" y="0"/>
                  </a:lnTo>
                  <a:lnTo>
                    <a:pt x="469" y="0"/>
                  </a:lnTo>
                  <a:lnTo>
                    <a:pt x="444" y="2"/>
                  </a:lnTo>
                  <a:lnTo>
                    <a:pt x="419" y="5"/>
                  </a:lnTo>
                  <a:lnTo>
                    <a:pt x="394" y="8"/>
                  </a:lnTo>
                  <a:lnTo>
                    <a:pt x="371" y="13"/>
                  </a:lnTo>
                  <a:lnTo>
                    <a:pt x="346" y="19"/>
                  </a:lnTo>
                  <a:lnTo>
                    <a:pt x="324" y="26"/>
                  </a:lnTo>
                  <a:lnTo>
                    <a:pt x="302" y="35"/>
                  </a:lnTo>
                  <a:lnTo>
                    <a:pt x="279" y="43"/>
                  </a:lnTo>
                  <a:lnTo>
                    <a:pt x="258" y="53"/>
                  </a:lnTo>
                  <a:lnTo>
                    <a:pt x="237" y="64"/>
                  </a:lnTo>
                  <a:lnTo>
                    <a:pt x="217" y="75"/>
                  </a:lnTo>
                  <a:lnTo>
                    <a:pt x="198" y="88"/>
                  </a:lnTo>
                  <a:lnTo>
                    <a:pt x="179" y="102"/>
                  </a:lnTo>
                  <a:lnTo>
                    <a:pt x="161" y="116"/>
                  </a:lnTo>
                  <a:lnTo>
                    <a:pt x="144" y="131"/>
                  </a:lnTo>
                  <a:lnTo>
                    <a:pt x="127" y="148"/>
                  </a:lnTo>
                  <a:lnTo>
                    <a:pt x="112" y="164"/>
                  </a:lnTo>
                  <a:lnTo>
                    <a:pt x="98" y="182"/>
                  </a:lnTo>
                  <a:lnTo>
                    <a:pt x="84" y="201"/>
                  </a:lnTo>
                  <a:lnTo>
                    <a:pt x="71" y="220"/>
                  </a:lnTo>
                  <a:lnTo>
                    <a:pt x="59" y="240"/>
                  </a:lnTo>
                  <a:lnTo>
                    <a:pt x="48" y="261"/>
                  </a:lnTo>
                  <a:lnTo>
                    <a:pt x="39" y="282"/>
                  </a:lnTo>
                  <a:lnTo>
                    <a:pt x="30" y="304"/>
                  </a:lnTo>
                  <a:lnTo>
                    <a:pt x="21" y="327"/>
                  </a:lnTo>
                  <a:lnTo>
                    <a:pt x="15" y="350"/>
                  </a:lnTo>
                  <a:lnTo>
                    <a:pt x="9" y="375"/>
                  </a:lnTo>
                  <a:lnTo>
                    <a:pt x="5" y="399"/>
                  </a:lnTo>
                  <a:lnTo>
                    <a:pt x="2" y="425"/>
                  </a:lnTo>
                  <a:lnTo>
                    <a:pt x="0" y="451"/>
                  </a:lnTo>
                  <a:lnTo>
                    <a:pt x="0" y="478"/>
                  </a:lnTo>
                  <a:lnTo>
                    <a:pt x="0" y="478"/>
                  </a:lnTo>
                  <a:lnTo>
                    <a:pt x="0" y="504"/>
                  </a:lnTo>
                  <a:lnTo>
                    <a:pt x="2" y="531"/>
                  </a:lnTo>
                  <a:lnTo>
                    <a:pt x="5" y="556"/>
                  </a:lnTo>
                  <a:lnTo>
                    <a:pt x="9" y="580"/>
                  </a:lnTo>
                  <a:lnTo>
                    <a:pt x="15" y="605"/>
                  </a:lnTo>
                  <a:lnTo>
                    <a:pt x="21" y="628"/>
                  </a:lnTo>
                  <a:lnTo>
                    <a:pt x="30" y="651"/>
                  </a:lnTo>
                  <a:lnTo>
                    <a:pt x="39" y="673"/>
                  </a:lnTo>
                  <a:lnTo>
                    <a:pt x="48" y="694"/>
                  </a:lnTo>
                  <a:lnTo>
                    <a:pt x="59" y="716"/>
                  </a:lnTo>
                  <a:lnTo>
                    <a:pt x="71" y="735"/>
                  </a:lnTo>
                  <a:lnTo>
                    <a:pt x="84" y="755"/>
                  </a:lnTo>
                  <a:lnTo>
                    <a:pt x="98" y="773"/>
                  </a:lnTo>
                  <a:lnTo>
                    <a:pt x="112" y="791"/>
                  </a:lnTo>
                  <a:lnTo>
                    <a:pt x="127" y="809"/>
                  </a:lnTo>
                  <a:lnTo>
                    <a:pt x="144" y="824"/>
                  </a:lnTo>
                  <a:lnTo>
                    <a:pt x="161" y="839"/>
                  </a:lnTo>
                  <a:lnTo>
                    <a:pt x="179" y="853"/>
                  </a:lnTo>
                  <a:lnTo>
                    <a:pt x="198" y="868"/>
                  </a:lnTo>
                  <a:lnTo>
                    <a:pt x="217" y="880"/>
                  </a:lnTo>
                  <a:lnTo>
                    <a:pt x="237" y="892"/>
                  </a:lnTo>
                  <a:lnTo>
                    <a:pt x="258" y="902"/>
                  </a:lnTo>
                  <a:lnTo>
                    <a:pt x="279" y="912"/>
                  </a:lnTo>
                  <a:lnTo>
                    <a:pt x="302" y="922"/>
                  </a:lnTo>
                  <a:lnTo>
                    <a:pt x="324" y="930"/>
                  </a:lnTo>
                  <a:lnTo>
                    <a:pt x="346" y="936"/>
                  </a:lnTo>
                  <a:lnTo>
                    <a:pt x="371" y="942"/>
                  </a:lnTo>
                  <a:lnTo>
                    <a:pt x="394" y="947"/>
                  </a:lnTo>
                  <a:lnTo>
                    <a:pt x="419" y="951"/>
                  </a:lnTo>
                  <a:lnTo>
                    <a:pt x="444" y="953"/>
                  </a:lnTo>
                  <a:lnTo>
                    <a:pt x="469" y="955"/>
                  </a:lnTo>
                  <a:lnTo>
                    <a:pt x="495" y="956"/>
                  </a:lnTo>
                  <a:lnTo>
                    <a:pt x="495" y="956"/>
                  </a:lnTo>
                  <a:lnTo>
                    <a:pt x="522" y="955"/>
                  </a:lnTo>
                  <a:lnTo>
                    <a:pt x="548" y="953"/>
                  </a:lnTo>
                  <a:lnTo>
                    <a:pt x="575" y="950"/>
                  </a:lnTo>
                  <a:lnTo>
                    <a:pt x="601" y="946"/>
                  </a:lnTo>
                  <a:lnTo>
                    <a:pt x="627" y="940"/>
                  </a:lnTo>
                  <a:lnTo>
                    <a:pt x="652" y="933"/>
                  </a:lnTo>
                  <a:lnTo>
                    <a:pt x="677" y="924"/>
                  </a:lnTo>
                  <a:lnTo>
                    <a:pt x="702" y="913"/>
                  </a:lnTo>
                  <a:lnTo>
                    <a:pt x="725" y="902"/>
                  </a:lnTo>
                  <a:lnTo>
                    <a:pt x="750" y="889"/>
                  </a:lnTo>
                  <a:lnTo>
                    <a:pt x="772" y="874"/>
                  </a:lnTo>
                  <a:lnTo>
                    <a:pt x="796" y="857"/>
                  </a:lnTo>
                  <a:lnTo>
                    <a:pt x="817" y="839"/>
                  </a:lnTo>
                  <a:lnTo>
                    <a:pt x="839" y="819"/>
                  </a:lnTo>
                  <a:lnTo>
                    <a:pt x="860" y="797"/>
                  </a:lnTo>
                  <a:lnTo>
                    <a:pt x="880" y="774"/>
                  </a:lnTo>
                  <a:lnTo>
                    <a:pt x="717" y="651"/>
                  </a:lnTo>
                  <a:lnTo>
                    <a:pt x="717" y="651"/>
                  </a:lnTo>
                  <a:lnTo>
                    <a:pt x="706" y="663"/>
                  </a:lnTo>
                  <a:lnTo>
                    <a:pt x="695" y="676"/>
                  </a:lnTo>
                  <a:lnTo>
                    <a:pt x="683" y="687"/>
                  </a:lnTo>
                  <a:lnTo>
                    <a:pt x="670" y="700"/>
                  </a:lnTo>
                  <a:lnTo>
                    <a:pt x="658" y="710"/>
                  </a:lnTo>
                  <a:lnTo>
                    <a:pt x="645" y="720"/>
                  </a:lnTo>
                  <a:lnTo>
                    <a:pt x="631" y="730"/>
                  </a:lnTo>
                  <a:lnTo>
                    <a:pt x="615" y="738"/>
                  </a:lnTo>
                  <a:lnTo>
                    <a:pt x="600" y="746"/>
                  </a:lnTo>
                  <a:lnTo>
                    <a:pt x="585" y="754"/>
                  </a:lnTo>
                  <a:lnTo>
                    <a:pt x="568" y="760"/>
                  </a:lnTo>
                  <a:lnTo>
                    <a:pt x="550" y="765"/>
                  </a:lnTo>
                  <a:lnTo>
                    <a:pt x="532" y="768"/>
                  </a:lnTo>
                  <a:lnTo>
                    <a:pt x="514" y="771"/>
                  </a:lnTo>
                  <a:lnTo>
                    <a:pt x="493" y="773"/>
                  </a:lnTo>
                  <a:lnTo>
                    <a:pt x="473" y="774"/>
                  </a:lnTo>
                  <a:lnTo>
                    <a:pt x="473" y="774"/>
                  </a:lnTo>
                  <a:lnTo>
                    <a:pt x="448" y="773"/>
                  </a:lnTo>
                  <a:lnTo>
                    <a:pt x="426" y="770"/>
                  </a:lnTo>
                  <a:lnTo>
                    <a:pt x="403" y="766"/>
                  </a:lnTo>
                  <a:lnTo>
                    <a:pt x="382" y="759"/>
                  </a:lnTo>
                  <a:lnTo>
                    <a:pt x="362" y="751"/>
                  </a:lnTo>
                  <a:lnTo>
                    <a:pt x="342" y="740"/>
                  </a:lnTo>
                  <a:lnTo>
                    <a:pt x="325" y="729"/>
                  </a:lnTo>
                  <a:lnTo>
                    <a:pt x="308" y="716"/>
                  </a:lnTo>
                  <a:lnTo>
                    <a:pt x="292" y="702"/>
                  </a:lnTo>
                  <a:lnTo>
                    <a:pt x="278" y="685"/>
                  </a:lnTo>
                  <a:lnTo>
                    <a:pt x="265" y="667"/>
                  </a:lnTo>
                  <a:lnTo>
                    <a:pt x="254" y="648"/>
                  </a:lnTo>
                  <a:lnTo>
                    <a:pt x="245" y="627"/>
                  </a:lnTo>
                  <a:lnTo>
                    <a:pt x="237" y="605"/>
                  </a:lnTo>
                  <a:lnTo>
                    <a:pt x="231" y="581"/>
                  </a:lnTo>
                  <a:lnTo>
                    <a:pt x="227" y="557"/>
                  </a:lnTo>
                  <a:lnTo>
                    <a:pt x="922" y="55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32"/>
            <p:cNvSpPr>
              <a:spLocks/>
            </p:cNvSpPr>
            <p:nvPr/>
          </p:nvSpPr>
          <p:spPr bwMode="auto">
            <a:xfrm>
              <a:off x="6078538" y="5346700"/>
              <a:ext cx="461962" cy="739775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228" y="22"/>
                </a:cxn>
                <a:cxn ang="0">
                  <a:pos x="228" y="167"/>
                </a:cxn>
                <a:cxn ang="0">
                  <a:pos x="232" y="167"/>
                </a:cxn>
                <a:cxn ang="0">
                  <a:pos x="232" y="167"/>
                </a:cxn>
                <a:cxn ang="0">
                  <a:pos x="241" y="148"/>
                </a:cxn>
                <a:cxn ang="0">
                  <a:pos x="252" y="129"/>
                </a:cxn>
                <a:cxn ang="0">
                  <a:pos x="265" y="112"/>
                </a:cxn>
                <a:cxn ang="0">
                  <a:pos x="278" y="97"/>
                </a:cxn>
                <a:cxn ang="0">
                  <a:pos x="292" y="81"/>
                </a:cxn>
                <a:cxn ang="0">
                  <a:pos x="307" y="68"/>
                </a:cxn>
                <a:cxn ang="0">
                  <a:pos x="324" y="55"/>
                </a:cxn>
                <a:cxn ang="0">
                  <a:pos x="340" y="44"/>
                </a:cxn>
                <a:cxn ang="0">
                  <a:pos x="358" y="34"/>
                </a:cxn>
                <a:cxn ang="0">
                  <a:pos x="377" y="25"/>
                </a:cxn>
                <a:cxn ang="0">
                  <a:pos x="396" y="17"/>
                </a:cxn>
                <a:cxn ang="0">
                  <a:pos x="415" y="11"/>
                </a:cxn>
                <a:cxn ang="0">
                  <a:pos x="436" y="6"/>
                </a:cxn>
                <a:cxn ang="0">
                  <a:pos x="457" y="3"/>
                </a:cxn>
                <a:cxn ang="0">
                  <a:pos x="480" y="0"/>
                </a:cxn>
                <a:cxn ang="0">
                  <a:pos x="501" y="0"/>
                </a:cxn>
                <a:cxn ang="0">
                  <a:pos x="501" y="0"/>
                </a:cxn>
                <a:cxn ang="0">
                  <a:pos x="522" y="1"/>
                </a:cxn>
                <a:cxn ang="0">
                  <a:pos x="543" y="3"/>
                </a:cxn>
                <a:cxn ang="0">
                  <a:pos x="563" y="8"/>
                </a:cxn>
                <a:cxn ang="0">
                  <a:pos x="583" y="13"/>
                </a:cxn>
                <a:cxn ang="0">
                  <a:pos x="583" y="233"/>
                </a:cxn>
                <a:cxn ang="0">
                  <a:pos x="583" y="233"/>
                </a:cxn>
                <a:cxn ang="0">
                  <a:pos x="555" y="226"/>
                </a:cxn>
                <a:cxn ang="0">
                  <a:pos x="528" y="221"/>
                </a:cxn>
                <a:cxn ang="0">
                  <a:pos x="500" y="218"/>
                </a:cxn>
                <a:cxn ang="0">
                  <a:pos x="486" y="217"/>
                </a:cxn>
                <a:cxn ang="0">
                  <a:pos x="473" y="216"/>
                </a:cxn>
                <a:cxn ang="0">
                  <a:pos x="473" y="216"/>
                </a:cxn>
                <a:cxn ang="0">
                  <a:pos x="453" y="217"/>
                </a:cxn>
                <a:cxn ang="0">
                  <a:pos x="435" y="218"/>
                </a:cxn>
                <a:cxn ang="0">
                  <a:pos x="418" y="221"/>
                </a:cxn>
                <a:cxn ang="0">
                  <a:pos x="400" y="224"/>
                </a:cxn>
                <a:cxn ang="0">
                  <a:pos x="385" y="228"/>
                </a:cxn>
                <a:cxn ang="0">
                  <a:pos x="371" y="233"/>
                </a:cxn>
                <a:cxn ang="0">
                  <a:pos x="356" y="238"/>
                </a:cxn>
                <a:cxn ang="0">
                  <a:pos x="344" y="245"/>
                </a:cxn>
                <a:cxn ang="0">
                  <a:pos x="332" y="252"/>
                </a:cxn>
                <a:cxn ang="0">
                  <a:pos x="321" y="260"/>
                </a:cxn>
                <a:cxn ang="0">
                  <a:pos x="311" y="268"/>
                </a:cxn>
                <a:cxn ang="0">
                  <a:pos x="301" y="276"/>
                </a:cxn>
                <a:cxn ang="0">
                  <a:pos x="292" y="284"/>
                </a:cxn>
                <a:cxn ang="0">
                  <a:pos x="284" y="293"/>
                </a:cxn>
                <a:cxn ang="0">
                  <a:pos x="277" y="302"/>
                </a:cxn>
                <a:cxn ang="0">
                  <a:pos x="270" y="313"/>
                </a:cxn>
                <a:cxn ang="0">
                  <a:pos x="259" y="332"/>
                </a:cxn>
                <a:cxn ang="0">
                  <a:pos x="248" y="351"/>
                </a:cxn>
                <a:cxn ang="0">
                  <a:pos x="241" y="371"/>
                </a:cxn>
                <a:cxn ang="0">
                  <a:pos x="236" y="389"/>
                </a:cxn>
                <a:cxn ang="0">
                  <a:pos x="232" y="406"/>
                </a:cxn>
                <a:cxn ang="0">
                  <a:pos x="230" y="422"/>
                </a:cxn>
                <a:cxn ang="0">
                  <a:pos x="228" y="435"/>
                </a:cxn>
                <a:cxn ang="0">
                  <a:pos x="228" y="446"/>
                </a:cxn>
                <a:cxn ang="0">
                  <a:pos x="228" y="933"/>
                </a:cxn>
                <a:cxn ang="0">
                  <a:pos x="0" y="933"/>
                </a:cxn>
                <a:cxn ang="0">
                  <a:pos x="0" y="22"/>
                </a:cxn>
              </a:cxnLst>
              <a:rect l="0" t="0" r="r" b="b"/>
              <a:pathLst>
                <a:path w="583" h="933">
                  <a:moveTo>
                    <a:pt x="0" y="22"/>
                  </a:moveTo>
                  <a:lnTo>
                    <a:pt x="228" y="22"/>
                  </a:lnTo>
                  <a:lnTo>
                    <a:pt x="228" y="167"/>
                  </a:lnTo>
                  <a:lnTo>
                    <a:pt x="232" y="167"/>
                  </a:lnTo>
                  <a:lnTo>
                    <a:pt x="232" y="167"/>
                  </a:lnTo>
                  <a:lnTo>
                    <a:pt x="241" y="148"/>
                  </a:lnTo>
                  <a:lnTo>
                    <a:pt x="252" y="129"/>
                  </a:lnTo>
                  <a:lnTo>
                    <a:pt x="265" y="112"/>
                  </a:lnTo>
                  <a:lnTo>
                    <a:pt x="278" y="97"/>
                  </a:lnTo>
                  <a:lnTo>
                    <a:pt x="292" y="81"/>
                  </a:lnTo>
                  <a:lnTo>
                    <a:pt x="307" y="68"/>
                  </a:lnTo>
                  <a:lnTo>
                    <a:pt x="324" y="55"/>
                  </a:lnTo>
                  <a:lnTo>
                    <a:pt x="340" y="44"/>
                  </a:lnTo>
                  <a:lnTo>
                    <a:pt x="358" y="34"/>
                  </a:lnTo>
                  <a:lnTo>
                    <a:pt x="377" y="25"/>
                  </a:lnTo>
                  <a:lnTo>
                    <a:pt x="396" y="17"/>
                  </a:lnTo>
                  <a:lnTo>
                    <a:pt x="415" y="11"/>
                  </a:lnTo>
                  <a:lnTo>
                    <a:pt x="436" y="6"/>
                  </a:lnTo>
                  <a:lnTo>
                    <a:pt x="457" y="3"/>
                  </a:lnTo>
                  <a:lnTo>
                    <a:pt x="480" y="0"/>
                  </a:lnTo>
                  <a:lnTo>
                    <a:pt x="501" y="0"/>
                  </a:lnTo>
                  <a:lnTo>
                    <a:pt x="501" y="0"/>
                  </a:lnTo>
                  <a:lnTo>
                    <a:pt x="522" y="1"/>
                  </a:lnTo>
                  <a:lnTo>
                    <a:pt x="543" y="3"/>
                  </a:lnTo>
                  <a:lnTo>
                    <a:pt x="563" y="8"/>
                  </a:lnTo>
                  <a:lnTo>
                    <a:pt x="583" y="13"/>
                  </a:lnTo>
                  <a:lnTo>
                    <a:pt x="583" y="233"/>
                  </a:lnTo>
                  <a:lnTo>
                    <a:pt x="583" y="233"/>
                  </a:lnTo>
                  <a:lnTo>
                    <a:pt x="555" y="226"/>
                  </a:lnTo>
                  <a:lnTo>
                    <a:pt x="528" y="221"/>
                  </a:lnTo>
                  <a:lnTo>
                    <a:pt x="500" y="218"/>
                  </a:lnTo>
                  <a:lnTo>
                    <a:pt x="486" y="217"/>
                  </a:lnTo>
                  <a:lnTo>
                    <a:pt x="473" y="216"/>
                  </a:lnTo>
                  <a:lnTo>
                    <a:pt x="473" y="216"/>
                  </a:lnTo>
                  <a:lnTo>
                    <a:pt x="453" y="217"/>
                  </a:lnTo>
                  <a:lnTo>
                    <a:pt x="435" y="218"/>
                  </a:lnTo>
                  <a:lnTo>
                    <a:pt x="418" y="221"/>
                  </a:lnTo>
                  <a:lnTo>
                    <a:pt x="400" y="224"/>
                  </a:lnTo>
                  <a:lnTo>
                    <a:pt x="385" y="228"/>
                  </a:lnTo>
                  <a:lnTo>
                    <a:pt x="371" y="233"/>
                  </a:lnTo>
                  <a:lnTo>
                    <a:pt x="356" y="238"/>
                  </a:lnTo>
                  <a:lnTo>
                    <a:pt x="344" y="245"/>
                  </a:lnTo>
                  <a:lnTo>
                    <a:pt x="332" y="252"/>
                  </a:lnTo>
                  <a:lnTo>
                    <a:pt x="321" y="260"/>
                  </a:lnTo>
                  <a:lnTo>
                    <a:pt x="311" y="268"/>
                  </a:lnTo>
                  <a:lnTo>
                    <a:pt x="301" y="276"/>
                  </a:lnTo>
                  <a:lnTo>
                    <a:pt x="292" y="284"/>
                  </a:lnTo>
                  <a:lnTo>
                    <a:pt x="284" y="293"/>
                  </a:lnTo>
                  <a:lnTo>
                    <a:pt x="277" y="302"/>
                  </a:lnTo>
                  <a:lnTo>
                    <a:pt x="270" y="313"/>
                  </a:lnTo>
                  <a:lnTo>
                    <a:pt x="259" y="332"/>
                  </a:lnTo>
                  <a:lnTo>
                    <a:pt x="248" y="351"/>
                  </a:lnTo>
                  <a:lnTo>
                    <a:pt x="241" y="371"/>
                  </a:lnTo>
                  <a:lnTo>
                    <a:pt x="236" y="389"/>
                  </a:lnTo>
                  <a:lnTo>
                    <a:pt x="232" y="406"/>
                  </a:lnTo>
                  <a:lnTo>
                    <a:pt x="230" y="422"/>
                  </a:lnTo>
                  <a:lnTo>
                    <a:pt x="228" y="435"/>
                  </a:lnTo>
                  <a:lnTo>
                    <a:pt x="228" y="446"/>
                  </a:lnTo>
                  <a:lnTo>
                    <a:pt x="228" y="933"/>
                  </a:lnTo>
                  <a:lnTo>
                    <a:pt x="0" y="933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33"/>
            <p:cNvSpPr>
              <a:spLocks noEditPoints="1"/>
            </p:cNvSpPr>
            <p:nvPr/>
          </p:nvSpPr>
          <p:spPr bwMode="auto">
            <a:xfrm>
              <a:off x="6550025" y="5346700"/>
              <a:ext cx="781050" cy="1101725"/>
            </a:xfrm>
            <a:custGeom>
              <a:avLst/>
              <a:gdLst/>
              <a:ahLst/>
              <a:cxnLst>
                <a:cxn ang="0">
                  <a:pos x="735" y="120"/>
                </a:cxn>
                <a:cxn ang="0">
                  <a:pos x="629" y="38"/>
                </a:cxn>
                <a:cxn ang="0">
                  <a:pos x="497" y="2"/>
                </a:cxn>
                <a:cxn ang="0">
                  <a:pos x="374" y="5"/>
                </a:cxn>
                <a:cxn ang="0">
                  <a:pos x="240" y="46"/>
                </a:cxn>
                <a:cxn ang="0">
                  <a:pos x="134" y="122"/>
                </a:cxn>
                <a:cxn ang="0">
                  <a:pos x="58" y="227"/>
                </a:cxn>
                <a:cxn ang="0">
                  <a:pos x="12" y="356"/>
                </a:cxn>
                <a:cxn ang="0">
                  <a:pos x="0" y="478"/>
                </a:cxn>
                <a:cxn ang="0">
                  <a:pos x="18" y="616"/>
                </a:cxn>
                <a:cxn ang="0">
                  <a:pos x="71" y="738"/>
                </a:cxn>
                <a:cxn ang="0">
                  <a:pos x="156" y="838"/>
                </a:cxn>
                <a:cxn ang="0">
                  <a:pos x="268" y="907"/>
                </a:cxn>
                <a:cxn ang="0">
                  <a:pos x="403" y="942"/>
                </a:cxn>
                <a:cxn ang="0">
                  <a:pos x="517" y="940"/>
                </a:cxn>
                <a:cxn ang="0">
                  <a:pos x="640" y="902"/>
                </a:cxn>
                <a:cxn ang="0">
                  <a:pos x="738" y="828"/>
                </a:cxn>
                <a:cxn ang="0">
                  <a:pos x="752" y="943"/>
                </a:cxn>
                <a:cxn ang="0">
                  <a:pos x="722" y="1054"/>
                </a:cxn>
                <a:cxn ang="0">
                  <a:pos x="675" y="1117"/>
                </a:cxn>
                <a:cxn ang="0">
                  <a:pos x="605" y="1161"/>
                </a:cxn>
                <a:cxn ang="0">
                  <a:pos x="506" y="1182"/>
                </a:cxn>
                <a:cxn ang="0">
                  <a:pos x="398" y="1178"/>
                </a:cxn>
                <a:cxn ang="0">
                  <a:pos x="278" y="1141"/>
                </a:cxn>
                <a:cxn ang="0">
                  <a:pos x="171" y="1067"/>
                </a:cxn>
                <a:cxn ang="0">
                  <a:pos x="93" y="1294"/>
                </a:cxn>
                <a:cxn ang="0">
                  <a:pos x="257" y="1364"/>
                </a:cxn>
                <a:cxn ang="0">
                  <a:pos x="437" y="1388"/>
                </a:cxn>
                <a:cxn ang="0">
                  <a:pos x="593" y="1379"/>
                </a:cxn>
                <a:cxn ang="0">
                  <a:pos x="746" y="1330"/>
                </a:cxn>
                <a:cxn ang="0">
                  <a:pos x="859" y="1242"/>
                </a:cxn>
                <a:cxn ang="0">
                  <a:pos x="935" y="1121"/>
                </a:cxn>
                <a:cxn ang="0">
                  <a:pos x="976" y="968"/>
                </a:cxn>
                <a:cxn ang="0">
                  <a:pos x="767" y="22"/>
                </a:cxn>
                <a:cxn ang="0">
                  <a:pos x="440" y="734"/>
                </a:cxn>
                <a:cxn ang="0">
                  <a:pos x="366" y="708"/>
                </a:cxn>
                <a:cxn ang="0">
                  <a:pos x="303" y="662"/>
                </a:cxn>
                <a:cxn ang="0">
                  <a:pos x="259" y="601"/>
                </a:cxn>
                <a:cxn ang="0">
                  <a:pos x="233" y="529"/>
                </a:cxn>
                <a:cxn ang="0">
                  <a:pos x="228" y="461"/>
                </a:cxn>
                <a:cxn ang="0">
                  <a:pos x="243" y="378"/>
                </a:cxn>
                <a:cxn ang="0">
                  <a:pos x="278" y="309"/>
                </a:cxn>
                <a:cxn ang="0">
                  <a:pos x="332" y="256"/>
                </a:cxn>
                <a:cxn ang="0">
                  <a:pos x="400" y="220"/>
                </a:cxn>
                <a:cxn ang="0">
                  <a:pos x="483" y="205"/>
                </a:cxn>
                <a:cxn ang="0">
                  <a:pos x="556" y="210"/>
                </a:cxn>
                <a:cxn ang="0">
                  <a:pos x="633" y="235"/>
                </a:cxn>
                <a:cxn ang="0">
                  <a:pos x="694" y="279"/>
                </a:cxn>
                <a:cxn ang="0">
                  <a:pos x="737" y="340"/>
                </a:cxn>
                <a:cxn ang="0">
                  <a:pos x="762" y="415"/>
                </a:cxn>
                <a:cxn ang="0">
                  <a:pos x="765" y="500"/>
                </a:cxn>
                <a:cxn ang="0">
                  <a:pos x="744" y="590"/>
                </a:cxn>
                <a:cxn ang="0">
                  <a:pos x="703" y="654"/>
                </a:cxn>
                <a:cxn ang="0">
                  <a:pos x="645" y="702"/>
                </a:cxn>
                <a:cxn ang="0">
                  <a:pos x="569" y="731"/>
                </a:cxn>
                <a:cxn ang="0">
                  <a:pos x="495" y="739"/>
                </a:cxn>
              </a:cxnLst>
              <a:rect l="0" t="0" r="r" b="b"/>
              <a:pathLst>
                <a:path w="983" h="1388">
                  <a:moveTo>
                    <a:pt x="767" y="22"/>
                  </a:moveTo>
                  <a:lnTo>
                    <a:pt x="767" y="159"/>
                  </a:lnTo>
                  <a:lnTo>
                    <a:pt x="763" y="159"/>
                  </a:lnTo>
                  <a:lnTo>
                    <a:pt x="763" y="159"/>
                  </a:lnTo>
                  <a:lnTo>
                    <a:pt x="750" y="139"/>
                  </a:lnTo>
                  <a:lnTo>
                    <a:pt x="735" y="120"/>
                  </a:lnTo>
                  <a:lnTo>
                    <a:pt x="720" y="104"/>
                  </a:lnTo>
                  <a:lnTo>
                    <a:pt x="704" y="88"/>
                  </a:lnTo>
                  <a:lnTo>
                    <a:pt x="687" y="73"/>
                  </a:lnTo>
                  <a:lnTo>
                    <a:pt x="668" y="60"/>
                  </a:lnTo>
                  <a:lnTo>
                    <a:pt x="649" y="49"/>
                  </a:lnTo>
                  <a:lnTo>
                    <a:pt x="629" y="38"/>
                  </a:lnTo>
                  <a:lnTo>
                    <a:pt x="609" y="28"/>
                  </a:lnTo>
                  <a:lnTo>
                    <a:pt x="588" y="21"/>
                  </a:lnTo>
                  <a:lnTo>
                    <a:pt x="565" y="14"/>
                  </a:lnTo>
                  <a:lnTo>
                    <a:pt x="543" y="9"/>
                  </a:lnTo>
                  <a:lnTo>
                    <a:pt x="520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0" y="0"/>
                  </a:lnTo>
                  <a:lnTo>
                    <a:pt x="450" y="0"/>
                  </a:lnTo>
                  <a:lnTo>
                    <a:pt x="424" y="0"/>
                  </a:lnTo>
                  <a:lnTo>
                    <a:pt x="398" y="2"/>
                  </a:lnTo>
                  <a:lnTo>
                    <a:pt x="374" y="5"/>
                  </a:lnTo>
                  <a:lnTo>
                    <a:pt x="350" y="9"/>
                  </a:lnTo>
                  <a:lnTo>
                    <a:pt x="327" y="14"/>
                  </a:lnTo>
                  <a:lnTo>
                    <a:pt x="304" y="20"/>
                  </a:lnTo>
                  <a:lnTo>
                    <a:pt x="282" y="28"/>
                  </a:lnTo>
                  <a:lnTo>
                    <a:pt x="261" y="37"/>
                  </a:lnTo>
                  <a:lnTo>
                    <a:pt x="240" y="46"/>
                  </a:lnTo>
                  <a:lnTo>
                    <a:pt x="221" y="56"/>
                  </a:lnTo>
                  <a:lnTo>
                    <a:pt x="203" y="68"/>
                  </a:lnTo>
                  <a:lnTo>
                    <a:pt x="184" y="80"/>
                  </a:lnTo>
                  <a:lnTo>
                    <a:pt x="167" y="93"/>
                  </a:lnTo>
                  <a:lnTo>
                    <a:pt x="151" y="107"/>
                  </a:lnTo>
                  <a:lnTo>
                    <a:pt x="134" y="122"/>
                  </a:lnTo>
                  <a:lnTo>
                    <a:pt x="120" y="137"/>
                  </a:lnTo>
                  <a:lnTo>
                    <a:pt x="106" y="154"/>
                  </a:lnTo>
                  <a:lnTo>
                    <a:pt x="93" y="171"/>
                  </a:lnTo>
                  <a:lnTo>
                    <a:pt x="80" y="189"/>
                  </a:lnTo>
                  <a:lnTo>
                    <a:pt x="68" y="208"/>
                  </a:lnTo>
                  <a:lnTo>
                    <a:pt x="58" y="227"/>
                  </a:lnTo>
                  <a:lnTo>
                    <a:pt x="48" y="247"/>
                  </a:lnTo>
                  <a:lnTo>
                    <a:pt x="39" y="268"/>
                  </a:lnTo>
                  <a:lnTo>
                    <a:pt x="30" y="289"/>
                  </a:lnTo>
                  <a:lnTo>
                    <a:pt x="23" y="312"/>
                  </a:lnTo>
                  <a:lnTo>
                    <a:pt x="17" y="334"/>
                  </a:lnTo>
                  <a:lnTo>
                    <a:pt x="12" y="356"/>
                  </a:lnTo>
                  <a:lnTo>
                    <a:pt x="8" y="380"/>
                  </a:lnTo>
                  <a:lnTo>
                    <a:pt x="5" y="403"/>
                  </a:lnTo>
                  <a:lnTo>
                    <a:pt x="2" y="428"/>
                  </a:lnTo>
                  <a:lnTo>
                    <a:pt x="1" y="452"/>
                  </a:lnTo>
                  <a:lnTo>
                    <a:pt x="0" y="478"/>
                  </a:lnTo>
                  <a:lnTo>
                    <a:pt x="0" y="478"/>
                  </a:lnTo>
                  <a:lnTo>
                    <a:pt x="1" y="502"/>
                  </a:lnTo>
                  <a:lnTo>
                    <a:pt x="2" y="525"/>
                  </a:lnTo>
                  <a:lnTo>
                    <a:pt x="5" y="549"/>
                  </a:lnTo>
                  <a:lnTo>
                    <a:pt x="8" y="571"/>
                  </a:lnTo>
                  <a:lnTo>
                    <a:pt x="13" y="595"/>
                  </a:lnTo>
                  <a:lnTo>
                    <a:pt x="18" y="616"/>
                  </a:lnTo>
                  <a:lnTo>
                    <a:pt x="25" y="638"/>
                  </a:lnTo>
                  <a:lnTo>
                    <a:pt x="32" y="659"/>
                  </a:lnTo>
                  <a:lnTo>
                    <a:pt x="41" y="680"/>
                  </a:lnTo>
                  <a:lnTo>
                    <a:pt x="50" y="701"/>
                  </a:lnTo>
                  <a:lnTo>
                    <a:pt x="60" y="720"/>
                  </a:lnTo>
                  <a:lnTo>
                    <a:pt x="71" y="738"/>
                  </a:lnTo>
                  <a:lnTo>
                    <a:pt x="83" y="757"/>
                  </a:lnTo>
                  <a:lnTo>
                    <a:pt x="97" y="775"/>
                  </a:lnTo>
                  <a:lnTo>
                    <a:pt x="110" y="791"/>
                  </a:lnTo>
                  <a:lnTo>
                    <a:pt x="124" y="808"/>
                  </a:lnTo>
                  <a:lnTo>
                    <a:pt x="139" y="823"/>
                  </a:lnTo>
                  <a:lnTo>
                    <a:pt x="156" y="838"/>
                  </a:lnTo>
                  <a:lnTo>
                    <a:pt x="172" y="851"/>
                  </a:lnTo>
                  <a:lnTo>
                    <a:pt x="190" y="865"/>
                  </a:lnTo>
                  <a:lnTo>
                    <a:pt x="209" y="877"/>
                  </a:lnTo>
                  <a:lnTo>
                    <a:pt x="227" y="888"/>
                  </a:lnTo>
                  <a:lnTo>
                    <a:pt x="247" y="898"/>
                  </a:lnTo>
                  <a:lnTo>
                    <a:pt x="268" y="907"/>
                  </a:lnTo>
                  <a:lnTo>
                    <a:pt x="288" y="916"/>
                  </a:lnTo>
                  <a:lnTo>
                    <a:pt x="311" y="924"/>
                  </a:lnTo>
                  <a:lnTo>
                    <a:pt x="333" y="930"/>
                  </a:lnTo>
                  <a:lnTo>
                    <a:pt x="355" y="935"/>
                  </a:lnTo>
                  <a:lnTo>
                    <a:pt x="379" y="939"/>
                  </a:lnTo>
                  <a:lnTo>
                    <a:pt x="403" y="942"/>
                  </a:lnTo>
                  <a:lnTo>
                    <a:pt x="429" y="944"/>
                  </a:lnTo>
                  <a:lnTo>
                    <a:pt x="453" y="944"/>
                  </a:lnTo>
                  <a:lnTo>
                    <a:pt x="453" y="944"/>
                  </a:lnTo>
                  <a:lnTo>
                    <a:pt x="475" y="944"/>
                  </a:lnTo>
                  <a:lnTo>
                    <a:pt x="496" y="942"/>
                  </a:lnTo>
                  <a:lnTo>
                    <a:pt x="517" y="940"/>
                  </a:lnTo>
                  <a:lnTo>
                    <a:pt x="539" y="936"/>
                  </a:lnTo>
                  <a:lnTo>
                    <a:pt x="560" y="932"/>
                  </a:lnTo>
                  <a:lnTo>
                    <a:pt x="581" y="926"/>
                  </a:lnTo>
                  <a:lnTo>
                    <a:pt x="601" y="920"/>
                  </a:lnTo>
                  <a:lnTo>
                    <a:pt x="620" y="911"/>
                  </a:lnTo>
                  <a:lnTo>
                    <a:pt x="640" y="902"/>
                  </a:lnTo>
                  <a:lnTo>
                    <a:pt x="658" y="893"/>
                  </a:lnTo>
                  <a:lnTo>
                    <a:pt x="676" y="882"/>
                  </a:lnTo>
                  <a:lnTo>
                    <a:pt x="693" y="870"/>
                  </a:lnTo>
                  <a:lnTo>
                    <a:pt x="709" y="857"/>
                  </a:lnTo>
                  <a:lnTo>
                    <a:pt x="724" y="843"/>
                  </a:lnTo>
                  <a:lnTo>
                    <a:pt x="738" y="828"/>
                  </a:lnTo>
                  <a:lnTo>
                    <a:pt x="752" y="812"/>
                  </a:lnTo>
                  <a:lnTo>
                    <a:pt x="756" y="812"/>
                  </a:lnTo>
                  <a:lnTo>
                    <a:pt x="756" y="878"/>
                  </a:lnTo>
                  <a:lnTo>
                    <a:pt x="756" y="878"/>
                  </a:lnTo>
                  <a:lnTo>
                    <a:pt x="755" y="911"/>
                  </a:lnTo>
                  <a:lnTo>
                    <a:pt x="752" y="943"/>
                  </a:lnTo>
                  <a:lnTo>
                    <a:pt x="748" y="974"/>
                  </a:lnTo>
                  <a:lnTo>
                    <a:pt x="742" y="1002"/>
                  </a:lnTo>
                  <a:lnTo>
                    <a:pt x="737" y="1015"/>
                  </a:lnTo>
                  <a:lnTo>
                    <a:pt x="732" y="1029"/>
                  </a:lnTo>
                  <a:lnTo>
                    <a:pt x="727" y="1042"/>
                  </a:lnTo>
                  <a:lnTo>
                    <a:pt x="722" y="1054"/>
                  </a:lnTo>
                  <a:lnTo>
                    <a:pt x="716" y="1066"/>
                  </a:lnTo>
                  <a:lnTo>
                    <a:pt x="709" y="1077"/>
                  </a:lnTo>
                  <a:lnTo>
                    <a:pt x="702" y="1088"/>
                  </a:lnTo>
                  <a:lnTo>
                    <a:pt x="694" y="1099"/>
                  </a:lnTo>
                  <a:lnTo>
                    <a:pt x="685" y="1108"/>
                  </a:lnTo>
                  <a:lnTo>
                    <a:pt x="675" y="1117"/>
                  </a:lnTo>
                  <a:lnTo>
                    <a:pt x="666" y="1126"/>
                  </a:lnTo>
                  <a:lnTo>
                    <a:pt x="655" y="1134"/>
                  </a:lnTo>
                  <a:lnTo>
                    <a:pt x="644" y="1142"/>
                  </a:lnTo>
                  <a:lnTo>
                    <a:pt x="631" y="1149"/>
                  </a:lnTo>
                  <a:lnTo>
                    <a:pt x="618" y="1155"/>
                  </a:lnTo>
                  <a:lnTo>
                    <a:pt x="605" y="1161"/>
                  </a:lnTo>
                  <a:lnTo>
                    <a:pt x="591" y="1166"/>
                  </a:lnTo>
                  <a:lnTo>
                    <a:pt x="575" y="1170"/>
                  </a:lnTo>
                  <a:lnTo>
                    <a:pt x="559" y="1174"/>
                  </a:lnTo>
                  <a:lnTo>
                    <a:pt x="543" y="1177"/>
                  </a:lnTo>
                  <a:lnTo>
                    <a:pt x="525" y="1180"/>
                  </a:lnTo>
                  <a:lnTo>
                    <a:pt x="506" y="1182"/>
                  </a:lnTo>
                  <a:lnTo>
                    <a:pt x="487" y="1183"/>
                  </a:lnTo>
                  <a:lnTo>
                    <a:pt x="467" y="1183"/>
                  </a:lnTo>
                  <a:lnTo>
                    <a:pt x="467" y="1183"/>
                  </a:lnTo>
                  <a:lnTo>
                    <a:pt x="443" y="1182"/>
                  </a:lnTo>
                  <a:lnTo>
                    <a:pt x="421" y="1181"/>
                  </a:lnTo>
                  <a:lnTo>
                    <a:pt x="398" y="1178"/>
                  </a:lnTo>
                  <a:lnTo>
                    <a:pt x="377" y="1174"/>
                  </a:lnTo>
                  <a:lnTo>
                    <a:pt x="356" y="1170"/>
                  </a:lnTo>
                  <a:lnTo>
                    <a:pt x="336" y="1164"/>
                  </a:lnTo>
                  <a:lnTo>
                    <a:pt x="316" y="1157"/>
                  </a:lnTo>
                  <a:lnTo>
                    <a:pt x="296" y="1149"/>
                  </a:lnTo>
                  <a:lnTo>
                    <a:pt x="278" y="1141"/>
                  </a:lnTo>
                  <a:lnTo>
                    <a:pt x="260" y="1130"/>
                  </a:lnTo>
                  <a:lnTo>
                    <a:pt x="241" y="1120"/>
                  </a:lnTo>
                  <a:lnTo>
                    <a:pt x="223" y="1108"/>
                  </a:lnTo>
                  <a:lnTo>
                    <a:pt x="206" y="1096"/>
                  </a:lnTo>
                  <a:lnTo>
                    <a:pt x="188" y="1082"/>
                  </a:lnTo>
                  <a:lnTo>
                    <a:pt x="171" y="1067"/>
                  </a:lnTo>
                  <a:lnTo>
                    <a:pt x="154" y="1052"/>
                  </a:lnTo>
                  <a:lnTo>
                    <a:pt x="17" y="1238"/>
                  </a:lnTo>
                  <a:lnTo>
                    <a:pt x="17" y="1238"/>
                  </a:lnTo>
                  <a:lnTo>
                    <a:pt x="42" y="1259"/>
                  </a:lnTo>
                  <a:lnTo>
                    <a:pt x="67" y="1277"/>
                  </a:lnTo>
                  <a:lnTo>
                    <a:pt x="93" y="1294"/>
                  </a:lnTo>
                  <a:lnTo>
                    <a:pt x="118" y="1310"/>
                  </a:lnTo>
                  <a:lnTo>
                    <a:pt x="144" y="1324"/>
                  </a:lnTo>
                  <a:lnTo>
                    <a:pt x="172" y="1336"/>
                  </a:lnTo>
                  <a:lnTo>
                    <a:pt x="200" y="1346"/>
                  </a:lnTo>
                  <a:lnTo>
                    <a:pt x="228" y="1356"/>
                  </a:lnTo>
                  <a:lnTo>
                    <a:pt x="257" y="1364"/>
                  </a:lnTo>
                  <a:lnTo>
                    <a:pt x="286" y="1371"/>
                  </a:lnTo>
                  <a:lnTo>
                    <a:pt x="316" y="1377"/>
                  </a:lnTo>
                  <a:lnTo>
                    <a:pt x="345" y="1381"/>
                  </a:lnTo>
                  <a:lnTo>
                    <a:pt x="376" y="1384"/>
                  </a:lnTo>
                  <a:lnTo>
                    <a:pt x="406" y="1387"/>
                  </a:lnTo>
                  <a:lnTo>
                    <a:pt x="437" y="1388"/>
                  </a:lnTo>
                  <a:lnTo>
                    <a:pt x="468" y="1388"/>
                  </a:lnTo>
                  <a:lnTo>
                    <a:pt x="468" y="1388"/>
                  </a:lnTo>
                  <a:lnTo>
                    <a:pt x="501" y="1388"/>
                  </a:lnTo>
                  <a:lnTo>
                    <a:pt x="533" y="1386"/>
                  </a:lnTo>
                  <a:lnTo>
                    <a:pt x="563" y="1383"/>
                  </a:lnTo>
                  <a:lnTo>
                    <a:pt x="593" y="1379"/>
                  </a:lnTo>
                  <a:lnTo>
                    <a:pt x="621" y="1374"/>
                  </a:lnTo>
                  <a:lnTo>
                    <a:pt x="648" y="1367"/>
                  </a:lnTo>
                  <a:lnTo>
                    <a:pt x="674" y="1359"/>
                  </a:lnTo>
                  <a:lnTo>
                    <a:pt x="699" y="1350"/>
                  </a:lnTo>
                  <a:lnTo>
                    <a:pt x="722" y="1341"/>
                  </a:lnTo>
                  <a:lnTo>
                    <a:pt x="746" y="1330"/>
                  </a:lnTo>
                  <a:lnTo>
                    <a:pt x="767" y="1318"/>
                  </a:lnTo>
                  <a:lnTo>
                    <a:pt x="787" y="1304"/>
                  </a:lnTo>
                  <a:lnTo>
                    <a:pt x="807" y="1291"/>
                  </a:lnTo>
                  <a:lnTo>
                    <a:pt x="825" y="1276"/>
                  </a:lnTo>
                  <a:lnTo>
                    <a:pt x="842" y="1260"/>
                  </a:lnTo>
                  <a:lnTo>
                    <a:pt x="859" y="1242"/>
                  </a:lnTo>
                  <a:lnTo>
                    <a:pt x="874" y="1225"/>
                  </a:lnTo>
                  <a:lnTo>
                    <a:pt x="888" y="1206"/>
                  </a:lnTo>
                  <a:lnTo>
                    <a:pt x="901" y="1186"/>
                  </a:lnTo>
                  <a:lnTo>
                    <a:pt x="914" y="1165"/>
                  </a:lnTo>
                  <a:lnTo>
                    <a:pt x="925" y="1144"/>
                  </a:lnTo>
                  <a:lnTo>
                    <a:pt x="935" y="1121"/>
                  </a:lnTo>
                  <a:lnTo>
                    <a:pt x="944" y="1098"/>
                  </a:lnTo>
                  <a:lnTo>
                    <a:pt x="952" y="1073"/>
                  </a:lnTo>
                  <a:lnTo>
                    <a:pt x="960" y="1049"/>
                  </a:lnTo>
                  <a:lnTo>
                    <a:pt x="966" y="1022"/>
                  </a:lnTo>
                  <a:lnTo>
                    <a:pt x="971" y="996"/>
                  </a:lnTo>
                  <a:lnTo>
                    <a:pt x="976" y="968"/>
                  </a:lnTo>
                  <a:lnTo>
                    <a:pt x="979" y="941"/>
                  </a:lnTo>
                  <a:lnTo>
                    <a:pt x="981" y="911"/>
                  </a:lnTo>
                  <a:lnTo>
                    <a:pt x="983" y="882"/>
                  </a:lnTo>
                  <a:lnTo>
                    <a:pt x="983" y="851"/>
                  </a:lnTo>
                  <a:lnTo>
                    <a:pt x="983" y="22"/>
                  </a:lnTo>
                  <a:lnTo>
                    <a:pt x="767" y="22"/>
                  </a:lnTo>
                  <a:close/>
                  <a:moveTo>
                    <a:pt x="495" y="739"/>
                  </a:moveTo>
                  <a:lnTo>
                    <a:pt x="495" y="739"/>
                  </a:lnTo>
                  <a:lnTo>
                    <a:pt x="481" y="739"/>
                  </a:lnTo>
                  <a:lnTo>
                    <a:pt x="467" y="738"/>
                  </a:lnTo>
                  <a:lnTo>
                    <a:pt x="453" y="736"/>
                  </a:lnTo>
                  <a:lnTo>
                    <a:pt x="440" y="734"/>
                  </a:lnTo>
                  <a:lnTo>
                    <a:pt x="427" y="731"/>
                  </a:lnTo>
                  <a:lnTo>
                    <a:pt x="413" y="727"/>
                  </a:lnTo>
                  <a:lnTo>
                    <a:pt x="401" y="723"/>
                  </a:lnTo>
                  <a:lnTo>
                    <a:pt x="389" y="719"/>
                  </a:lnTo>
                  <a:lnTo>
                    <a:pt x="377" y="713"/>
                  </a:lnTo>
                  <a:lnTo>
                    <a:pt x="366" y="708"/>
                  </a:lnTo>
                  <a:lnTo>
                    <a:pt x="354" y="701"/>
                  </a:lnTo>
                  <a:lnTo>
                    <a:pt x="343" y="694"/>
                  </a:lnTo>
                  <a:lnTo>
                    <a:pt x="333" y="686"/>
                  </a:lnTo>
                  <a:lnTo>
                    <a:pt x="323" y="679"/>
                  </a:lnTo>
                  <a:lnTo>
                    <a:pt x="313" y="670"/>
                  </a:lnTo>
                  <a:lnTo>
                    <a:pt x="303" y="662"/>
                  </a:lnTo>
                  <a:lnTo>
                    <a:pt x="295" y="653"/>
                  </a:lnTo>
                  <a:lnTo>
                    <a:pt x="287" y="643"/>
                  </a:lnTo>
                  <a:lnTo>
                    <a:pt x="279" y="633"/>
                  </a:lnTo>
                  <a:lnTo>
                    <a:pt x="272" y="622"/>
                  </a:lnTo>
                  <a:lnTo>
                    <a:pt x="265" y="612"/>
                  </a:lnTo>
                  <a:lnTo>
                    <a:pt x="259" y="601"/>
                  </a:lnTo>
                  <a:lnTo>
                    <a:pt x="254" y="590"/>
                  </a:lnTo>
                  <a:lnTo>
                    <a:pt x="248" y="577"/>
                  </a:lnTo>
                  <a:lnTo>
                    <a:pt x="243" y="566"/>
                  </a:lnTo>
                  <a:lnTo>
                    <a:pt x="239" y="554"/>
                  </a:lnTo>
                  <a:lnTo>
                    <a:pt x="236" y="542"/>
                  </a:lnTo>
                  <a:lnTo>
                    <a:pt x="233" y="529"/>
                  </a:lnTo>
                  <a:lnTo>
                    <a:pt x="231" y="515"/>
                  </a:lnTo>
                  <a:lnTo>
                    <a:pt x="229" y="503"/>
                  </a:lnTo>
                  <a:lnTo>
                    <a:pt x="228" y="490"/>
                  </a:lnTo>
                  <a:lnTo>
                    <a:pt x="228" y="476"/>
                  </a:lnTo>
                  <a:lnTo>
                    <a:pt x="228" y="476"/>
                  </a:lnTo>
                  <a:lnTo>
                    <a:pt x="228" y="461"/>
                  </a:lnTo>
                  <a:lnTo>
                    <a:pt x="229" y="446"/>
                  </a:lnTo>
                  <a:lnTo>
                    <a:pt x="231" y="432"/>
                  </a:lnTo>
                  <a:lnTo>
                    <a:pt x="233" y="417"/>
                  </a:lnTo>
                  <a:lnTo>
                    <a:pt x="235" y="404"/>
                  </a:lnTo>
                  <a:lnTo>
                    <a:pt x="239" y="391"/>
                  </a:lnTo>
                  <a:lnTo>
                    <a:pt x="243" y="378"/>
                  </a:lnTo>
                  <a:lnTo>
                    <a:pt x="247" y="366"/>
                  </a:lnTo>
                  <a:lnTo>
                    <a:pt x="252" y="353"/>
                  </a:lnTo>
                  <a:lnTo>
                    <a:pt x="259" y="341"/>
                  </a:lnTo>
                  <a:lnTo>
                    <a:pt x="265" y="330"/>
                  </a:lnTo>
                  <a:lnTo>
                    <a:pt x="271" y="319"/>
                  </a:lnTo>
                  <a:lnTo>
                    <a:pt x="278" y="309"/>
                  </a:lnTo>
                  <a:lnTo>
                    <a:pt x="286" y="298"/>
                  </a:lnTo>
                  <a:lnTo>
                    <a:pt x="294" y="289"/>
                  </a:lnTo>
                  <a:lnTo>
                    <a:pt x="302" y="280"/>
                  </a:lnTo>
                  <a:lnTo>
                    <a:pt x="312" y="271"/>
                  </a:lnTo>
                  <a:lnTo>
                    <a:pt x="322" y="263"/>
                  </a:lnTo>
                  <a:lnTo>
                    <a:pt x="332" y="256"/>
                  </a:lnTo>
                  <a:lnTo>
                    <a:pt x="342" y="247"/>
                  </a:lnTo>
                  <a:lnTo>
                    <a:pt x="353" y="241"/>
                  </a:lnTo>
                  <a:lnTo>
                    <a:pt x="365" y="235"/>
                  </a:lnTo>
                  <a:lnTo>
                    <a:pt x="376" y="229"/>
                  </a:lnTo>
                  <a:lnTo>
                    <a:pt x="388" y="224"/>
                  </a:lnTo>
                  <a:lnTo>
                    <a:pt x="400" y="220"/>
                  </a:lnTo>
                  <a:lnTo>
                    <a:pt x="413" y="216"/>
                  </a:lnTo>
                  <a:lnTo>
                    <a:pt x="427" y="213"/>
                  </a:lnTo>
                  <a:lnTo>
                    <a:pt x="440" y="210"/>
                  </a:lnTo>
                  <a:lnTo>
                    <a:pt x="454" y="208"/>
                  </a:lnTo>
                  <a:lnTo>
                    <a:pt x="468" y="206"/>
                  </a:lnTo>
                  <a:lnTo>
                    <a:pt x="483" y="205"/>
                  </a:lnTo>
                  <a:lnTo>
                    <a:pt x="497" y="205"/>
                  </a:lnTo>
                  <a:lnTo>
                    <a:pt x="497" y="205"/>
                  </a:lnTo>
                  <a:lnTo>
                    <a:pt x="512" y="205"/>
                  </a:lnTo>
                  <a:lnTo>
                    <a:pt x="528" y="206"/>
                  </a:lnTo>
                  <a:lnTo>
                    <a:pt x="542" y="208"/>
                  </a:lnTo>
                  <a:lnTo>
                    <a:pt x="556" y="210"/>
                  </a:lnTo>
                  <a:lnTo>
                    <a:pt x="570" y="213"/>
                  </a:lnTo>
                  <a:lnTo>
                    <a:pt x="584" y="216"/>
                  </a:lnTo>
                  <a:lnTo>
                    <a:pt x="597" y="220"/>
                  </a:lnTo>
                  <a:lnTo>
                    <a:pt x="609" y="224"/>
                  </a:lnTo>
                  <a:lnTo>
                    <a:pt x="621" y="229"/>
                  </a:lnTo>
                  <a:lnTo>
                    <a:pt x="633" y="235"/>
                  </a:lnTo>
                  <a:lnTo>
                    <a:pt x="644" y="241"/>
                  </a:lnTo>
                  <a:lnTo>
                    <a:pt x="655" y="247"/>
                  </a:lnTo>
                  <a:lnTo>
                    <a:pt x="665" y="255"/>
                  </a:lnTo>
                  <a:lnTo>
                    <a:pt x="675" y="263"/>
                  </a:lnTo>
                  <a:lnTo>
                    <a:pt x="684" y="271"/>
                  </a:lnTo>
                  <a:lnTo>
                    <a:pt x="694" y="279"/>
                  </a:lnTo>
                  <a:lnTo>
                    <a:pt x="703" y="288"/>
                  </a:lnTo>
                  <a:lnTo>
                    <a:pt x="710" y="298"/>
                  </a:lnTo>
                  <a:lnTo>
                    <a:pt x="718" y="308"/>
                  </a:lnTo>
                  <a:lnTo>
                    <a:pt x="725" y="318"/>
                  </a:lnTo>
                  <a:lnTo>
                    <a:pt x="731" y="329"/>
                  </a:lnTo>
                  <a:lnTo>
                    <a:pt x="737" y="340"/>
                  </a:lnTo>
                  <a:lnTo>
                    <a:pt x="743" y="351"/>
                  </a:lnTo>
                  <a:lnTo>
                    <a:pt x="748" y="364"/>
                  </a:lnTo>
                  <a:lnTo>
                    <a:pt x="752" y="376"/>
                  </a:lnTo>
                  <a:lnTo>
                    <a:pt x="756" y="389"/>
                  </a:lnTo>
                  <a:lnTo>
                    <a:pt x="759" y="402"/>
                  </a:lnTo>
                  <a:lnTo>
                    <a:pt x="762" y="415"/>
                  </a:lnTo>
                  <a:lnTo>
                    <a:pt x="764" y="429"/>
                  </a:lnTo>
                  <a:lnTo>
                    <a:pt x="765" y="443"/>
                  </a:lnTo>
                  <a:lnTo>
                    <a:pt x="766" y="457"/>
                  </a:lnTo>
                  <a:lnTo>
                    <a:pt x="767" y="471"/>
                  </a:lnTo>
                  <a:lnTo>
                    <a:pt x="767" y="471"/>
                  </a:lnTo>
                  <a:lnTo>
                    <a:pt x="765" y="500"/>
                  </a:lnTo>
                  <a:lnTo>
                    <a:pt x="762" y="527"/>
                  </a:lnTo>
                  <a:lnTo>
                    <a:pt x="759" y="540"/>
                  </a:lnTo>
                  <a:lnTo>
                    <a:pt x="756" y="553"/>
                  </a:lnTo>
                  <a:lnTo>
                    <a:pt x="753" y="565"/>
                  </a:lnTo>
                  <a:lnTo>
                    <a:pt x="748" y="577"/>
                  </a:lnTo>
                  <a:lnTo>
                    <a:pt x="744" y="590"/>
                  </a:lnTo>
                  <a:lnTo>
                    <a:pt x="737" y="601"/>
                  </a:lnTo>
                  <a:lnTo>
                    <a:pt x="731" y="612"/>
                  </a:lnTo>
                  <a:lnTo>
                    <a:pt x="725" y="623"/>
                  </a:lnTo>
                  <a:lnTo>
                    <a:pt x="718" y="633"/>
                  </a:lnTo>
                  <a:lnTo>
                    <a:pt x="711" y="644"/>
                  </a:lnTo>
                  <a:lnTo>
                    <a:pt x="703" y="654"/>
                  </a:lnTo>
                  <a:lnTo>
                    <a:pt x="695" y="663"/>
                  </a:lnTo>
                  <a:lnTo>
                    <a:pt x="685" y="671"/>
                  </a:lnTo>
                  <a:lnTo>
                    <a:pt x="675" y="680"/>
                  </a:lnTo>
                  <a:lnTo>
                    <a:pt x="666" y="687"/>
                  </a:lnTo>
                  <a:lnTo>
                    <a:pt x="655" y="694"/>
                  </a:lnTo>
                  <a:lnTo>
                    <a:pt x="645" y="702"/>
                  </a:lnTo>
                  <a:lnTo>
                    <a:pt x="634" y="708"/>
                  </a:lnTo>
                  <a:lnTo>
                    <a:pt x="621" y="714"/>
                  </a:lnTo>
                  <a:lnTo>
                    <a:pt x="609" y="719"/>
                  </a:lnTo>
                  <a:lnTo>
                    <a:pt x="596" y="724"/>
                  </a:lnTo>
                  <a:lnTo>
                    <a:pt x="583" y="728"/>
                  </a:lnTo>
                  <a:lnTo>
                    <a:pt x="569" y="731"/>
                  </a:lnTo>
                  <a:lnTo>
                    <a:pt x="555" y="734"/>
                  </a:lnTo>
                  <a:lnTo>
                    <a:pt x="541" y="736"/>
                  </a:lnTo>
                  <a:lnTo>
                    <a:pt x="527" y="738"/>
                  </a:lnTo>
                  <a:lnTo>
                    <a:pt x="511" y="739"/>
                  </a:lnTo>
                  <a:lnTo>
                    <a:pt x="495" y="739"/>
                  </a:lnTo>
                  <a:lnTo>
                    <a:pt x="495" y="7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03201" y="323851"/>
            <a:ext cx="9203267" cy="4544482"/>
          </a:xfrm>
        </p:spPr>
        <p:txBody>
          <a:bodyPr anchor="t" anchorCtr="0">
            <a:normAutofit/>
          </a:bodyPr>
          <a:lstStyle>
            <a:lvl1pPr>
              <a:lnSpc>
                <a:spcPts val="7900"/>
              </a:lnSpc>
              <a:defRPr sz="9600" cap="all" baseline="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167" y="4715933"/>
            <a:ext cx="7986183" cy="1710268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all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subtitle style</a:t>
            </a:r>
            <a:endParaRPr kumimoji="0" lang="en-US" sz="1800" b="0" i="0" u="none" strike="noStrike" kern="1200" cap="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0238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790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736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550" y="317500"/>
            <a:ext cx="8223250" cy="965200"/>
          </a:xfrm>
        </p:spPr>
        <p:txBody>
          <a:bodyPr/>
          <a:lstStyle>
            <a:lvl1pPr>
              <a:lnSpc>
                <a:spcPts val="2800"/>
              </a:lnSpc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452564"/>
            <a:ext cx="7773988" cy="4910136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spcBef>
                <a:spcPts val="0"/>
              </a:spcBef>
              <a:buFont typeface="Arial" pitchFamily="34" charset="0"/>
              <a:buChar char="»"/>
              <a:defRPr sz="2000"/>
            </a:lvl2pPr>
            <a:lvl3pPr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sz="1800"/>
            </a:lvl3pPr>
            <a:lvl4pPr>
              <a:buFont typeface="Arial" pitchFamily="34" charset="0"/>
              <a:buChar char="–"/>
              <a:defRPr sz="1600"/>
            </a:lvl4pPr>
            <a:lvl5pP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>
          <a:xfrm>
            <a:off x="684213" y="6410325"/>
            <a:ext cx="6240462" cy="4476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98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Two column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663575" y="1333500"/>
            <a:ext cx="3670300" cy="736840"/>
          </a:xfrm>
          <a:prstGeom prst="rect">
            <a:avLst/>
          </a:prstGeom>
          <a:solidFill>
            <a:schemeClr val="bg1"/>
          </a:solidFill>
          <a:effectLst>
            <a:outerShdw dist="25400" dir="5400000" algn="t" rotWithShape="0">
              <a:schemeClr val="bg1">
                <a:lumMod val="50000"/>
              </a:schemeClr>
            </a:outerShdw>
          </a:effectLst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5"/>
          </p:nvPr>
        </p:nvSpPr>
        <p:spPr>
          <a:xfrm>
            <a:off x="4838700" y="1333500"/>
            <a:ext cx="3619500" cy="736840"/>
          </a:xfrm>
          <a:prstGeom prst="rect">
            <a:avLst/>
          </a:prstGeom>
          <a:solidFill>
            <a:schemeClr val="bg1"/>
          </a:solidFill>
          <a:effectLst>
            <a:outerShdw dist="25400" dir="5400000" algn="t" rotWithShape="0">
              <a:schemeClr val="bg1">
                <a:lumMod val="50000"/>
              </a:schemeClr>
            </a:outerShdw>
          </a:effectLst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/>
          </p:nvPr>
        </p:nvSpPr>
        <p:spPr>
          <a:xfrm>
            <a:off x="684212" y="2190750"/>
            <a:ext cx="3659187" cy="40957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4829175" y="2190750"/>
            <a:ext cx="3629025" cy="40957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97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BG_Gradients-15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0" y="-7951"/>
            <a:ext cx="9144000" cy="686595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383C57C-80DA-45D5-BFE5-7583B8192761}" type="slidenum">
              <a:rPr smtClean="0"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230684" y="524455"/>
            <a:ext cx="9469967" cy="3560764"/>
          </a:xfrm>
        </p:spPr>
        <p:txBody>
          <a:bodyPr anchor="t" anchorCtr="0">
            <a:noAutofit/>
          </a:bodyPr>
          <a:lstStyle>
            <a:lvl1pPr algn="l">
              <a:lnSpc>
                <a:spcPct val="69000"/>
              </a:lnSpc>
              <a:defRPr sz="10000" b="1" cap="all" spc="-3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858000"/>
            <a:ext cx="2133600" cy="365125"/>
          </a:xfrm>
          <a:prstGeom prst="rect">
            <a:avLst/>
          </a:prstGeom>
        </p:spPr>
        <p:txBody>
          <a:bodyPr/>
          <a:lstStyle/>
          <a:p>
            <a:fld id="{47CA4806-5749-4579-93F3-C20A129D7CFD}" type="datetime1">
              <a:rPr lang="en-US">
                <a:solidFill>
                  <a:prstClr val="black"/>
                </a:solidFill>
              </a:rPr>
              <a:pPr/>
              <a:t>3/18/2016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502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pping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55613" y="1457324"/>
            <a:ext cx="2097087" cy="1190625"/>
          </a:xfrm>
          <a:solidFill>
            <a:schemeClr val="accent5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Item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2705100" y="1457325"/>
            <a:ext cx="5753100" cy="1181100"/>
          </a:xfrm>
        </p:spPr>
        <p:txBody>
          <a:bodyPr/>
          <a:lstStyle>
            <a:lvl2pPr marL="285750" indent="-285750">
              <a:defRPr/>
            </a:lvl2pPr>
            <a:lvl3pPr marL="571500" indent="-285750">
              <a:defRPr/>
            </a:lvl3pPr>
            <a:lvl4pPr marL="914400" indent="-342900">
              <a:defRPr/>
            </a:lvl4pPr>
            <a:lvl5pPr marL="1200150" indent="-28575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3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Two column with bullets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457200" y="1333500"/>
            <a:ext cx="3952875" cy="736840"/>
          </a:xfrm>
          <a:prstGeom prst="rect">
            <a:avLst/>
          </a:prstGeom>
          <a:solidFill>
            <a:schemeClr val="bg1"/>
          </a:solidFill>
          <a:effectLst>
            <a:outerShdw dist="25400" dir="5400000" algn="t" rotWithShape="0">
              <a:schemeClr val="bg1">
                <a:lumMod val="50000"/>
              </a:schemeClr>
            </a:outerShdw>
          </a:effectLst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5"/>
          </p:nvPr>
        </p:nvSpPr>
        <p:spPr>
          <a:xfrm>
            <a:off x="4686301" y="1333500"/>
            <a:ext cx="4000499" cy="736840"/>
          </a:xfrm>
          <a:prstGeom prst="rect">
            <a:avLst/>
          </a:prstGeom>
          <a:solidFill>
            <a:schemeClr val="bg1"/>
          </a:solidFill>
          <a:effectLst>
            <a:outerShdw dist="25400" dir="5400000" algn="t" rotWithShape="0">
              <a:schemeClr val="bg1">
                <a:lumMod val="50000"/>
              </a:schemeClr>
            </a:outerShdw>
          </a:effectLst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3550" y="2162175"/>
            <a:ext cx="3956050" cy="3971925"/>
          </a:xfrm>
        </p:spPr>
        <p:txBody>
          <a:bodyPr/>
          <a:lstStyle>
            <a:lvl1pPr marL="285750" indent="-285750">
              <a:buClr>
                <a:schemeClr val="accent2"/>
              </a:buClr>
              <a:buFont typeface="Arial" pitchFamily="34" charset="0"/>
              <a:buChar char="»"/>
              <a:defRPr sz="1600"/>
            </a:lvl1pPr>
            <a:lvl2pPr marL="685800" indent="-228600">
              <a:buFont typeface="Arial" pitchFamily="34" charset="0"/>
              <a:buChar char="•"/>
              <a:defRPr sz="1600"/>
            </a:lvl2pPr>
            <a:lvl3pPr>
              <a:buFont typeface="Arial" pitchFamily="34" charset="0"/>
              <a:buChar char="–"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730750" y="2162175"/>
            <a:ext cx="3956050" cy="3971925"/>
          </a:xfrm>
        </p:spPr>
        <p:txBody>
          <a:bodyPr/>
          <a:lstStyle>
            <a:lvl1pPr marL="285750" indent="-285750">
              <a:buClr>
                <a:schemeClr val="accent2"/>
              </a:buClr>
              <a:buFont typeface="Arial" pitchFamily="34" charset="0"/>
              <a:buChar char="»"/>
              <a:defRPr sz="1600"/>
            </a:lvl1pPr>
            <a:lvl2pPr marL="685800" indent="-228600">
              <a:buFont typeface="Arial" pitchFamily="34" charset="0"/>
              <a:buChar char="•"/>
              <a:defRPr sz="1600"/>
            </a:lvl2pPr>
            <a:lvl3pPr>
              <a:buFont typeface="Arial" pitchFamily="34" charset="0"/>
              <a:buChar char="–"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836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55613" y="1609725"/>
            <a:ext cx="8231187" cy="455295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820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Three column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676275" y="1333500"/>
            <a:ext cx="2524125" cy="736840"/>
          </a:xfrm>
          <a:prstGeom prst="rect">
            <a:avLst/>
          </a:prstGeom>
          <a:solidFill>
            <a:schemeClr val="bg1"/>
          </a:solidFill>
          <a:effectLst>
            <a:outerShdw dist="25400" dir="5400000" algn="t" rotWithShape="0">
              <a:schemeClr val="bg1">
                <a:lumMod val="50000"/>
              </a:schemeClr>
            </a:outerShdw>
          </a:effectLst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6"/>
          </p:nvPr>
        </p:nvSpPr>
        <p:spPr>
          <a:xfrm>
            <a:off x="3276600" y="1333500"/>
            <a:ext cx="2524125" cy="736840"/>
          </a:xfrm>
          <a:prstGeom prst="rect">
            <a:avLst/>
          </a:prstGeom>
          <a:solidFill>
            <a:schemeClr val="bg1"/>
          </a:solidFill>
          <a:effectLst>
            <a:outerShdw dist="25400" dir="5400000" algn="t" rotWithShape="0">
              <a:schemeClr val="bg1">
                <a:lumMod val="50000"/>
              </a:schemeClr>
            </a:outerShdw>
          </a:effectLst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8"/>
          </p:nvPr>
        </p:nvSpPr>
        <p:spPr>
          <a:xfrm>
            <a:off x="5915025" y="1333500"/>
            <a:ext cx="2524125" cy="736840"/>
          </a:xfrm>
          <a:prstGeom prst="rect">
            <a:avLst/>
          </a:prstGeom>
          <a:solidFill>
            <a:schemeClr val="bg1"/>
          </a:solidFill>
          <a:effectLst>
            <a:outerShdw dist="25400" dir="5400000" algn="t" rotWithShape="0">
              <a:schemeClr val="bg1">
                <a:lumMod val="50000"/>
              </a:schemeClr>
            </a:outerShdw>
          </a:effectLst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9"/>
          </p:nvPr>
        </p:nvSpPr>
        <p:spPr>
          <a:xfrm>
            <a:off x="684213" y="2200275"/>
            <a:ext cx="2525712" cy="41243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20"/>
          </p:nvPr>
        </p:nvSpPr>
        <p:spPr>
          <a:xfrm>
            <a:off x="3284538" y="2200275"/>
            <a:ext cx="2525712" cy="41243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1"/>
          </p:nvPr>
        </p:nvSpPr>
        <p:spPr>
          <a:xfrm>
            <a:off x="5932488" y="2200275"/>
            <a:ext cx="2525712" cy="41243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826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lustrat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033963" y="2076450"/>
            <a:ext cx="3003550" cy="2609850"/>
          </a:xfrm>
        </p:spPr>
        <p:txBody>
          <a:bodyPr/>
          <a:lstStyle>
            <a:lvl1pPr marL="171450" indent="-171450">
              <a:buClr>
                <a:schemeClr val="accent2"/>
              </a:buClr>
              <a:buFont typeface="Arial" pitchFamily="34" charset="0"/>
              <a:buChar char="»"/>
              <a:defRPr/>
            </a:lvl1pPr>
            <a:lvl2pPr>
              <a:buFont typeface="Arial" pitchFamily="34" charset="0"/>
              <a:buChar char="•"/>
              <a:defRPr baseline="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5613" y="1619250"/>
            <a:ext cx="4392612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287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3549" y="317500"/>
            <a:ext cx="8223251" cy="9652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452564"/>
            <a:ext cx="7773988" cy="49101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58225" y="6437640"/>
            <a:ext cx="457200" cy="37273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ctr" defTabSz="914400" rtl="0" eaLnBrk="1" latinLnBrk="0" hangingPunct="1">
              <a:defRPr lang="en-US" sz="2000" b="1" kern="1200" smtClean="0">
                <a:solidFill>
                  <a:schemeClr val="bg1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1pPr>
          </a:lstStyle>
          <a:p>
            <a:fld id="{B383C57C-80DA-45D5-BFE5-7583B8192761}" type="slidenum">
              <a:rPr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20" name="Group 278"/>
          <p:cNvGrpSpPr/>
          <p:nvPr/>
        </p:nvGrpSpPr>
        <p:grpSpPr>
          <a:xfrm>
            <a:off x="6995465" y="6486525"/>
            <a:ext cx="1426140" cy="287364"/>
            <a:chOff x="122238" y="4995863"/>
            <a:chExt cx="7208837" cy="145256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1" name="Freeform 25"/>
            <p:cNvSpPr>
              <a:spLocks noEditPoints="1"/>
            </p:cNvSpPr>
            <p:nvPr/>
          </p:nvSpPr>
          <p:spPr bwMode="auto">
            <a:xfrm>
              <a:off x="122238" y="5021263"/>
              <a:ext cx="787400" cy="1065212"/>
            </a:xfrm>
            <a:custGeom>
              <a:avLst/>
              <a:gdLst/>
              <a:ahLst/>
              <a:cxnLst>
                <a:cxn ang="0">
                  <a:pos x="469" y="204"/>
                </a:cxn>
                <a:cxn ang="0">
                  <a:pos x="577" y="221"/>
                </a:cxn>
                <a:cxn ang="0">
                  <a:pos x="648" y="258"/>
                </a:cxn>
                <a:cxn ang="0">
                  <a:pos x="681" y="301"/>
                </a:cxn>
                <a:cxn ang="0">
                  <a:pos x="696" y="376"/>
                </a:cxn>
                <a:cxn ang="0">
                  <a:pos x="688" y="429"/>
                </a:cxn>
                <a:cxn ang="0">
                  <a:pos x="650" y="486"/>
                </a:cxn>
                <a:cxn ang="0">
                  <a:pos x="583" y="526"/>
                </a:cxn>
                <a:cxn ang="0">
                  <a:pos x="486" y="544"/>
                </a:cxn>
                <a:cxn ang="0">
                  <a:pos x="0" y="1342"/>
                </a:cxn>
                <a:cxn ang="0">
                  <a:pos x="579" y="1338"/>
                </a:cxn>
                <a:cxn ang="0">
                  <a:pos x="670" y="1323"/>
                </a:cxn>
                <a:cxn ang="0">
                  <a:pos x="756" y="1298"/>
                </a:cxn>
                <a:cxn ang="0">
                  <a:pos x="833" y="1260"/>
                </a:cxn>
                <a:cxn ang="0">
                  <a:pos x="899" y="1208"/>
                </a:cxn>
                <a:cxn ang="0">
                  <a:pos x="949" y="1142"/>
                </a:cxn>
                <a:cxn ang="0">
                  <a:pos x="981" y="1059"/>
                </a:cxn>
                <a:cxn ang="0">
                  <a:pos x="992" y="959"/>
                </a:cxn>
                <a:cxn ang="0">
                  <a:pos x="989" y="911"/>
                </a:cxn>
                <a:cxn ang="0">
                  <a:pos x="975" y="852"/>
                </a:cxn>
                <a:cxn ang="0">
                  <a:pos x="953" y="798"/>
                </a:cxn>
                <a:cxn ang="0">
                  <a:pos x="920" y="750"/>
                </a:cxn>
                <a:cxn ang="0">
                  <a:pos x="879" y="709"/>
                </a:cxn>
                <a:cxn ang="0">
                  <a:pos x="831" y="676"/>
                </a:cxn>
                <a:cxn ang="0">
                  <a:pos x="777" y="651"/>
                </a:cxn>
                <a:cxn ang="0">
                  <a:pos x="717" y="636"/>
                </a:cxn>
                <a:cxn ang="0">
                  <a:pos x="727" y="622"/>
                </a:cxn>
                <a:cxn ang="0">
                  <a:pos x="817" y="575"/>
                </a:cxn>
                <a:cxn ang="0">
                  <a:pos x="885" y="506"/>
                </a:cxn>
                <a:cxn ang="0">
                  <a:pos x="925" y="416"/>
                </a:cxn>
                <a:cxn ang="0">
                  <a:pos x="935" y="337"/>
                </a:cxn>
                <a:cxn ang="0">
                  <a:pos x="926" y="252"/>
                </a:cxn>
                <a:cxn ang="0">
                  <a:pos x="900" y="181"/>
                </a:cxn>
                <a:cxn ang="0">
                  <a:pos x="859" y="122"/>
                </a:cxn>
                <a:cxn ang="0">
                  <a:pos x="805" y="76"/>
                </a:cxn>
                <a:cxn ang="0">
                  <a:pos x="743" y="41"/>
                </a:cxn>
                <a:cxn ang="0">
                  <a:pos x="673" y="18"/>
                </a:cxn>
                <a:cxn ang="0">
                  <a:pos x="599" y="4"/>
                </a:cxn>
                <a:cxn ang="0">
                  <a:pos x="0" y="1342"/>
                </a:cxn>
                <a:cxn ang="0">
                  <a:pos x="503" y="751"/>
                </a:cxn>
                <a:cxn ang="0">
                  <a:pos x="620" y="765"/>
                </a:cxn>
                <a:cxn ang="0">
                  <a:pos x="683" y="792"/>
                </a:cxn>
                <a:cxn ang="0">
                  <a:pos x="714" y="818"/>
                </a:cxn>
                <a:cxn ang="0">
                  <a:pos x="736" y="851"/>
                </a:cxn>
                <a:cxn ang="0">
                  <a:pos x="749" y="892"/>
                </a:cxn>
                <a:cxn ang="0">
                  <a:pos x="752" y="956"/>
                </a:cxn>
                <a:cxn ang="0">
                  <a:pos x="742" y="1012"/>
                </a:cxn>
                <a:cxn ang="0">
                  <a:pos x="717" y="1055"/>
                </a:cxn>
                <a:cxn ang="0">
                  <a:pos x="683" y="1087"/>
                </a:cxn>
                <a:cxn ang="0">
                  <a:pos x="630" y="1114"/>
                </a:cxn>
                <a:cxn ang="0">
                  <a:pos x="532" y="1134"/>
                </a:cxn>
                <a:cxn ang="0">
                  <a:pos x="238" y="1137"/>
                </a:cxn>
              </a:cxnLst>
              <a:rect l="0" t="0" r="r" b="b"/>
              <a:pathLst>
                <a:path w="992" h="1342">
                  <a:moveTo>
                    <a:pt x="238" y="204"/>
                  </a:moveTo>
                  <a:lnTo>
                    <a:pt x="436" y="204"/>
                  </a:lnTo>
                  <a:lnTo>
                    <a:pt x="436" y="204"/>
                  </a:lnTo>
                  <a:lnTo>
                    <a:pt x="469" y="204"/>
                  </a:lnTo>
                  <a:lnTo>
                    <a:pt x="499" y="206"/>
                  </a:lnTo>
                  <a:lnTo>
                    <a:pt x="527" y="210"/>
                  </a:lnTo>
                  <a:lnTo>
                    <a:pt x="553" y="214"/>
                  </a:lnTo>
                  <a:lnTo>
                    <a:pt x="577" y="221"/>
                  </a:lnTo>
                  <a:lnTo>
                    <a:pt x="597" y="228"/>
                  </a:lnTo>
                  <a:lnTo>
                    <a:pt x="616" y="237"/>
                  </a:lnTo>
                  <a:lnTo>
                    <a:pt x="634" y="247"/>
                  </a:lnTo>
                  <a:lnTo>
                    <a:pt x="648" y="258"/>
                  </a:lnTo>
                  <a:lnTo>
                    <a:pt x="661" y="271"/>
                  </a:lnTo>
                  <a:lnTo>
                    <a:pt x="667" y="278"/>
                  </a:lnTo>
                  <a:lnTo>
                    <a:pt x="672" y="285"/>
                  </a:lnTo>
                  <a:lnTo>
                    <a:pt x="681" y="301"/>
                  </a:lnTo>
                  <a:lnTo>
                    <a:pt x="688" y="317"/>
                  </a:lnTo>
                  <a:lnTo>
                    <a:pt x="692" y="336"/>
                  </a:lnTo>
                  <a:lnTo>
                    <a:pt x="695" y="355"/>
                  </a:lnTo>
                  <a:lnTo>
                    <a:pt x="696" y="376"/>
                  </a:lnTo>
                  <a:lnTo>
                    <a:pt x="696" y="376"/>
                  </a:lnTo>
                  <a:lnTo>
                    <a:pt x="695" y="395"/>
                  </a:lnTo>
                  <a:lnTo>
                    <a:pt x="692" y="413"/>
                  </a:lnTo>
                  <a:lnTo>
                    <a:pt x="688" y="429"/>
                  </a:lnTo>
                  <a:lnTo>
                    <a:pt x="681" y="446"/>
                  </a:lnTo>
                  <a:lnTo>
                    <a:pt x="672" y="460"/>
                  </a:lnTo>
                  <a:lnTo>
                    <a:pt x="662" y="474"/>
                  </a:lnTo>
                  <a:lnTo>
                    <a:pt x="650" y="486"/>
                  </a:lnTo>
                  <a:lnTo>
                    <a:pt x="636" y="499"/>
                  </a:lnTo>
                  <a:lnTo>
                    <a:pt x="620" y="509"/>
                  </a:lnTo>
                  <a:lnTo>
                    <a:pt x="602" y="518"/>
                  </a:lnTo>
                  <a:lnTo>
                    <a:pt x="583" y="526"/>
                  </a:lnTo>
                  <a:lnTo>
                    <a:pt x="561" y="533"/>
                  </a:lnTo>
                  <a:lnTo>
                    <a:pt x="538" y="538"/>
                  </a:lnTo>
                  <a:lnTo>
                    <a:pt x="513" y="542"/>
                  </a:lnTo>
                  <a:lnTo>
                    <a:pt x="486" y="544"/>
                  </a:lnTo>
                  <a:lnTo>
                    <a:pt x="457" y="545"/>
                  </a:lnTo>
                  <a:lnTo>
                    <a:pt x="238" y="545"/>
                  </a:lnTo>
                  <a:lnTo>
                    <a:pt x="238" y="204"/>
                  </a:lnTo>
                  <a:close/>
                  <a:moveTo>
                    <a:pt x="0" y="1342"/>
                  </a:moveTo>
                  <a:lnTo>
                    <a:pt x="484" y="1342"/>
                  </a:lnTo>
                  <a:lnTo>
                    <a:pt x="484" y="1342"/>
                  </a:lnTo>
                  <a:lnTo>
                    <a:pt x="531" y="1341"/>
                  </a:lnTo>
                  <a:lnTo>
                    <a:pt x="579" y="1338"/>
                  </a:lnTo>
                  <a:lnTo>
                    <a:pt x="602" y="1335"/>
                  </a:lnTo>
                  <a:lnTo>
                    <a:pt x="625" y="1332"/>
                  </a:lnTo>
                  <a:lnTo>
                    <a:pt x="648" y="1328"/>
                  </a:lnTo>
                  <a:lnTo>
                    <a:pt x="670" y="1323"/>
                  </a:lnTo>
                  <a:lnTo>
                    <a:pt x="693" y="1318"/>
                  </a:lnTo>
                  <a:lnTo>
                    <a:pt x="714" y="1312"/>
                  </a:lnTo>
                  <a:lnTo>
                    <a:pt x="736" y="1305"/>
                  </a:lnTo>
                  <a:lnTo>
                    <a:pt x="756" y="1298"/>
                  </a:lnTo>
                  <a:lnTo>
                    <a:pt x="776" y="1290"/>
                  </a:lnTo>
                  <a:lnTo>
                    <a:pt x="796" y="1281"/>
                  </a:lnTo>
                  <a:lnTo>
                    <a:pt x="815" y="1271"/>
                  </a:lnTo>
                  <a:lnTo>
                    <a:pt x="833" y="1260"/>
                  </a:lnTo>
                  <a:lnTo>
                    <a:pt x="851" y="1248"/>
                  </a:lnTo>
                  <a:lnTo>
                    <a:pt x="867" y="1236"/>
                  </a:lnTo>
                  <a:lnTo>
                    <a:pt x="883" y="1223"/>
                  </a:lnTo>
                  <a:lnTo>
                    <a:pt x="899" y="1208"/>
                  </a:lnTo>
                  <a:lnTo>
                    <a:pt x="912" y="1193"/>
                  </a:lnTo>
                  <a:lnTo>
                    <a:pt x="925" y="1177"/>
                  </a:lnTo>
                  <a:lnTo>
                    <a:pt x="937" y="1161"/>
                  </a:lnTo>
                  <a:lnTo>
                    <a:pt x="949" y="1142"/>
                  </a:lnTo>
                  <a:lnTo>
                    <a:pt x="959" y="1123"/>
                  </a:lnTo>
                  <a:lnTo>
                    <a:pt x="967" y="1102"/>
                  </a:lnTo>
                  <a:lnTo>
                    <a:pt x="975" y="1081"/>
                  </a:lnTo>
                  <a:lnTo>
                    <a:pt x="981" y="1059"/>
                  </a:lnTo>
                  <a:lnTo>
                    <a:pt x="985" y="1036"/>
                  </a:lnTo>
                  <a:lnTo>
                    <a:pt x="989" y="1011"/>
                  </a:lnTo>
                  <a:lnTo>
                    <a:pt x="991" y="985"/>
                  </a:lnTo>
                  <a:lnTo>
                    <a:pt x="992" y="959"/>
                  </a:lnTo>
                  <a:lnTo>
                    <a:pt x="992" y="959"/>
                  </a:lnTo>
                  <a:lnTo>
                    <a:pt x="992" y="943"/>
                  </a:lnTo>
                  <a:lnTo>
                    <a:pt x="990" y="927"/>
                  </a:lnTo>
                  <a:lnTo>
                    <a:pt x="989" y="911"/>
                  </a:lnTo>
                  <a:lnTo>
                    <a:pt x="986" y="896"/>
                  </a:lnTo>
                  <a:lnTo>
                    <a:pt x="983" y="881"/>
                  </a:lnTo>
                  <a:lnTo>
                    <a:pt x="980" y="866"/>
                  </a:lnTo>
                  <a:lnTo>
                    <a:pt x="975" y="852"/>
                  </a:lnTo>
                  <a:lnTo>
                    <a:pt x="971" y="838"/>
                  </a:lnTo>
                  <a:lnTo>
                    <a:pt x="965" y="824"/>
                  </a:lnTo>
                  <a:lnTo>
                    <a:pt x="959" y="811"/>
                  </a:lnTo>
                  <a:lnTo>
                    <a:pt x="953" y="798"/>
                  </a:lnTo>
                  <a:lnTo>
                    <a:pt x="944" y="786"/>
                  </a:lnTo>
                  <a:lnTo>
                    <a:pt x="937" y="774"/>
                  </a:lnTo>
                  <a:lnTo>
                    <a:pt x="928" y="761"/>
                  </a:lnTo>
                  <a:lnTo>
                    <a:pt x="920" y="750"/>
                  </a:lnTo>
                  <a:lnTo>
                    <a:pt x="910" y="739"/>
                  </a:lnTo>
                  <a:lnTo>
                    <a:pt x="901" y="729"/>
                  </a:lnTo>
                  <a:lnTo>
                    <a:pt x="890" y="719"/>
                  </a:lnTo>
                  <a:lnTo>
                    <a:pt x="879" y="709"/>
                  </a:lnTo>
                  <a:lnTo>
                    <a:pt x="868" y="700"/>
                  </a:lnTo>
                  <a:lnTo>
                    <a:pt x="856" y="691"/>
                  </a:lnTo>
                  <a:lnTo>
                    <a:pt x="844" y="683"/>
                  </a:lnTo>
                  <a:lnTo>
                    <a:pt x="831" y="676"/>
                  </a:lnTo>
                  <a:lnTo>
                    <a:pt x="818" y="669"/>
                  </a:lnTo>
                  <a:lnTo>
                    <a:pt x="805" y="663"/>
                  </a:lnTo>
                  <a:lnTo>
                    <a:pt x="792" y="656"/>
                  </a:lnTo>
                  <a:lnTo>
                    <a:pt x="777" y="651"/>
                  </a:lnTo>
                  <a:lnTo>
                    <a:pt x="762" y="646"/>
                  </a:lnTo>
                  <a:lnTo>
                    <a:pt x="748" y="642"/>
                  </a:lnTo>
                  <a:lnTo>
                    <a:pt x="733" y="639"/>
                  </a:lnTo>
                  <a:lnTo>
                    <a:pt x="717" y="636"/>
                  </a:lnTo>
                  <a:lnTo>
                    <a:pt x="702" y="634"/>
                  </a:lnTo>
                  <a:lnTo>
                    <a:pt x="702" y="631"/>
                  </a:lnTo>
                  <a:lnTo>
                    <a:pt x="702" y="631"/>
                  </a:lnTo>
                  <a:lnTo>
                    <a:pt x="727" y="622"/>
                  </a:lnTo>
                  <a:lnTo>
                    <a:pt x="752" y="613"/>
                  </a:lnTo>
                  <a:lnTo>
                    <a:pt x="774" y="601"/>
                  </a:lnTo>
                  <a:lnTo>
                    <a:pt x="797" y="588"/>
                  </a:lnTo>
                  <a:lnTo>
                    <a:pt x="817" y="575"/>
                  </a:lnTo>
                  <a:lnTo>
                    <a:pt x="836" y="560"/>
                  </a:lnTo>
                  <a:lnTo>
                    <a:pt x="854" y="542"/>
                  </a:lnTo>
                  <a:lnTo>
                    <a:pt x="870" y="525"/>
                  </a:lnTo>
                  <a:lnTo>
                    <a:pt x="885" y="506"/>
                  </a:lnTo>
                  <a:lnTo>
                    <a:pt x="898" y="485"/>
                  </a:lnTo>
                  <a:lnTo>
                    <a:pt x="909" y="464"/>
                  </a:lnTo>
                  <a:lnTo>
                    <a:pt x="918" y="441"/>
                  </a:lnTo>
                  <a:lnTo>
                    <a:pt x="925" y="416"/>
                  </a:lnTo>
                  <a:lnTo>
                    <a:pt x="931" y="391"/>
                  </a:lnTo>
                  <a:lnTo>
                    <a:pt x="934" y="364"/>
                  </a:lnTo>
                  <a:lnTo>
                    <a:pt x="935" y="337"/>
                  </a:lnTo>
                  <a:lnTo>
                    <a:pt x="935" y="337"/>
                  </a:lnTo>
                  <a:lnTo>
                    <a:pt x="934" y="314"/>
                  </a:lnTo>
                  <a:lnTo>
                    <a:pt x="932" y="293"/>
                  </a:lnTo>
                  <a:lnTo>
                    <a:pt x="930" y="271"/>
                  </a:lnTo>
                  <a:lnTo>
                    <a:pt x="926" y="252"/>
                  </a:lnTo>
                  <a:lnTo>
                    <a:pt x="921" y="233"/>
                  </a:lnTo>
                  <a:lnTo>
                    <a:pt x="915" y="214"/>
                  </a:lnTo>
                  <a:lnTo>
                    <a:pt x="908" y="197"/>
                  </a:lnTo>
                  <a:lnTo>
                    <a:pt x="900" y="181"/>
                  </a:lnTo>
                  <a:lnTo>
                    <a:pt x="890" y="165"/>
                  </a:lnTo>
                  <a:lnTo>
                    <a:pt x="880" y="150"/>
                  </a:lnTo>
                  <a:lnTo>
                    <a:pt x="870" y="136"/>
                  </a:lnTo>
                  <a:lnTo>
                    <a:pt x="859" y="122"/>
                  </a:lnTo>
                  <a:lnTo>
                    <a:pt x="847" y="110"/>
                  </a:lnTo>
                  <a:lnTo>
                    <a:pt x="833" y="97"/>
                  </a:lnTo>
                  <a:lnTo>
                    <a:pt x="819" y="86"/>
                  </a:lnTo>
                  <a:lnTo>
                    <a:pt x="805" y="76"/>
                  </a:lnTo>
                  <a:lnTo>
                    <a:pt x="791" y="67"/>
                  </a:lnTo>
                  <a:lnTo>
                    <a:pt x="775" y="58"/>
                  </a:lnTo>
                  <a:lnTo>
                    <a:pt x="759" y="49"/>
                  </a:lnTo>
                  <a:lnTo>
                    <a:pt x="743" y="41"/>
                  </a:lnTo>
                  <a:lnTo>
                    <a:pt x="726" y="34"/>
                  </a:lnTo>
                  <a:lnTo>
                    <a:pt x="709" y="28"/>
                  </a:lnTo>
                  <a:lnTo>
                    <a:pt x="691" y="22"/>
                  </a:lnTo>
                  <a:lnTo>
                    <a:pt x="673" y="18"/>
                  </a:lnTo>
                  <a:lnTo>
                    <a:pt x="655" y="13"/>
                  </a:lnTo>
                  <a:lnTo>
                    <a:pt x="637" y="10"/>
                  </a:lnTo>
                  <a:lnTo>
                    <a:pt x="618" y="6"/>
                  </a:lnTo>
                  <a:lnTo>
                    <a:pt x="599" y="4"/>
                  </a:lnTo>
                  <a:lnTo>
                    <a:pt x="561" y="1"/>
                  </a:lnTo>
                  <a:lnTo>
                    <a:pt x="524" y="0"/>
                  </a:lnTo>
                  <a:lnTo>
                    <a:pt x="0" y="0"/>
                  </a:lnTo>
                  <a:lnTo>
                    <a:pt x="0" y="1342"/>
                  </a:lnTo>
                  <a:close/>
                  <a:moveTo>
                    <a:pt x="238" y="750"/>
                  </a:moveTo>
                  <a:lnTo>
                    <a:pt x="468" y="750"/>
                  </a:lnTo>
                  <a:lnTo>
                    <a:pt x="468" y="750"/>
                  </a:lnTo>
                  <a:lnTo>
                    <a:pt x="503" y="751"/>
                  </a:lnTo>
                  <a:lnTo>
                    <a:pt x="536" y="752"/>
                  </a:lnTo>
                  <a:lnTo>
                    <a:pt x="566" y="755"/>
                  </a:lnTo>
                  <a:lnTo>
                    <a:pt x="594" y="760"/>
                  </a:lnTo>
                  <a:lnTo>
                    <a:pt x="620" y="765"/>
                  </a:lnTo>
                  <a:lnTo>
                    <a:pt x="643" y="774"/>
                  </a:lnTo>
                  <a:lnTo>
                    <a:pt x="664" y="782"/>
                  </a:lnTo>
                  <a:lnTo>
                    <a:pt x="674" y="787"/>
                  </a:lnTo>
                  <a:lnTo>
                    <a:pt x="683" y="792"/>
                  </a:lnTo>
                  <a:lnTo>
                    <a:pt x="692" y="798"/>
                  </a:lnTo>
                  <a:lnTo>
                    <a:pt x="700" y="804"/>
                  </a:lnTo>
                  <a:lnTo>
                    <a:pt x="707" y="811"/>
                  </a:lnTo>
                  <a:lnTo>
                    <a:pt x="714" y="818"/>
                  </a:lnTo>
                  <a:lnTo>
                    <a:pt x="720" y="825"/>
                  </a:lnTo>
                  <a:lnTo>
                    <a:pt x="725" y="834"/>
                  </a:lnTo>
                  <a:lnTo>
                    <a:pt x="731" y="842"/>
                  </a:lnTo>
                  <a:lnTo>
                    <a:pt x="736" y="851"/>
                  </a:lnTo>
                  <a:lnTo>
                    <a:pt x="740" y="860"/>
                  </a:lnTo>
                  <a:lnTo>
                    <a:pt x="743" y="870"/>
                  </a:lnTo>
                  <a:lnTo>
                    <a:pt x="746" y="880"/>
                  </a:lnTo>
                  <a:lnTo>
                    <a:pt x="749" y="892"/>
                  </a:lnTo>
                  <a:lnTo>
                    <a:pt x="752" y="915"/>
                  </a:lnTo>
                  <a:lnTo>
                    <a:pt x="753" y="940"/>
                  </a:lnTo>
                  <a:lnTo>
                    <a:pt x="753" y="940"/>
                  </a:lnTo>
                  <a:lnTo>
                    <a:pt x="752" y="956"/>
                  </a:lnTo>
                  <a:lnTo>
                    <a:pt x="751" y="971"/>
                  </a:lnTo>
                  <a:lnTo>
                    <a:pt x="749" y="985"/>
                  </a:lnTo>
                  <a:lnTo>
                    <a:pt x="746" y="999"/>
                  </a:lnTo>
                  <a:lnTo>
                    <a:pt x="742" y="1012"/>
                  </a:lnTo>
                  <a:lnTo>
                    <a:pt x="737" y="1024"/>
                  </a:lnTo>
                  <a:lnTo>
                    <a:pt x="731" y="1035"/>
                  </a:lnTo>
                  <a:lnTo>
                    <a:pt x="724" y="1045"/>
                  </a:lnTo>
                  <a:lnTo>
                    <a:pt x="717" y="1055"/>
                  </a:lnTo>
                  <a:lnTo>
                    <a:pt x="709" y="1064"/>
                  </a:lnTo>
                  <a:lnTo>
                    <a:pt x="701" y="1072"/>
                  </a:lnTo>
                  <a:lnTo>
                    <a:pt x="693" y="1080"/>
                  </a:lnTo>
                  <a:lnTo>
                    <a:pt x="683" y="1087"/>
                  </a:lnTo>
                  <a:lnTo>
                    <a:pt x="673" y="1093"/>
                  </a:lnTo>
                  <a:lnTo>
                    <a:pt x="663" y="1099"/>
                  </a:lnTo>
                  <a:lnTo>
                    <a:pt x="652" y="1105"/>
                  </a:lnTo>
                  <a:lnTo>
                    <a:pt x="630" y="1114"/>
                  </a:lnTo>
                  <a:lnTo>
                    <a:pt x="606" y="1121"/>
                  </a:lnTo>
                  <a:lnTo>
                    <a:pt x="582" y="1127"/>
                  </a:lnTo>
                  <a:lnTo>
                    <a:pt x="557" y="1131"/>
                  </a:lnTo>
                  <a:lnTo>
                    <a:pt x="532" y="1134"/>
                  </a:lnTo>
                  <a:lnTo>
                    <a:pt x="507" y="1136"/>
                  </a:lnTo>
                  <a:lnTo>
                    <a:pt x="483" y="1137"/>
                  </a:lnTo>
                  <a:lnTo>
                    <a:pt x="458" y="1137"/>
                  </a:lnTo>
                  <a:lnTo>
                    <a:pt x="238" y="1137"/>
                  </a:lnTo>
                  <a:lnTo>
                    <a:pt x="238" y="750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1033463" y="4995863"/>
              <a:ext cx="180975" cy="1090612"/>
            </a:xfrm>
            <a:prstGeom prst="rect">
              <a:avLst/>
            </a:prstGeom>
            <a:solidFill>
              <a:srgbClr val="60606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  <p:sp>
          <p:nvSpPr>
            <p:cNvPr id="23" name="Freeform 27"/>
            <p:cNvSpPr>
              <a:spLocks noEditPoints="1"/>
            </p:cNvSpPr>
            <p:nvPr/>
          </p:nvSpPr>
          <p:spPr bwMode="auto">
            <a:xfrm>
              <a:off x="1335088" y="5346700"/>
              <a:ext cx="785812" cy="758825"/>
            </a:xfrm>
            <a:custGeom>
              <a:avLst/>
              <a:gdLst/>
              <a:ahLst/>
              <a:cxnLst>
                <a:cxn ang="0">
                  <a:pos x="444" y="2"/>
                </a:cxn>
                <a:cxn ang="0">
                  <a:pos x="348" y="19"/>
                </a:cxn>
                <a:cxn ang="0">
                  <a:pos x="259" y="53"/>
                </a:cxn>
                <a:cxn ang="0">
                  <a:pos x="180" y="102"/>
                </a:cxn>
                <a:cxn ang="0">
                  <a:pos x="112" y="164"/>
                </a:cxn>
                <a:cxn ang="0">
                  <a:pos x="59" y="240"/>
                </a:cxn>
                <a:cxn ang="0">
                  <a:pos x="23" y="327"/>
                </a:cxn>
                <a:cxn ang="0">
                  <a:pos x="3" y="425"/>
                </a:cxn>
                <a:cxn ang="0">
                  <a:pos x="1" y="504"/>
                </a:cxn>
                <a:cxn ang="0">
                  <a:pos x="16" y="605"/>
                </a:cxn>
                <a:cxn ang="0">
                  <a:pos x="49" y="694"/>
                </a:cxn>
                <a:cxn ang="0">
                  <a:pos x="98" y="773"/>
                </a:cxn>
                <a:cxn ang="0">
                  <a:pos x="162" y="839"/>
                </a:cxn>
                <a:cxn ang="0">
                  <a:pos x="238" y="892"/>
                </a:cxn>
                <a:cxn ang="0">
                  <a:pos x="324" y="929"/>
                </a:cxn>
                <a:cxn ang="0">
                  <a:pos x="420" y="950"/>
                </a:cxn>
                <a:cxn ang="0">
                  <a:pos x="495" y="955"/>
                </a:cxn>
                <a:cxn ang="0">
                  <a:pos x="596" y="947"/>
                </a:cxn>
                <a:cxn ang="0">
                  <a:pos x="689" y="922"/>
                </a:cxn>
                <a:cxn ang="0">
                  <a:pos x="774" y="880"/>
                </a:cxn>
                <a:cxn ang="0">
                  <a:pos x="846" y="824"/>
                </a:cxn>
                <a:cxn ang="0">
                  <a:pos x="907" y="755"/>
                </a:cxn>
                <a:cxn ang="0">
                  <a:pos x="952" y="673"/>
                </a:cxn>
                <a:cxn ang="0">
                  <a:pos x="980" y="580"/>
                </a:cxn>
                <a:cxn ang="0">
                  <a:pos x="991" y="478"/>
                </a:cxn>
                <a:cxn ang="0">
                  <a:pos x="985" y="399"/>
                </a:cxn>
                <a:cxn ang="0">
                  <a:pos x="961" y="304"/>
                </a:cxn>
                <a:cxn ang="0">
                  <a:pos x="919" y="220"/>
                </a:cxn>
                <a:cxn ang="0">
                  <a:pos x="862" y="148"/>
                </a:cxn>
                <a:cxn ang="0">
                  <a:pos x="793" y="88"/>
                </a:cxn>
                <a:cxn ang="0">
                  <a:pos x="711" y="43"/>
                </a:cxn>
                <a:cxn ang="0">
                  <a:pos x="620" y="13"/>
                </a:cxn>
                <a:cxn ang="0">
                  <a:pos x="521" y="0"/>
                </a:cxn>
                <a:cxn ang="0">
                  <a:pos x="495" y="751"/>
                </a:cxn>
                <a:cxn ang="0">
                  <a:pos x="436" y="745"/>
                </a:cxn>
                <a:cxn ang="0">
                  <a:pos x="383" y="728"/>
                </a:cxn>
                <a:cxn ang="0">
                  <a:pos x="338" y="702"/>
                </a:cxn>
                <a:cxn ang="0">
                  <a:pos x="299" y="668"/>
                </a:cxn>
                <a:cxn ang="0">
                  <a:pos x="268" y="626"/>
                </a:cxn>
                <a:cxn ang="0">
                  <a:pos x="233" y="531"/>
                </a:cxn>
                <a:cxn ang="0">
                  <a:pos x="230" y="451"/>
                </a:cxn>
                <a:cxn ang="0">
                  <a:pos x="256" y="351"/>
                </a:cxn>
                <a:cxn ang="0">
                  <a:pos x="291" y="297"/>
                </a:cxn>
                <a:cxn ang="0">
                  <a:pos x="327" y="262"/>
                </a:cxn>
                <a:cxn ang="0">
                  <a:pos x="371" y="233"/>
                </a:cxn>
                <a:cxn ang="0">
                  <a:pos x="422" y="214"/>
                </a:cxn>
                <a:cxn ang="0">
                  <a:pos x="480" y="205"/>
                </a:cxn>
                <a:cxn ang="0">
                  <a:pos x="526" y="206"/>
                </a:cxn>
                <a:cxn ang="0">
                  <a:pos x="582" y="218"/>
                </a:cxn>
                <a:cxn ang="0">
                  <a:pos x="632" y="239"/>
                </a:cxn>
                <a:cxn ang="0">
                  <a:pos x="674" y="270"/>
                </a:cxn>
                <a:cxn ang="0">
                  <a:pos x="708" y="308"/>
                </a:cxn>
                <a:cxn ang="0">
                  <a:pos x="745" y="375"/>
                </a:cxn>
                <a:cxn ang="0">
                  <a:pos x="763" y="478"/>
                </a:cxn>
                <a:cxn ang="0">
                  <a:pos x="752" y="556"/>
                </a:cxn>
                <a:cxn ang="0">
                  <a:pos x="716" y="637"/>
                </a:cxn>
                <a:cxn ang="0">
                  <a:pos x="683" y="677"/>
                </a:cxn>
                <a:cxn ang="0">
                  <a:pos x="643" y="710"/>
                </a:cxn>
                <a:cxn ang="0">
                  <a:pos x="595" y="733"/>
                </a:cxn>
                <a:cxn ang="0">
                  <a:pos x="541" y="747"/>
                </a:cxn>
                <a:cxn ang="0">
                  <a:pos x="495" y="751"/>
                </a:cxn>
              </a:cxnLst>
              <a:rect l="0" t="0" r="r" b="b"/>
              <a:pathLst>
                <a:path w="991" h="955">
                  <a:moveTo>
                    <a:pt x="495" y="0"/>
                  </a:moveTo>
                  <a:lnTo>
                    <a:pt x="495" y="0"/>
                  </a:lnTo>
                  <a:lnTo>
                    <a:pt x="470" y="0"/>
                  </a:lnTo>
                  <a:lnTo>
                    <a:pt x="444" y="2"/>
                  </a:lnTo>
                  <a:lnTo>
                    <a:pt x="420" y="5"/>
                  </a:lnTo>
                  <a:lnTo>
                    <a:pt x="396" y="8"/>
                  </a:lnTo>
                  <a:lnTo>
                    <a:pt x="371" y="13"/>
                  </a:lnTo>
                  <a:lnTo>
                    <a:pt x="348" y="19"/>
                  </a:lnTo>
                  <a:lnTo>
                    <a:pt x="324" y="26"/>
                  </a:lnTo>
                  <a:lnTo>
                    <a:pt x="302" y="35"/>
                  </a:lnTo>
                  <a:lnTo>
                    <a:pt x="280" y="43"/>
                  </a:lnTo>
                  <a:lnTo>
                    <a:pt x="259" y="53"/>
                  </a:lnTo>
                  <a:lnTo>
                    <a:pt x="238" y="64"/>
                  </a:lnTo>
                  <a:lnTo>
                    <a:pt x="218" y="75"/>
                  </a:lnTo>
                  <a:lnTo>
                    <a:pt x="199" y="88"/>
                  </a:lnTo>
                  <a:lnTo>
                    <a:pt x="180" y="102"/>
                  </a:lnTo>
                  <a:lnTo>
                    <a:pt x="162" y="116"/>
                  </a:lnTo>
                  <a:lnTo>
                    <a:pt x="145" y="131"/>
                  </a:lnTo>
                  <a:lnTo>
                    <a:pt x="129" y="148"/>
                  </a:lnTo>
                  <a:lnTo>
                    <a:pt x="112" y="164"/>
                  </a:lnTo>
                  <a:lnTo>
                    <a:pt x="98" y="182"/>
                  </a:lnTo>
                  <a:lnTo>
                    <a:pt x="85" y="201"/>
                  </a:lnTo>
                  <a:lnTo>
                    <a:pt x="72" y="220"/>
                  </a:lnTo>
                  <a:lnTo>
                    <a:pt x="59" y="240"/>
                  </a:lnTo>
                  <a:lnTo>
                    <a:pt x="49" y="261"/>
                  </a:lnTo>
                  <a:lnTo>
                    <a:pt x="39" y="282"/>
                  </a:lnTo>
                  <a:lnTo>
                    <a:pt x="30" y="304"/>
                  </a:lnTo>
                  <a:lnTo>
                    <a:pt x="23" y="327"/>
                  </a:lnTo>
                  <a:lnTo>
                    <a:pt x="16" y="350"/>
                  </a:lnTo>
                  <a:lnTo>
                    <a:pt x="10" y="375"/>
                  </a:lnTo>
                  <a:lnTo>
                    <a:pt x="6" y="399"/>
                  </a:lnTo>
                  <a:lnTo>
                    <a:pt x="3" y="425"/>
                  </a:lnTo>
                  <a:lnTo>
                    <a:pt x="1" y="451"/>
                  </a:lnTo>
                  <a:lnTo>
                    <a:pt x="0" y="478"/>
                  </a:lnTo>
                  <a:lnTo>
                    <a:pt x="0" y="478"/>
                  </a:lnTo>
                  <a:lnTo>
                    <a:pt x="1" y="504"/>
                  </a:lnTo>
                  <a:lnTo>
                    <a:pt x="3" y="531"/>
                  </a:lnTo>
                  <a:lnTo>
                    <a:pt x="6" y="556"/>
                  </a:lnTo>
                  <a:lnTo>
                    <a:pt x="10" y="580"/>
                  </a:lnTo>
                  <a:lnTo>
                    <a:pt x="16" y="605"/>
                  </a:lnTo>
                  <a:lnTo>
                    <a:pt x="23" y="628"/>
                  </a:lnTo>
                  <a:lnTo>
                    <a:pt x="30" y="651"/>
                  </a:lnTo>
                  <a:lnTo>
                    <a:pt x="39" y="673"/>
                  </a:lnTo>
                  <a:lnTo>
                    <a:pt x="49" y="694"/>
                  </a:lnTo>
                  <a:lnTo>
                    <a:pt x="59" y="716"/>
                  </a:lnTo>
                  <a:lnTo>
                    <a:pt x="72" y="735"/>
                  </a:lnTo>
                  <a:lnTo>
                    <a:pt x="85" y="755"/>
                  </a:lnTo>
                  <a:lnTo>
                    <a:pt x="98" y="773"/>
                  </a:lnTo>
                  <a:lnTo>
                    <a:pt x="112" y="791"/>
                  </a:lnTo>
                  <a:lnTo>
                    <a:pt x="129" y="808"/>
                  </a:lnTo>
                  <a:lnTo>
                    <a:pt x="145" y="824"/>
                  </a:lnTo>
                  <a:lnTo>
                    <a:pt x="162" y="839"/>
                  </a:lnTo>
                  <a:lnTo>
                    <a:pt x="180" y="853"/>
                  </a:lnTo>
                  <a:lnTo>
                    <a:pt x="199" y="868"/>
                  </a:lnTo>
                  <a:lnTo>
                    <a:pt x="218" y="880"/>
                  </a:lnTo>
                  <a:lnTo>
                    <a:pt x="238" y="892"/>
                  </a:lnTo>
                  <a:lnTo>
                    <a:pt x="259" y="902"/>
                  </a:lnTo>
                  <a:lnTo>
                    <a:pt x="280" y="912"/>
                  </a:lnTo>
                  <a:lnTo>
                    <a:pt x="302" y="922"/>
                  </a:lnTo>
                  <a:lnTo>
                    <a:pt x="324" y="929"/>
                  </a:lnTo>
                  <a:lnTo>
                    <a:pt x="348" y="936"/>
                  </a:lnTo>
                  <a:lnTo>
                    <a:pt x="371" y="942"/>
                  </a:lnTo>
                  <a:lnTo>
                    <a:pt x="396" y="947"/>
                  </a:lnTo>
                  <a:lnTo>
                    <a:pt x="420" y="950"/>
                  </a:lnTo>
                  <a:lnTo>
                    <a:pt x="444" y="953"/>
                  </a:lnTo>
                  <a:lnTo>
                    <a:pt x="470" y="955"/>
                  </a:lnTo>
                  <a:lnTo>
                    <a:pt x="495" y="955"/>
                  </a:lnTo>
                  <a:lnTo>
                    <a:pt x="495" y="955"/>
                  </a:lnTo>
                  <a:lnTo>
                    <a:pt x="521" y="955"/>
                  </a:lnTo>
                  <a:lnTo>
                    <a:pt x="546" y="953"/>
                  </a:lnTo>
                  <a:lnTo>
                    <a:pt x="572" y="950"/>
                  </a:lnTo>
                  <a:lnTo>
                    <a:pt x="596" y="947"/>
                  </a:lnTo>
                  <a:lnTo>
                    <a:pt x="620" y="942"/>
                  </a:lnTo>
                  <a:lnTo>
                    <a:pt x="643" y="936"/>
                  </a:lnTo>
                  <a:lnTo>
                    <a:pt x="667" y="929"/>
                  </a:lnTo>
                  <a:lnTo>
                    <a:pt x="689" y="922"/>
                  </a:lnTo>
                  <a:lnTo>
                    <a:pt x="711" y="912"/>
                  </a:lnTo>
                  <a:lnTo>
                    <a:pt x="733" y="902"/>
                  </a:lnTo>
                  <a:lnTo>
                    <a:pt x="753" y="892"/>
                  </a:lnTo>
                  <a:lnTo>
                    <a:pt x="774" y="880"/>
                  </a:lnTo>
                  <a:lnTo>
                    <a:pt x="793" y="868"/>
                  </a:lnTo>
                  <a:lnTo>
                    <a:pt x="811" y="853"/>
                  </a:lnTo>
                  <a:lnTo>
                    <a:pt x="830" y="839"/>
                  </a:lnTo>
                  <a:lnTo>
                    <a:pt x="846" y="824"/>
                  </a:lnTo>
                  <a:lnTo>
                    <a:pt x="862" y="808"/>
                  </a:lnTo>
                  <a:lnTo>
                    <a:pt x="879" y="791"/>
                  </a:lnTo>
                  <a:lnTo>
                    <a:pt x="893" y="773"/>
                  </a:lnTo>
                  <a:lnTo>
                    <a:pt x="907" y="755"/>
                  </a:lnTo>
                  <a:lnTo>
                    <a:pt x="919" y="735"/>
                  </a:lnTo>
                  <a:lnTo>
                    <a:pt x="931" y="716"/>
                  </a:lnTo>
                  <a:lnTo>
                    <a:pt x="942" y="694"/>
                  </a:lnTo>
                  <a:lnTo>
                    <a:pt x="952" y="673"/>
                  </a:lnTo>
                  <a:lnTo>
                    <a:pt x="961" y="651"/>
                  </a:lnTo>
                  <a:lnTo>
                    <a:pt x="968" y="628"/>
                  </a:lnTo>
                  <a:lnTo>
                    <a:pt x="975" y="605"/>
                  </a:lnTo>
                  <a:lnTo>
                    <a:pt x="980" y="580"/>
                  </a:lnTo>
                  <a:lnTo>
                    <a:pt x="985" y="556"/>
                  </a:lnTo>
                  <a:lnTo>
                    <a:pt x="989" y="531"/>
                  </a:lnTo>
                  <a:lnTo>
                    <a:pt x="990" y="504"/>
                  </a:lnTo>
                  <a:lnTo>
                    <a:pt x="991" y="478"/>
                  </a:lnTo>
                  <a:lnTo>
                    <a:pt x="991" y="478"/>
                  </a:lnTo>
                  <a:lnTo>
                    <a:pt x="990" y="451"/>
                  </a:lnTo>
                  <a:lnTo>
                    <a:pt x="989" y="425"/>
                  </a:lnTo>
                  <a:lnTo>
                    <a:pt x="985" y="399"/>
                  </a:lnTo>
                  <a:lnTo>
                    <a:pt x="980" y="375"/>
                  </a:lnTo>
                  <a:lnTo>
                    <a:pt x="975" y="350"/>
                  </a:lnTo>
                  <a:lnTo>
                    <a:pt x="968" y="327"/>
                  </a:lnTo>
                  <a:lnTo>
                    <a:pt x="961" y="304"/>
                  </a:lnTo>
                  <a:lnTo>
                    <a:pt x="952" y="282"/>
                  </a:lnTo>
                  <a:lnTo>
                    <a:pt x="942" y="261"/>
                  </a:lnTo>
                  <a:lnTo>
                    <a:pt x="931" y="240"/>
                  </a:lnTo>
                  <a:lnTo>
                    <a:pt x="919" y="220"/>
                  </a:lnTo>
                  <a:lnTo>
                    <a:pt x="907" y="201"/>
                  </a:lnTo>
                  <a:lnTo>
                    <a:pt x="893" y="182"/>
                  </a:lnTo>
                  <a:lnTo>
                    <a:pt x="879" y="164"/>
                  </a:lnTo>
                  <a:lnTo>
                    <a:pt x="862" y="148"/>
                  </a:lnTo>
                  <a:lnTo>
                    <a:pt x="846" y="131"/>
                  </a:lnTo>
                  <a:lnTo>
                    <a:pt x="830" y="116"/>
                  </a:lnTo>
                  <a:lnTo>
                    <a:pt x="811" y="102"/>
                  </a:lnTo>
                  <a:lnTo>
                    <a:pt x="793" y="88"/>
                  </a:lnTo>
                  <a:lnTo>
                    <a:pt x="774" y="75"/>
                  </a:lnTo>
                  <a:lnTo>
                    <a:pt x="753" y="64"/>
                  </a:lnTo>
                  <a:lnTo>
                    <a:pt x="733" y="53"/>
                  </a:lnTo>
                  <a:lnTo>
                    <a:pt x="711" y="43"/>
                  </a:lnTo>
                  <a:lnTo>
                    <a:pt x="689" y="35"/>
                  </a:lnTo>
                  <a:lnTo>
                    <a:pt x="667" y="26"/>
                  </a:lnTo>
                  <a:lnTo>
                    <a:pt x="643" y="19"/>
                  </a:lnTo>
                  <a:lnTo>
                    <a:pt x="620" y="13"/>
                  </a:lnTo>
                  <a:lnTo>
                    <a:pt x="596" y="8"/>
                  </a:lnTo>
                  <a:lnTo>
                    <a:pt x="572" y="5"/>
                  </a:lnTo>
                  <a:lnTo>
                    <a:pt x="546" y="2"/>
                  </a:lnTo>
                  <a:lnTo>
                    <a:pt x="521" y="0"/>
                  </a:lnTo>
                  <a:lnTo>
                    <a:pt x="495" y="0"/>
                  </a:lnTo>
                  <a:lnTo>
                    <a:pt x="495" y="0"/>
                  </a:lnTo>
                  <a:close/>
                  <a:moveTo>
                    <a:pt x="495" y="751"/>
                  </a:moveTo>
                  <a:lnTo>
                    <a:pt x="495" y="751"/>
                  </a:lnTo>
                  <a:lnTo>
                    <a:pt x="480" y="751"/>
                  </a:lnTo>
                  <a:lnTo>
                    <a:pt x="465" y="749"/>
                  </a:lnTo>
                  <a:lnTo>
                    <a:pt x="451" y="747"/>
                  </a:lnTo>
                  <a:lnTo>
                    <a:pt x="436" y="745"/>
                  </a:lnTo>
                  <a:lnTo>
                    <a:pt x="422" y="741"/>
                  </a:lnTo>
                  <a:lnTo>
                    <a:pt x="409" y="738"/>
                  </a:lnTo>
                  <a:lnTo>
                    <a:pt x="396" y="733"/>
                  </a:lnTo>
                  <a:lnTo>
                    <a:pt x="383" y="728"/>
                  </a:lnTo>
                  <a:lnTo>
                    <a:pt x="371" y="723"/>
                  </a:lnTo>
                  <a:lnTo>
                    <a:pt x="360" y="716"/>
                  </a:lnTo>
                  <a:lnTo>
                    <a:pt x="348" y="710"/>
                  </a:lnTo>
                  <a:lnTo>
                    <a:pt x="338" y="702"/>
                  </a:lnTo>
                  <a:lnTo>
                    <a:pt x="327" y="694"/>
                  </a:lnTo>
                  <a:lnTo>
                    <a:pt x="317" y="685"/>
                  </a:lnTo>
                  <a:lnTo>
                    <a:pt x="308" y="677"/>
                  </a:lnTo>
                  <a:lnTo>
                    <a:pt x="299" y="668"/>
                  </a:lnTo>
                  <a:lnTo>
                    <a:pt x="291" y="658"/>
                  </a:lnTo>
                  <a:lnTo>
                    <a:pt x="282" y="648"/>
                  </a:lnTo>
                  <a:lnTo>
                    <a:pt x="275" y="637"/>
                  </a:lnTo>
                  <a:lnTo>
                    <a:pt x="268" y="626"/>
                  </a:lnTo>
                  <a:lnTo>
                    <a:pt x="256" y="604"/>
                  </a:lnTo>
                  <a:lnTo>
                    <a:pt x="246" y="580"/>
                  </a:lnTo>
                  <a:lnTo>
                    <a:pt x="239" y="556"/>
                  </a:lnTo>
                  <a:lnTo>
                    <a:pt x="233" y="531"/>
                  </a:lnTo>
                  <a:lnTo>
                    <a:pt x="230" y="504"/>
                  </a:lnTo>
                  <a:lnTo>
                    <a:pt x="227" y="478"/>
                  </a:lnTo>
                  <a:lnTo>
                    <a:pt x="227" y="478"/>
                  </a:lnTo>
                  <a:lnTo>
                    <a:pt x="230" y="451"/>
                  </a:lnTo>
                  <a:lnTo>
                    <a:pt x="233" y="425"/>
                  </a:lnTo>
                  <a:lnTo>
                    <a:pt x="239" y="399"/>
                  </a:lnTo>
                  <a:lnTo>
                    <a:pt x="246" y="375"/>
                  </a:lnTo>
                  <a:lnTo>
                    <a:pt x="256" y="351"/>
                  </a:lnTo>
                  <a:lnTo>
                    <a:pt x="268" y="329"/>
                  </a:lnTo>
                  <a:lnTo>
                    <a:pt x="275" y="318"/>
                  </a:lnTo>
                  <a:lnTo>
                    <a:pt x="282" y="308"/>
                  </a:lnTo>
                  <a:lnTo>
                    <a:pt x="291" y="297"/>
                  </a:lnTo>
                  <a:lnTo>
                    <a:pt x="299" y="288"/>
                  </a:lnTo>
                  <a:lnTo>
                    <a:pt x="308" y="279"/>
                  </a:lnTo>
                  <a:lnTo>
                    <a:pt x="317" y="270"/>
                  </a:lnTo>
                  <a:lnTo>
                    <a:pt x="327" y="262"/>
                  </a:lnTo>
                  <a:lnTo>
                    <a:pt x="338" y="254"/>
                  </a:lnTo>
                  <a:lnTo>
                    <a:pt x="348" y="246"/>
                  </a:lnTo>
                  <a:lnTo>
                    <a:pt x="360" y="239"/>
                  </a:lnTo>
                  <a:lnTo>
                    <a:pt x="371" y="233"/>
                  </a:lnTo>
                  <a:lnTo>
                    <a:pt x="383" y="227"/>
                  </a:lnTo>
                  <a:lnTo>
                    <a:pt x="396" y="222"/>
                  </a:lnTo>
                  <a:lnTo>
                    <a:pt x="409" y="218"/>
                  </a:lnTo>
                  <a:lnTo>
                    <a:pt x="422" y="214"/>
                  </a:lnTo>
                  <a:lnTo>
                    <a:pt x="436" y="211"/>
                  </a:lnTo>
                  <a:lnTo>
                    <a:pt x="451" y="208"/>
                  </a:lnTo>
                  <a:lnTo>
                    <a:pt x="465" y="206"/>
                  </a:lnTo>
                  <a:lnTo>
                    <a:pt x="480" y="205"/>
                  </a:lnTo>
                  <a:lnTo>
                    <a:pt x="495" y="205"/>
                  </a:lnTo>
                  <a:lnTo>
                    <a:pt x="495" y="205"/>
                  </a:lnTo>
                  <a:lnTo>
                    <a:pt x="511" y="205"/>
                  </a:lnTo>
                  <a:lnTo>
                    <a:pt x="526" y="206"/>
                  </a:lnTo>
                  <a:lnTo>
                    <a:pt x="541" y="208"/>
                  </a:lnTo>
                  <a:lnTo>
                    <a:pt x="555" y="211"/>
                  </a:lnTo>
                  <a:lnTo>
                    <a:pt x="569" y="214"/>
                  </a:lnTo>
                  <a:lnTo>
                    <a:pt x="582" y="218"/>
                  </a:lnTo>
                  <a:lnTo>
                    <a:pt x="595" y="222"/>
                  </a:lnTo>
                  <a:lnTo>
                    <a:pt x="608" y="227"/>
                  </a:lnTo>
                  <a:lnTo>
                    <a:pt x="620" y="233"/>
                  </a:lnTo>
                  <a:lnTo>
                    <a:pt x="632" y="239"/>
                  </a:lnTo>
                  <a:lnTo>
                    <a:pt x="643" y="246"/>
                  </a:lnTo>
                  <a:lnTo>
                    <a:pt x="653" y="254"/>
                  </a:lnTo>
                  <a:lnTo>
                    <a:pt x="664" y="262"/>
                  </a:lnTo>
                  <a:lnTo>
                    <a:pt x="674" y="270"/>
                  </a:lnTo>
                  <a:lnTo>
                    <a:pt x="683" y="279"/>
                  </a:lnTo>
                  <a:lnTo>
                    <a:pt x="692" y="288"/>
                  </a:lnTo>
                  <a:lnTo>
                    <a:pt x="700" y="297"/>
                  </a:lnTo>
                  <a:lnTo>
                    <a:pt x="708" y="308"/>
                  </a:lnTo>
                  <a:lnTo>
                    <a:pt x="716" y="318"/>
                  </a:lnTo>
                  <a:lnTo>
                    <a:pt x="723" y="329"/>
                  </a:lnTo>
                  <a:lnTo>
                    <a:pt x="735" y="351"/>
                  </a:lnTo>
                  <a:lnTo>
                    <a:pt x="745" y="375"/>
                  </a:lnTo>
                  <a:lnTo>
                    <a:pt x="752" y="399"/>
                  </a:lnTo>
                  <a:lnTo>
                    <a:pt x="758" y="425"/>
                  </a:lnTo>
                  <a:lnTo>
                    <a:pt x="761" y="451"/>
                  </a:lnTo>
                  <a:lnTo>
                    <a:pt x="763" y="478"/>
                  </a:lnTo>
                  <a:lnTo>
                    <a:pt x="763" y="478"/>
                  </a:lnTo>
                  <a:lnTo>
                    <a:pt x="761" y="504"/>
                  </a:lnTo>
                  <a:lnTo>
                    <a:pt x="758" y="531"/>
                  </a:lnTo>
                  <a:lnTo>
                    <a:pt x="752" y="556"/>
                  </a:lnTo>
                  <a:lnTo>
                    <a:pt x="745" y="580"/>
                  </a:lnTo>
                  <a:lnTo>
                    <a:pt x="735" y="604"/>
                  </a:lnTo>
                  <a:lnTo>
                    <a:pt x="723" y="626"/>
                  </a:lnTo>
                  <a:lnTo>
                    <a:pt x="716" y="637"/>
                  </a:lnTo>
                  <a:lnTo>
                    <a:pt x="708" y="648"/>
                  </a:lnTo>
                  <a:lnTo>
                    <a:pt x="700" y="658"/>
                  </a:lnTo>
                  <a:lnTo>
                    <a:pt x="692" y="668"/>
                  </a:lnTo>
                  <a:lnTo>
                    <a:pt x="683" y="677"/>
                  </a:lnTo>
                  <a:lnTo>
                    <a:pt x="674" y="685"/>
                  </a:lnTo>
                  <a:lnTo>
                    <a:pt x="664" y="694"/>
                  </a:lnTo>
                  <a:lnTo>
                    <a:pt x="653" y="702"/>
                  </a:lnTo>
                  <a:lnTo>
                    <a:pt x="643" y="710"/>
                  </a:lnTo>
                  <a:lnTo>
                    <a:pt x="632" y="716"/>
                  </a:lnTo>
                  <a:lnTo>
                    <a:pt x="620" y="723"/>
                  </a:lnTo>
                  <a:lnTo>
                    <a:pt x="608" y="728"/>
                  </a:lnTo>
                  <a:lnTo>
                    <a:pt x="595" y="733"/>
                  </a:lnTo>
                  <a:lnTo>
                    <a:pt x="582" y="738"/>
                  </a:lnTo>
                  <a:lnTo>
                    <a:pt x="569" y="741"/>
                  </a:lnTo>
                  <a:lnTo>
                    <a:pt x="555" y="745"/>
                  </a:lnTo>
                  <a:lnTo>
                    <a:pt x="541" y="747"/>
                  </a:lnTo>
                  <a:lnTo>
                    <a:pt x="526" y="749"/>
                  </a:lnTo>
                  <a:lnTo>
                    <a:pt x="511" y="751"/>
                  </a:lnTo>
                  <a:lnTo>
                    <a:pt x="495" y="751"/>
                  </a:lnTo>
                  <a:lnTo>
                    <a:pt x="495" y="751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  <p:sp>
          <p:nvSpPr>
            <p:cNvPr id="24" name="Freeform 28"/>
            <p:cNvSpPr>
              <a:spLocks noEditPoints="1"/>
            </p:cNvSpPr>
            <p:nvPr/>
          </p:nvSpPr>
          <p:spPr bwMode="auto">
            <a:xfrm>
              <a:off x="2203450" y="5346700"/>
              <a:ext cx="785812" cy="758825"/>
            </a:xfrm>
            <a:custGeom>
              <a:avLst/>
              <a:gdLst/>
              <a:ahLst/>
              <a:cxnLst>
                <a:cxn ang="0">
                  <a:pos x="445" y="2"/>
                </a:cxn>
                <a:cxn ang="0">
                  <a:pos x="348" y="19"/>
                </a:cxn>
                <a:cxn ang="0">
                  <a:pos x="259" y="53"/>
                </a:cxn>
                <a:cxn ang="0">
                  <a:pos x="180" y="102"/>
                </a:cxn>
                <a:cxn ang="0">
                  <a:pos x="114" y="164"/>
                </a:cxn>
                <a:cxn ang="0">
                  <a:pos x="60" y="240"/>
                </a:cxn>
                <a:cxn ang="0">
                  <a:pos x="23" y="327"/>
                </a:cxn>
                <a:cxn ang="0">
                  <a:pos x="4" y="425"/>
                </a:cxn>
                <a:cxn ang="0">
                  <a:pos x="2" y="504"/>
                </a:cxn>
                <a:cxn ang="0">
                  <a:pos x="16" y="605"/>
                </a:cxn>
                <a:cxn ang="0">
                  <a:pos x="49" y="694"/>
                </a:cxn>
                <a:cxn ang="0">
                  <a:pos x="98" y="773"/>
                </a:cxn>
                <a:cxn ang="0">
                  <a:pos x="162" y="839"/>
                </a:cxn>
                <a:cxn ang="0">
                  <a:pos x="239" y="892"/>
                </a:cxn>
                <a:cxn ang="0">
                  <a:pos x="326" y="929"/>
                </a:cxn>
                <a:cxn ang="0">
                  <a:pos x="420" y="950"/>
                </a:cxn>
                <a:cxn ang="0">
                  <a:pos x="496" y="955"/>
                </a:cxn>
                <a:cxn ang="0">
                  <a:pos x="597" y="947"/>
                </a:cxn>
                <a:cxn ang="0">
                  <a:pos x="689" y="922"/>
                </a:cxn>
                <a:cxn ang="0">
                  <a:pos x="774" y="880"/>
                </a:cxn>
                <a:cxn ang="0">
                  <a:pos x="847" y="824"/>
                </a:cxn>
                <a:cxn ang="0">
                  <a:pos x="907" y="755"/>
                </a:cxn>
                <a:cxn ang="0">
                  <a:pos x="952" y="673"/>
                </a:cxn>
                <a:cxn ang="0">
                  <a:pos x="981" y="580"/>
                </a:cxn>
                <a:cxn ang="0">
                  <a:pos x="991" y="478"/>
                </a:cxn>
                <a:cxn ang="0">
                  <a:pos x="986" y="399"/>
                </a:cxn>
                <a:cxn ang="0">
                  <a:pos x="961" y="304"/>
                </a:cxn>
                <a:cxn ang="0">
                  <a:pos x="919" y="220"/>
                </a:cxn>
                <a:cxn ang="0">
                  <a:pos x="863" y="148"/>
                </a:cxn>
                <a:cxn ang="0">
                  <a:pos x="793" y="88"/>
                </a:cxn>
                <a:cxn ang="0">
                  <a:pos x="712" y="43"/>
                </a:cxn>
                <a:cxn ang="0">
                  <a:pos x="620" y="13"/>
                </a:cxn>
                <a:cxn ang="0">
                  <a:pos x="522" y="0"/>
                </a:cxn>
                <a:cxn ang="0">
                  <a:pos x="496" y="751"/>
                </a:cxn>
                <a:cxn ang="0">
                  <a:pos x="437" y="745"/>
                </a:cxn>
                <a:cxn ang="0">
                  <a:pos x="384" y="728"/>
                </a:cxn>
                <a:cxn ang="0">
                  <a:pos x="338" y="702"/>
                </a:cxn>
                <a:cxn ang="0">
                  <a:pos x="300" y="668"/>
                </a:cxn>
                <a:cxn ang="0">
                  <a:pos x="269" y="626"/>
                </a:cxn>
                <a:cxn ang="0">
                  <a:pos x="233" y="531"/>
                </a:cxn>
                <a:cxn ang="0">
                  <a:pos x="230" y="451"/>
                </a:cxn>
                <a:cxn ang="0">
                  <a:pos x="257" y="351"/>
                </a:cxn>
                <a:cxn ang="0">
                  <a:pos x="291" y="297"/>
                </a:cxn>
                <a:cxn ang="0">
                  <a:pos x="328" y="262"/>
                </a:cxn>
                <a:cxn ang="0">
                  <a:pos x="371" y="233"/>
                </a:cxn>
                <a:cxn ang="0">
                  <a:pos x="422" y="214"/>
                </a:cxn>
                <a:cxn ang="0">
                  <a:pos x="480" y="205"/>
                </a:cxn>
                <a:cxn ang="0">
                  <a:pos x="526" y="206"/>
                </a:cxn>
                <a:cxn ang="0">
                  <a:pos x="582" y="218"/>
                </a:cxn>
                <a:cxn ang="0">
                  <a:pos x="632" y="239"/>
                </a:cxn>
                <a:cxn ang="0">
                  <a:pos x="674" y="270"/>
                </a:cxn>
                <a:cxn ang="0">
                  <a:pos x="709" y="308"/>
                </a:cxn>
                <a:cxn ang="0">
                  <a:pos x="745" y="375"/>
                </a:cxn>
                <a:cxn ang="0">
                  <a:pos x="764" y="478"/>
                </a:cxn>
                <a:cxn ang="0">
                  <a:pos x="753" y="556"/>
                </a:cxn>
                <a:cxn ang="0">
                  <a:pos x="716" y="637"/>
                </a:cxn>
                <a:cxn ang="0">
                  <a:pos x="683" y="677"/>
                </a:cxn>
                <a:cxn ang="0">
                  <a:pos x="643" y="710"/>
                </a:cxn>
                <a:cxn ang="0">
                  <a:pos x="595" y="733"/>
                </a:cxn>
                <a:cxn ang="0">
                  <a:pos x="542" y="747"/>
                </a:cxn>
                <a:cxn ang="0">
                  <a:pos x="496" y="751"/>
                </a:cxn>
              </a:cxnLst>
              <a:rect l="0" t="0" r="r" b="b"/>
              <a:pathLst>
                <a:path w="991" h="955">
                  <a:moveTo>
                    <a:pt x="496" y="0"/>
                  </a:moveTo>
                  <a:lnTo>
                    <a:pt x="496" y="0"/>
                  </a:lnTo>
                  <a:lnTo>
                    <a:pt x="470" y="0"/>
                  </a:lnTo>
                  <a:lnTo>
                    <a:pt x="445" y="2"/>
                  </a:lnTo>
                  <a:lnTo>
                    <a:pt x="420" y="5"/>
                  </a:lnTo>
                  <a:lnTo>
                    <a:pt x="396" y="8"/>
                  </a:lnTo>
                  <a:lnTo>
                    <a:pt x="371" y="13"/>
                  </a:lnTo>
                  <a:lnTo>
                    <a:pt x="348" y="19"/>
                  </a:lnTo>
                  <a:lnTo>
                    <a:pt x="326" y="26"/>
                  </a:lnTo>
                  <a:lnTo>
                    <a:pt x="302" y="35"/>
                  </a:lnTo>
                  <a:lnTo>
                    <a:pt x="281" y="43"/>
                  </a:lnTo>
                  <a:lnTo>
                    <a:pt x="259" y="53"/>
                  </a:lnTo>
                  <a:lnTo>
                    <a:pt x="239" y="64"/>
                  </a:lnTo>
                  <a:lnTo>
                    <a:pt x="219" y="75"/>
                  </a:lnTo>
                  <a:lnTo>
                    <a:pt x="199" y="88"/>
                  </a:lnTo>
                  <a:lnTo>
                    <a:pt x="180" y="102"/>
                  </a:lnTo>
                  <a:lnTo>
                    <a:pt x="162" y="116"/>
                  </a:lnTo>
                  <a:lnTo>
                    <a:pt x="145" y="131"/>
                  </a:lnTo>
                  <a:lnTo>
                    <a:pt x="129" y="148"/>
                  </a:lnTo>
                  <a:lnTo>
                    <a:pt x="114" y="164"/>
                  </a:lnTo>
                  <a:lnTo>
                    <a:pt x="98" y="182"/>
                  </a:lnTo>
                  <a:lnTo>
                    <a:pt x="85" y="201"/>
                  </a:lnTo>
                  <a:lnTo>
                    <a:pt x="72" y="220"/>
                  </a:lnTo>
                  <a:lnTo>
                    <a:pt x="60" y="240"/>
                  </a:lnTo>
                  <a:lnTo>
                    <a:pt x="49" y="261"/>
                  </a:lnTo>
                  <a:lnTo>
                    <a:pt x="39" y="282"/>
                  </a:lnTo>
                  <a:lnTo>
                    <a:pt x="30" y="304"/>
                  </a:lnTo>
                  <a:lnTo>
                    <a:pt x="23" y="327"/>
                  </a:lnTo>
                  <a:lnTo>
                    <a:pt x="16" y="350"/>
                  </a:lnTo>
                  <a:lnTo>
                    <a:pt x="11" y="375"/>
                  </a:lnTo>
                  <a:lnTo>
                    <a:pt x="7" y="399"/>
                  </a:lnTo>
                  <a:lnTo>
                    <a:pt x="4" y="425"/>
                  </a:lnTo>
                  <a:lnTo>
                    <a:pt x="2" y="451"/>
                  </a:lnTo>
                  <a:lnTo>
                    <a:pt x="0" y="478"/>
                  </a:lnTo>
                  <a:lnTo>
                    <a:pt x="0" y="478"/>
                  </a:lnTo>
                  <a:lnTo>
                    <a:pt x="2" y="504"/>
                  </a:lnTo>
                  <a:lnTo>
                    <a:pt x="4" y="531"/>
                  </a:lnTo>
                  <a:lnTo>
                    <a:pt x="7" y="556"/>
                  </a:lnTo>
                  <a:lnTo>
                    <a:pt x="11" y="580"/>
                  </a:lnTo>
                  <a:lnTo>
                    <a:pt x="16" y="605"/>
                  </a:lnTo>
                  <a:lnTo>
                    <a:pt x="23" y="628"/>
                  </a:lnTo>
                  <a:lnTo>
                    <a:pt x="30" y="651"/>
                  </a:lnTo>
                  <a:lnTo>
                    <a:pt x="39" y="673"/>
                  </a:lnTo>
                  <a:lnTo>
                    <a:pt x="49" y="694"/>
                  </a:lnTo>
                  <a:lnTo>
                    <a:pt x="60" y="716"/>
                  </a:lnTo>
                  <a:lnTo>
                    <a:pt x="72" y="735"/>
                  </a:lnTo>
                  <a:lnTo>
                    <a:pt x="85" y="755"/>
                  </a:lnTo>
                  <a:lnTo>
                    <a:pt x="98" y="773"/>
                  </a:lnTo>
                  <a:lnTo>
                    <a:pt x="114" y="791"/>
                  </a:lnTo>
                  <a:lnTo>
                    <a:pt x="129" y="808"/>
                  </a:lnTo>
                  <a:lnTo>
                    <a:pt x="145" y="824"/>
                  </a:lnTo>
                  <a:lnTo>
                    <a:pt x="162" y="839"/>
                  </a:lnTo>
                  <a:lnTo>
                    <a:pt x="180" y="853"/>
                  </a:lnTo>
                  <a:lnTo>
                    <a:pt x="199" y="868"/>
                  </a:lnTo>
                  <a:lnTo>
                    <a:pt x="219" y="880"/>
                  </a:lnTo>
                  <a:lnTo>
                    <a:pt x="239" y="892"/>
                  </a:lnTo>
                  <a:lnTo>
                    <a:pt x="259" y="902"/>
                  </a:lnTo>
                  <a:lnTo>
                    <a:pt x="281" y="912"/>
                  </a:lnTo>
                  <a:lnTo>
                    <a:pt x="302" y="922"/>
                  </a:lnTo>
                  <a:lnTo>
                    <a:pt x="326" y="929"/>
                  </a:lnTo>
                  <a:lnTo>
                    <a:pt x="348" y="936"/>
                  </a:lnTo>
                  <a:lnTo>
                    <a:pt x="371" y="942"/>
                  </a:lnTo>
                  <a:lnTo>
                    <a:pt x="396" y="947"/>
                  </a:lnTo>
                  <a:lnTo>
                    <a:pt x="420" y="950"/>
                  </a:lnTo>
                  <a:lnTo>
                    <a:pt x="445" y="953"/>
                  </a:lnTo>
                  <a:lnTo>
                    <a:pt x="470" y="955"/>
                  </a:lnTo>
                  <a:lnTo>
                    <a:pt x="496" y="955"/>
                  </a:lnTo>
                  <a:lnTo>
                    <a:pt x="496" y="955"/>
                  </a:lnTo>
                  <a:lnTo>
                    <a:pt x="522" y="955"/>
                  </a:lnTo>
                  <a:lnTo>
                    <a:pt x="547" y="953"/>
                  </a:lnTo>
                  <a:lnTo>
                    <a:pt x="572" y="950"/>
                  </a:lnTo>
                  <a:lnTo>
                    <a:pt x="597" y="947"/>
                  </a:lnTo>
                  <a:lnTo>
                    <a:pt x="620" y="942"/>
                  </a:lnTo>
                  <a:lnTo>
                    <a:pt x="643" y="936"/>
                  </a:lnTo>
                  <a:lnTo>
                    <a:pt x="667" y="929"/>
                  </a:lnTo>
                  <a:lnTo>
                    <a:pt x="689" y="922"/>
                  </a:lnTo>
                  <a:lnTo>
                    <a:pt x="712" y="912"/>
                  </a:lnTo>
                  <a:lnTo>
                    <a:pt x="733" y="902"/>
                  </a:lnTo>
                  <a:lnTo>
                    <a:pt x="753" y="892"/>
                  </a:lnTo>
                  <a:lnTo>
                    <a:pt x="774" y="880"/>
                  </a:lnTo>
                  <a:lnTo>
                    <a:pt x="793" y="868"/>
                  </a:lnTo>
                  <a:lnTo>
                    <a:pt x="811" y="853"/>
                  </a:lnTo>
                  <a:lnTo>
                    <a:pt x="830" y="839"/>
                  </a:lnTo>
                  <a:lnTo>
                    <a:pt x="847" y="824"/>
                  </a:lnTo>
                  <a:lnTo>
                    <a:pt x="863" y="808"/>
                  </a:lnTo>
                  <a:lnTo>
                    <a:pt x="879" y="791"/>
                  </a:lnTo>
                  <a:lnTo>
                    <a:pt x="893" y="773"/>
                  </a:lnTo>
                  <a:lnTo>
                    <a:pt x="907" y="755"/>
                  </a:lnTo>
                  <a:lnTo>
                    <a:pt x="919" y="735"/>
                  </a:lnTo>
                  <a:lnTo>
                    <a:pt x="932" y="716"/>
                  </a:lnTo>
                  <a:lnTo>
                    <a:pt x="943" y="694"/>
                  </a:lnTo>
                  <a:lnTo>
                    <a:pt x="952" y="673"/>
                  </a:lnTo>
                  <a:lnTo>
                    <a:pt x="961" y="651"/>
                  </a:lnTo>
                  <a:lnTo>
                    <a:pt x="969" y="628"/>
                  </a:lnTo>
                  <a:lnTo>
                    <a:pt x="976" y="605"/>
                  </a:lnTo>
                  <a:lnTo>
                    <a:pt x="981" y="580"/>
                  </a:lnTo>
                  <a:lnTo>
                    <a:pt x="986" y="556"/>
                  </a:lnTo>
                  <a:lnTo>
                    <a:pt x="989" y="531"/>
                  </a:lnTo>
                  <a:lnTo>
                    <a:pt x="991" y="504"/>
                  </a:lnTo>
                  <a:lnTo>
                    <a:pt x="991" y="478"/>
                  </a:lnTo>
                  <a:lnTo>
                    <a:pt x="991" y="478"/>
                  </a:lnTo>
                  <a:lnTo>
                    <a:pt x="991" y="451"/>
                  </a:lnTo>
                  <a:lnTo>
                    <a:pt x="989" y="425"/>
                  </a:lnTo>
                  <a:lnTo>
                    <a:pt x="986" y="399"/>
                  </a:lnTo>
                  <a:lnTo>
                    <a:pt x="981" y="375"/>
                  </a:lnTo>
                  <a:lnTo>
                    <a:pt x="976" y="350"/>
                  </a:lnTo>
                  <a:lnTo>
                    <a:pt x="969" y="327"/>
                  </a:lnTo>
                  <a:lnTo>
                    <a:pt x="961" y="304"/>
                  </a:lnTo>
                  <a:lnTo>
                    <a:pt x="952" y="282"/>
                  </a:lnTo>
                  <a:lnTo>
                    <a:pt x="943" y="261"/>
                  </a:lnTo>
                  <a:lnTo>
                    <a:pt x="932" y="240"/>
                  </a:lnTo>
                  <a:lnTo>
                    <a:pt x="919" y="220"/>
                  </a:lnTo>
                  <a:lnTo>
                    <a:pt x="907" y="201"/>
                  </a:lnTo>
                  <a:lnTo>
                    <a:pt x="893" y="182"/>
                  </a:lnTo>
                  <a:lnTo>
                    <a:pt x="879" y="164"/>
                  </a:lnTo>
                  <a:lnTo>
                    <a:pt x="863" y="148"/>
                  </a:lnTo>
                  <a:lnTo>
                    <a:pt x="847" y="131"/>
                  </a:lnTo>
                  <a:lnTo>
                    <a:pt x="830" y="116"/>
                  </a:lnTo>
                  <a:lnTo>
                    <a:pt x="811" y="102"/>
                  </a:lnTo>
                  <a:lnTo>
                    <a:pt x="793" y="88"/>
                  </a:lnTo>
                  <a:lnTo>
                    <a:pt x="774" y="75"/>
                  </a:lnTo>
                  <a:lnTo>
                    <a:pt x="753" y="64"/>
                  </a:lnTo>
                  <a:lnTo>
                    <a:pt x="733" y="53"/>
                  </a:lnTo>
                  <a:lnTo>
                    <a:pt x="712" y="43"/>
                  </a:lnTo>
                  <a:lnTo>
                    <a:pt x="689" y="35"/>
                  </a:lnTo>
                  <a:lnTo>
                    <a:pt x="667" y="26"/>
                  </a:lnTo>
                  <a:lnTo>
                    <a:pt x="643" y="19"/>
                  </a:lnTo>
                  <a:lnTo>
                    <a:pt x="620" y="13"/>
                  </a:lnTo>
                  <a:lnTo>
                    <a:pt x="597" y="8"/>
                  </a:lnTo>
                  <a:lnTo>
                    <a:pt x="572" y="5"/>
                  </a:lnTo>
                  <a:lnTo>
                    <a:pt x="547" y="2"/>
                  </a:lnTo>
                  <a:lnTo>
                    <a:pt x="522" y="0"/>
                  </a:lnTo>
                  <a:lnTo>
                    <a:pt x="496" y="0"/>
                  </a:lnTo>
                  <a:lnTo>
                    <a:pt x="496" y="0"/>
                  </a:lnTo>
                  <a:close/>
                  <a:moveTo>
                    <a:pt x="496" y="751"/>
                  </a:moveTo>
                  <a:lnTo>
                    <a:pt x="496" y="751"/>
                  </a:lnTo>
                  <a:lnTo>
                    <a:pt x="480" y="751"/>
                  </a:lnTo>
                  <a:lnTo>
                    <a:pt x="465" y="749"/>
                  </a:lnTo>
                  <a:lnTo>
                    <a:pt x="451" y="747"/>
                  </a:lnTo>
                  <a:lnTo>
                    <a:pt x="437" y="745"/>
                  </a:lnTo>
                  <a:lnTo>
                    <a:pt x="422" y="741"/>
                  </a:lnTo>
                  <a:lnTo>
                    <a:pt x="409" y="738"/>
                  </a:lnTo>
                  <a:lnTo>
                    <a:pt x="396" y="733"/>
                  </a:lnTo>
                  <a:lnTo>
                    <a:pt x="384" y="728"/>
                  </a:lnTo>
                  <a:lnTo>
                    <a:pt x="371" y="723"/>
                  </a:lnTo>
                  <a:lnTo>
                    <a:pt x="360" y="716"/>
                  </a:lnTo>
                  <a:lnTo>
                    <a:pt x="349" y="710"/>
                  </a:lnTo>
                  <a:lnTo>
                    <a:pt x="338" y="702"/>
                  </a:lnTo>
                  <a:lnTo>
                    <a:pt x="328" y="694"/>
                  </a:lnTo>
                  <a:lnTo>
                    <a:pt x="317" y="685"/>
                  </a:lnTo>
                  <a:lnTo>
                    <a:pt x="308" y="677"/>
                  </a:lnTo>
                  <a:lnTo>
                    <a:pt x="300" y="668"/>
                  </a:lnTo>
                  <a:lnTo>
                    <a:pt x="291" y="658"/>
                  </a:lnTo>
                  <a:lnTo>
                    <a:pt x="284" y="648"/>
                  </a:lnTo>
                  <a:lnTo>
                    <a:pt x="276" y="637"/>
                  </a:lnTo>
                  <a:lnTo>
                    <a:pt x="269" y="626"/>
                  </a:lnTo>
                  <a:lnTo>
                    <a:pt x="257" y="604"/>
                  </a:lnTo>
                  <a:lnTo>
                    <a:pt x="247" y="580"/>
                  </a:lnTo>
                  <a:lnTo>
                    <a:pt x="239" y="556"/>
                  </a:lnTo>
                  <a:lnTo>
                    <a:pt x="233" y="531"/>
                  </a:lnTo>
                  <a:lnTo>
                    <a:pt x="230" y="504"/>
                  </a:lnTo>
                  <a:lnTo>
                    <a:pt x="229" y="478"/>
                  </a:lnTo>
                  <a:lnTo>
                    <a:pt x="229" y="478"/>
                  </a:lnTo>
                  <a:lnTo>
                    <a:pt x="230" y="451"/>
                  </a:lnTo>
                  <a:lnTo>
                    <a:pt x="233" y="425"/>
                  </a:lnTo>
                  <a:lnTo>
                    <a:pt x="239" y="399"/>
                  </a:lnTo>
                  <a:lnTo>
                    <a:pt x="247" y="375"/>
                  </a:lnTo>
                  <a:lnTo>
                    <a:pt x="257" y="351"/>
                  </a:lnTo>
                  <a:lnTo>
                    <a:pt x="269" y="329"/>
                  </a:lnTo>
                  <a:lnTo>
                    <a:pt x="276" y="318"/>
                  </a:lnTo>
                  <a:lnTo>
                    <a:pt x="284" y="308"/>
                  </a:lnTo>
                  <a:lnTo>
                    <a:pt x="291" y="297"/>
                  </a:lnTo>
                  <a:lnTo>
                    <a:pt x="300" y="288"/>
                  </a:lnTo>
                  <a:lnTo>
                    <a:pt x="308" y="279"/>
                  </a:lnTo>
                  <a:lnTo>
                    <a:pt x="317" y="270"/>
                  </a:lnTo>
                  <a:lnTo>
                    <a:pt x="328" y="262"/>
                  </a:lnTo>
                  <a:lnTo>
                    <a:pt x="338" y="254"/>
                  </a:lnTo>
                  <a:lnTo>
                    <a:pt x="349" y="246"/>
                  </a:lnTo>
                  <a:lnTo>
                    <a:pt x="360" y="239"/>
                  </a:lnTo>
                  <a:lnTo>
                    <a:pt x="371" y="233"/>
                  </a:lnTo>
                  <a:lnTo>
                    <a:pt x="384" y="227"/>
                  </a:lnTo>
                  <a:lnTo>
                    <a:pt x="396" y="222"/>
                  </a:lnTo>
                  <a:lnTo>
                    <a:pt x="409" y="218"/>
                  </a:lnTo>
                  <a:lnTo>
                    <a:pt x="422" y="214"/>
                  </a:lnTo>
                  <a:lnTo>
                    <a:pt x="437" y="211"/>
                  </a:lnTo>
                  <a:lnTo>
                    <a:pt x="451" y="208"/>
                  </a:lnTo>
                  <a:lnTo>
                    <a:pt x="465" y="206"/>
                  </a:lnTo>
                  <a:lnTo>
                    <a:pt x="480" y="205"/>
                  </a:lnTo>
                  <a:lnTo>
                    <a:pt x="496" y="205"/>
                  </a:lnTo>
                  <a:lnTo>
                    <a:pt x="496" y="205"/>
                  </a:lnTo>
                  <a:lnTo>
                    <a:pt x="512" y="205"/>
                  </a:lnTo>
                  <a:lnTo>
                    <a:pt x="526" y="206"/>
                  </a:lnTo>
                  <a:lnTo>
                    <a:pt x="542" y="208"/>
                  </a:lnTo>
                  <a:lnTo>
                    <a:pt x="556" y="211"/>
                  </a:lnTo>
                  <a:lnTo>
                    <a:pt x="569" y="214"/>
                  </a:lnTo>
                  <a:lnTo>
                    <a:pt x="582" y="218"/>
                  </a:lnTo>
                  <a:lnTo>
                    <a:pt x="595" y="222"/>
                  </a:lnTo>
                  <a:lnTo>
                    <a:pt x="608" y="227"/>
                  </a:lnTo>
                  <a:lnTo>
                    <a:pt x="620" y="233"/>
                  </a:lnTo>
                  <a:lnTo>
                    <a:pt x="632" y="239"/>
                  </a:lnTo>
                  <a:lnTo>
                    <a:pt x="643" y="246"/>
                  </a:lnTo>
                  <a:lnTo>
                    <a:pt x="654" y="254"/>
                  </a:lnTo>
                  <a:lnTo>
                    <a:pt x="665" y="262"/>
                  </a:lnTo>
                  <a:lnTo>
                    <a:pt x="674" y="270"/>
                  </a:lnTo>
                  <a:lnTo>
                    <a:pt x="683" y="279"/>
                  </a:lnTo>
                  <a:lnTo>
                    <a:pt x="692" y="288"/>
                  </a:lnTo>
                  <a:lnTo>
                    <a:pt x="700" y="297"/>
                  </a:lnTo>
                  <a:lnTo>
                    <a:pt x="709" y="308"/>
                  </a:lnTo>
                  <a:lnTo>
                    <a:pt x="716" y="318"/>
                  </a:lnTo>
                  <a:lnTo>
                    <a:pt x="723" y="329"/>
                  </a:lnTo>
                  <a:lnTo>
                    <a:pt x="735" y="351"/>
                  </a:lnTo>
                  <a:lnTo>
                    <a:pt x="745" y="375"/>
                  </a:lnTo>
                  <a:lnTo>
                    <a:pt x="753" y="399"/>
                  </a:lnTo>
                  <a:lnTo>
                    <a:pt x="759" y="425"/>
                  </a:lnTo>
                  <a:lnTo>
                    <a:pt x="763" y="451"/>
                  </a:lnTo>
                  <a:lnTo>
                    <a:pt x="764" y="478"/>
                  </a:lnTo>
                  <a:lnTo>
                    <a:pt x="764" y="478"/>
                  </a:lnTo>
                  <a:lnTo>
                    <a:pt x="763" y="504"/>
                  </a:lnTo>
                  <a:lnTo>
                    <a:pt x="759" y="531"/>
                  </a:lnTo>
                  <a:lnTo>
                    <a:pt x="753" y="556"/>
                  </a:lnTo>
                  <a:lnTo>
                    <a:pt x="745" y="580"/>
                  </a:lnTo>
                  <a:lnTo>
                    <a:pt x="735" y="604"/>
                  </a:lnTo>
                  <a:lnTo>
                    <a:pt x="723" y="626"/>
                  </a:lnTo>
                  <a:lnTo>
                    <a:pt x="716" y="637"/>
                  </a:lnTo>
                  <a:lnTo>
                    <a:pt x="709" y="648"/>
                  </a:lnTo>
                  <a:lnTo>
                    <a:pt x="700" y="658"/>
                  </a:lnTo>
                  <a:lnTo>
                    <a:pt x="692" y="668"/>
                  </a:lnTo>
                  <a:lnTo>
                    <a:pt x="683" y="677"/>
                  </a:lnTo>
                  <a:lnTo>
                    <a:pt x="674" y="685"/>
                  </a:lnTo>
                  <a:lnTo>
                    <a:pt x="665" y="694"/>
                  </a:lnTo>
                  <a:lnTo>
                    <a:pt x="654" y="702"/>
                  </a:lnTo>
                  <a:lnTo>
                    <a:pt x="643" y="710"/>
                  </a:lnTo>
                  <a:lnTo>
                    <a:pt x="632" y="716"/>
                  </a:lnTo>
                  <a:lnTo>
                    <a:pt x="620" y="723"/>
                  </a:lnTo>
                  <a:lnTo>
                    <a:pt x="608" y="728"/>
                  </a:lnTo>
                  <a:lnTo>
                    <a:pt x="595" y="733"/>
                  </a:lnTo>
                  <a:lnTo>
                    <a:pt x="582" y="738"/>
                  </a:lnTo>
                  <a:lnTo>
                    <a:pt x="569" y="741"/>
                  </a:lnTo>
                  <a:lnTo>
                    <a:pt x="556" y="745"/>
                  </a:lnTo>
                  <a:lnTo>
                    <a:pt x="542" y="747"/>
                  </a:lnTo>
                  <a:lnTo>
                    <a:pt x="526" y="749"/>
                  </a:lnTo>
                  <a:lnTo>
                    <a:pt x="512" y="751"/>
                  </a:lnTo>
                  <a:lnTo>
                    <a:pt x="496" y="751"/>
                  </a:lnTo>
                  <a:lnTo>
                    <a:pt x="496" y="751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auto">
            <a:xfrm>
              <a:off x="3100388" y="5346700"/>
              <a:ext cx="1120775" cy="739775"/>
            </a:xfrm>
            <a:custGeom>
              <a:avLst/>
              <a:gdLst/>
              <a:ahLst/>
              <a:cxnLst>
                <a:cxn ang="0">
                  <a:pos x="216" y="165"/>
                </a:cxn>
                <a:cxn ang="0">
                  <a:pos x="229" y="149"/>
                </a:cxn>
                <a:cxn ang="0">
                  <a:pos x="259" y="103"/>
                </a:cxn>
                <a:cxn ang="0">
                  <a:pos x="301" y="62"/>
                </a:cxn>
                <a:cxn ang="0">
                  <a:pos x="355" y="30"/>
                </a:cxn>
                <a:cxn ang="0">
                  <a:pos x="420" y="8"/>
                </a:cxn>
                <a:cxn ang="0">
                  <a:pos x="500" y="0"/>
                </a:cxn>
                <a:cxn ang="0">
                  <a:pos x="550" y="2"/>
                </a:cxn>
                <a:cxn ang="0">
                  <a:pos x="618" y="16"/>
                </a:cxn>
                <a:cxn ang="0">
                  <a:pos x="677" y="42"/>
                </a:cxn>
                <a:cxn ang="0">
                  <a:pos x="725" y="79"/>
                </a:cxn>
                <a:cxn ang="0">
                  <a:pos x="764" y="128"/>
                </a:cxn>
                <a:cxn ang="0">
                  <a:pos x="784" y="169"/>
                </a:cxn>
                <a:cxn ang="0">
                  <a:pos x="825" y="110"/>
                </a:cxn>
                <a:cxn ang="0">
                  <a:pos x="872" y="64"/>
                </a:cxn>
                <a:cxn ang="0">
                  <a:pos x="927" y="31"/>
                </a:cxn>
                <a:cxn ang="0">
                  <a:pos x="989" y="10"/>
                </a:cxn>
                <a:cxn ang="0">
                  <a:pos x="1059" y="0"/>
                </a:cxn>
                <a:cxn ang="0">
                  <a:pos x="1106" y="0"/>
                </a:cxn>
                <a:cxn ang="0">
                  <a:pos x="1168" y="7"/>
                </a:cxn>
                <a:cxn ang="0">
                  <a:pos x="1221" y="23"/>
                </a:cxn>
                <a:cxn ang="0">
                  <a:pos x="1268" y="47"/>
                </a:cxn>
                <a:cxn ang="0">
                  <a:pos x="1307" y="76"/>
                </a:cxn>
                <a:cxn ang="0">
                  <a:pos x="1339" y="113"/>
                </a:cxn>
                <a:cxn ang="0">
                  <a:pos x="1365" y="156"/>
                </a:cxn>
                <a:cxn ang="0">
                  <a:pos x="1385" y="203"/>
                </a:cxn>
                <a:cxn ang="0">
                  <a:pos x="1399" y="256"/>
                </a:cxn>
                <a:cxn ang="0">
                  <a:pos x="1408" y="311"/>
                </a:cxn>
                <a:cxn ang="0">
                  <a:pos x="1413" y="933"/>
                </a:cxn>
                <a:cxn ang="0">
                  <a:pos x="1184" y="417"/>
                </a:cxn>
                <a:cxn ang="0">
                  <a:pos x="1180" y="355"/>
                </a:cxn>
                <a:cxn ang="0">
                  <a:pos x="1167" y="299"/>
                </a:cxn>
                <a:cxn ang="0">
                  <a:pos x="1140" y="255"/>
                </a:cxn>
                <a:cxn ang="0">
                  <a:pos x="1107" y="226"/>
                </a:cxn>
                <a:cxn ang="0">
                  <a:pos x="1081" y="215"/>
                </a:cxn>
                <a:cxn ang="0">
                  <a:pos x="1051" y="207"/>
                </a:cxn>
                <a:cxn ang="0">
                  <a:pos x="1015" y="205"/>
                </a:cxn>
                <a:cxn ang="0">
                  <a:pos x="977" y="208"/>
                </a:cxn>
                <a:cxn ang="0">
                  <a:pos x="945" y="216"/>
                </a:cxn>
                <a:cxn ang="0">
                  <a:pos x="915" y="230"/>
                </a:cxn>
                <a:cxn ang="0">
                  <a:pos x="891" y="248"/>
                </a:cxn>
                <a:cxn ang="0">
                  <a:pos x="853" y="295"/>
                </a:cxn>
                <a:cxn ang="0">
                  <a:pos x="831" y="353"/>
                </a:cxn>
                <a:cxn ang="0">
                  <a:pos x="821" y="417"/>
                </a:cxn>
                <a:cxn ang="0">
                  <a:pos x="592" y="933"/>
                </a:cxn>
                <a:cxn ang="0">
                  <a:pos x="591" y="370"/>
                </a:cxn>
                <a:cxn ang="0">
                  <a:pos x="583" y="315"/>
                </a:cxn>
                <a:cxn ang="0">
                  <a:pos x="565" y="269"/>
                </a:cxn>
                <a:cxn ang="0">
                  <a:pos x="534" y="234"/>
                </a:cxn>
                <a:cxn ang="0">
                  <a:pos x="491" y="212"/>
                </a:cxn>
                <a:cxn ang="0">
                  <a:pos x="436" y="205"/>
                </a:cxn>
                <a:cxn ang="0">
                  <a:pos x="410" y="206"/>
                </a:cxn>
                <a:cxn ang="0">
                  <a:pos x="373" y="212"/>
                </a:cxn>
                <a:cxn ang="0">
                  <a:pos x="341" y="224"/>
                </a:cxn>
                <a:cxn ang="0">
                  <a:pos x="313" y="239"/>
                </a:cxn>
                <a:cxn ang="0">
                  <a:pos x="290" y="260"/>
                </a:cxn>
                <a:cxn ang="0">
                  <a:pos x="254" y="310"/>
                </a:cxn>
                <a:cxn ang="0">
                  <a:pos x="235" y="370"/>
                </a:cxn>
                <a:cxn ang="0">
                  <a:pos x="228" y="436"/>
                </a:cxn>
                <a:cxn ang="0">
                  <a:pos x="0" y="22"/>
                </a:cxn>
              </a:cxnLst>
              <a:rect l="0" t="0" r="r" b="b"/>
              <a:pathLst>
                <a:path w="1413" h="933">
                  <a:moveTo>
                    <a:pt x="0" y="22"/>
                  </a:moveTo>
                  <a:lnTo>
                    <a:pt x="216" y="22"/>
                  </a:lnTo>
                  <a:lnTo>
                    <a:pt x="216" y="165"/>
                  </a:lnTo>
                  <a:lnTo>
                    <a:pt x="220" y="165"/>
                  </a:lnTo>
                  <a:lnTo>
                    <a:pt x="220" y="165"/>
                  </a:lnTo>
                  <a:lnTo>
                    <a:pt x="229" y="149"/>
                  </a:lnTo>
                  <a:lnTo>
                    <a:pt x="238" y="133"/>
                  </a:lnTo>
                  <a:lnTo>
                    <a:pt x="248" y="118"/>
                  </a:lnTo>
                  <a:lnTo>
                    <a:pt x="259" y="103"/>
                  </a:lnTo>
                  <a:lnTo>
                    <a:pt x="272" y="89"/>
                  </a:lnTo>
                  <a:lnTo>
                    <a:pt x="286" y="75"/>
                  </a:lnTo>
                  <a:lnTo>
                    <a:pt x="301" y="62"/>
                  </a:lnTo>
                  <a:lnTo>
                    <a:pt x="318" y="50"/>
                  </a:lnTo>
                  <a:lnTo>
                    <a:pt x="336" y="40"/>
                  </a:lnTo>
                  <a:lnTo>
                    <a:pt x="355" y="30"/>
                  </a:lnTo>
                  <a:lnTo>
                    <a:pt x="375" y="20"/>
                  </a:lnTo>
                  <a:lnTo>
                    <a:pt x="398" y="13"/>
                  </a:lnTo>
                  <a:lnTo>
                    <a:pt x="420" y="8"/>
                  </a:lnTo>
                  <a:lnTo>
                    <a:pt x="446" y="3"/>
                  </a:lnTo>
                  <a:lnTo>
                    <a:pt x="472" y="1"/>
                  </a:lnTo>
                  <a:lnTo>
                    <a:pt x="500" y="0"/>
                  </a:lnTo>
                  <a:lnTo>
                    <a:pt x="500" y="0"/>
                  </a:lnTo>
                  <a:lnTo>
                    <a:pt x="525" y="0"/>
                  </a:lnTo>
                  <a:lnTo>
                    <a:pt x="550" y="2"/>
                  </a:lnTo>
                  <a:lnTo>
                    <a:pt x="574" y="5"/>
                  </a:lnTo>
                  <a:lnTo>
                    <a:pt x="596" y="10"/>
                  </a:lnTo>
                  <a:lnTo>
                    <a:pt x="618" y="16"/>
                  </a:lnTo>
                  <a:lnTo>
                    <a:pt x="638" y="23"/>
                  </a:lnTo>
                  <a:lnTo>
                    <a:pt x="659" y="32"/>
                  </a:lnTo>
                  <a:lnTo>
                    <a:pt x="677" y="42"/>
                  </a:lnTo>
                  <a:lnTo>
                    <a:pt x="694" y="53"/>
                  </a:lnTo>
                  <a:lnTo>
                    <a:pt x="711" y="65"/>
                  </a:lnTo>
                  <a:lnTo>
                    <a:pt x="725" y="79"/>
                  </a:lnTo>
                  <a:lnTo>
                    <a:pt x="739" y="95"/>
                  </a:lnTo>
                  <a:lnTo>
                    <a:pt x="752" y="111"/>
                  </a:lnTo>
                  <a:lnTo>
                    <a:pt x="764" y="128"/>
                  </a:lnTo>
                  <a:lnTo>
                    <a:pt x="775" y="148"/>
                  </a:lnTo>
                  <a:lnTo>
                    <a:pt x="784" y="169"/>
                  </a:lnTo>
                  <a:lnTo>
                    <a:pt x="784" y="169"/>
                  </a:lnTo>
                  <a:lnTo>
                    <a:pt x="797" y="148"/>
                  </a:lnTo>
                  <a:lnTo>
                    <a:pt x="810" y="128"/>
                  </a:lnTo>
                  <a:lnTo>
                    <a:pt x="825" y="110"/>
                  </a:lnTo>
                  <a:lnTo>
                    <a:pt x="840" y="94"/>
                  </a:lnTo>
                  <a:lnTo>
                    <a:pt x="855" y="78"/>
                  </a:lnTo>
                  <a:lnTo>
                    <a:pt x="872" y="64"/>
                  </a:lnTo>
                  <a:lnTo>
                    <a:pt x="890" y="52"/>
                  </a:lnTo>
                  <a:lnTo>
                    <a:pt x="907" y="41"/>
                  </a:lnTo>
                  <a:lnTo>
                    <a:pt x="927" y="31"/>
                  </a:lnTo>
                  <a:lnTo>
                    <a:pt x="946" y="22"/>
                  </a:lnTo>
                  <a:lnTo>
                    <a:pt x="967" y="15"/>
                  </a:lnTo>
                  <a:lnTo>
                    <a:pt x="989" y="10"/>
                  </a:lnTo>
                  <a:lnTo>
                    <a:pt x="1011" y="5"/>
                  </a:lnTo>
                  <a:lnTo>
                    <a:pt x="1035" y="2"/>
                  </a:lnTo>
                  <a:lnTo>
                    <a:pt x="1059" y="0"/>
                  </a:lnTo>
                  <a:lnTo>
                    <a:pt x="1083" y="0"/>
                  </a:lnTo>
                  <a:lnTo>
                    <a:pt x="1083" y="0"/>
                  </a:lnTo>
                  <a:lnTo>
                    <a:pt x="1106" y="0"/>
                  </a:lnTo>
                  <a:lnTo>
                    <a:pt x="1127" y="2"/>
                  </a:lnTo>
                  <a:lnTo>
                    <a:pt x="1148" y="4"/>
                  </a:lnTo>
                  <a:lnTo>
                    <a:pt x="1168" y="7"/>
                  </a:lnTo>
                  <a:lnTo>
                    <a:pt x="1186" y="12"/>
                  </a:lnTo>
                  <a:lnTo>
                    <a:pt x="1205" y="17"/>
                  </a:lnTo>
                  <a:lnTo>
                    <a:pt x="1221" y="23"/>
                  </a:lnTo>
                  <a:lnTo>
                    <a:pt x="1237" y="31"/>
                  </a:lnTo>
                  <a:lnTo>
                    <a:pt x="1253" y="38"/>
                  </a:lnTo>
                  <a:lnTo>
                    <a:pt x="1268" y="47"/>
                  </a:lnTo>
                  <a:lnTo>
                    <a:pt x="1281" y="56"/>
                  </a:lnTo>
                  <a:lnTo>
                    <a:pt x="1294" y="66"/>
                  </a:lnTo>
                  <a:lnTo>
                    <a:pt x="1307" y="76"/>
                  </a:lnTo>
                  <a:lnTo>
                    <a:pt x="1318" y="89"/>
                  </a:lnTo>
                  <a:lnTo>
                    <a:pt x="1329" y="101"/>
                  </a:lnTo>
                  <a:lnTo>
                    <a:pt x="1339" y="113"/>
                  </a:lnTo>
                  <a:lnTo>
                    <a:pt x="1348" y="127"/>
                  </a:lnTo>
                  <a:lnTo>
                    <a:pt x="1357" y="141"/>
                  </a:lnTo>
                  <a:lnTo>
                    <a:pt x="1365" y="156"/>
                  </a:lnTo>
                  <a:lnTo>
                    <a:pt x="1373" y="171"/>
                  </a:lnTo>
                  <a:lnTo>
                    <a:pt x="1379" y="186"/>
                  </a:lnTo>
                  <a:lnTo>
                    <a:pt x="1385" y="203"/>
                  </a:lnTo>
                  <a:lnTo>
                    <a:pt x="1390" y="220"/>
                  </a:lnTo>
                  <a:lnTo>
                    <a:pt x="1395" y="237"/>
                  </a:lnTo>
                  <a:lnTo>
                    <a:pt x="1399" y="256"/>
                  </a:lnTo>
                  <a:lnTo>
                    <a:pt x="1402" y="273"/>
                  </a:lnTo>
                  <a:lnTo>
                    <a:pt x="1405" y="292"/>
                  </a:lnTo>
                  <a:lnTo>
                    <a:pt x="1408" y="311"/>
                  </a:lnTo>
                  <a:lnTo>
                    <a:pt x="1411" y="350"/>
                  </a:lnTo>
                  <a:lnTo>
                    <a:pt x="1413" y="390"/>
                  </a:lnTo>
                  <a:lnTo>
                    <a:pt x="1413" y="933"/>
                  </a:lnTo>
                  <a:lnTo>
                    <a:pt x="1184" y="933"/>
                  </a:lnTo>
                  <a:lnTo>
                    <a:pt x="1184" y="417"/>
                  </a:lnTo>
                  <a:lnTo>
                    <a:pt x="1184" y="417"/>
                  </a:lnTo>
                  <a:lnTo>
                    <a:pt x="1184" y="396"/>
                  </a:lnTo>
                  <a:lnTo>
                    <a:pt x="1182" y="376"/>
                  </a:lnTo>
                  <a:lnTo>
                    <a:pt x="1180" y="355"/>
                  </a:lnTo>
                  <a:lnTo>
                    <a:pt x="1177" y="336"/>
                  </a:lnTo>
                  <a:lnTo>
                    <a:pt x="1172" y="318"/>
                  </a:lnTo>
                  <a:lnTo>
                    <a:pt x="1167" y="299"/>
                  </a:lnTo>
                  <a:lnTo>
                    <a:pt x="1159" y="283"/>
                  </a:lnTo>
                  <a:lnTo>
                    <a:pt x="1151" y="268"/>
                  </a:lnTo>
                  <a:lnTo>
                    <a:pt x="1140" y="255"/>
                  </a:lnTo>
                  <a:lnTo>
                    <a:pt x="1128" y="241"/>
                  </a:lnTo>
                  <a:lnTo>
                    <a:pt x="1114" y="231"/>
                  </a:lnTo>
                  <a:lnTo>
                    <a:pt x="1107" y="226"/>
                  </a:lnTo>
                  <a:lnTo>
                    <a:pt x="1099" y="222"/>
                  </a:lnTo>
                  <a:lnTo>
                    <a:pt x="1091" y="218"/>
                  </a:lnTo>
                  <a:lnTo>
                    <a:pt x="1081" y="215"/>
                  </a:lnTo>
                  <a:lnTo>
                    <a:pt x="1071" y="212"/>
                  </a:lnTo>
                  <a:lnTo>
                    <a:pt x="1061" y="209"/>
                  </a:lnTo>
                  <a:lnTo>
                    <a:pt x="1051" y="207"/>
                  </a:lnTo>
                  <a:lnTo>
                    <a:pt x="1040" y="206"/>
                  </a:lnTo>
                  <a:lnTo>
                    <a:pt x="1015" y="205"/>
                  </a:lnTo>
                  <a:lnTo>
                    <a:pt x="1015" y="205"/>
                  </a:lnTo>
                  <a:lnTo>
                    <a:pt x="1003" y="205"/>
                  </a:lnTo>
                  <a:lnTo>
                    <a:pt x="990" y="206"/>
                  </a:lnTo>
                  <a:lnTo>
                    <a:pt x="977" y="208"/>
                  </a:lnTo>
                  <a:lnTo>
                    <a:pt x="966" y="210"/>
                  </a:lnTo>
                  <a:lnTo>
                    <a:pt x="955" y="213"/>
                  </a:lnTo>
                  <a:lnTo>
                    <a:pt x="945" y="216"/>
                  </a:lnTo>
                  <a:lnTo>
                    <a:pt x="935" y="220"/>
                  </a:lnTo>
                  <a:lnTo>
                    <a:pt x="924" y="225"/>
                  </a:lnTo>
                  <a:lnTo>
                    <a:pt x="915" y="230"/>
                  </a:lnTo>
                  <a:lnTo>
                    <a:pt x="907" y="235"/>
                  </a:lnTo>
                  <a:lnTo>
                    <a:pt x="899" y="241"/>
                  </a:lnTo>
                  <a:lnTo>
                    <a:pt x="891" y="248"/>
                  </a:lnTo>
                  <a:lnTo>
                    <a:pt x="877" y="263"/>
                  </a:lnTo>
                  <a:lnTo>
                    <a:pt x="864" y="278"/>
                  </a:lnTo>
                  <a:lnTo>
                    <a:pt x="853" y="295"/>
                  </a:lnTo>
                  <a:lnTo>
                    <a:pt x="844" y="314"/>
                  </a:lnTo>
                  <a:lnTo>
                    <a:pt x="837" y="333"/>
                  </a:lnTo>
                  <a:lnTo>
                    <a:pt x="831" y="353"/>
                  </a:lnTo>
                  <a:lnTo>
                    <a:pt x="826" y="375"/>
                  </a:lnTo>
                  <a:lnTo>
                    <a:pt x="823" y="396"/>
                  </a:lnTo>
                  <a:lnTo>
                    <a:pt x="821" y="417"/>
                  </a:lnTo>
                  <a:lnTo>
                    <a:pt x="820" y="440"/>
                  </a:lnTo>
                  <a:lnTo>
                    <a:pt x="820" y="933"/>
                  </a:lnTo>
                  <a:lnTo>
                    <a:pt x="592" y="933"/>
                  </a:lnTo>
                  <a:lnTo>
                    <a:pt x="592" y="390"/>
                  </a:lnTo>
                  <a:lnTo>
                    <a:pt x="592" y="390"/>
                  </a:lnTo>
                  <a:lnTo>
                    <a:pt x="591" y="370"/>
                  </a:lnTo>
                  <a:lnTo>
                    <a:pt x="590" y="350"/>
                  </a:lnTo>
                  <a:lnTo>
                    <a:pt x="587" y="332"/>
                  </a:lnTo>
                  <a:lnTo>
                    <a:pt x="583" y="315"/>
                  </a:lnTo>
                  <a:lnTo>
                    <a:pt x="578" y="297"/>
                  </a:lnTo>
                  <a:lnTo>
                    <a:pt x="572" y="282"/>
                  </a:lnTo>
                  <a:lnTo>
                    <a:pt x="565" y="269"/>
                  </a:lnTo>
                  <a:lnTo>
                    <a:pt x="556" y="256"/>
                  </a:lnTo>
                  <a:lnTo>
                    <a:pt x="545" y="244"/>
                  </a:lnTo>
                  <a:lnTo>
                    <a:pt x="534" y="234"/>
                  </a:lnTo>
                  <a:lnTo>
                    <a:pt x="522" y="225"/>
                  </a:lnTo>
                  <a:lnTo>
                    <a:pt x="508" y="218"/>
                  </a:lnTo>
                  <a:lnTo>
                    <a:pt x="491" y="212"/>
                  </a:lnTo>
                  <a:lnTo>
                    <a:pt x="475" y="208"/>
                  </a:lnTo>
                  <a:lnTo>
                    <a:pt x="457" y="206"/>
                  </a:lnTo>
                  <a:lnTo>
                    <a:pt x="436" y="205"/>
                  </a:lnTo>
                  <a:lnTo>
                    <a:pt x="436" y="205"/>
                  </a:lnTo>
                  <a:lnTo>
                    <a:pt x="423" y="205"/>
                  </a:lnTo>
                  <a:lnTo>
                    <a:pt x="410" y="206"/>
                  </a:lnTo>
                  <a:lnTo>
                    <a:pt x="397" y="208"/>
                  </a:lnTo>
                  <a:lnTo>
                    <a:pt x="384" y="210"/>
                  </a:lnTo>
                  <a:lnTo>
                    <a:pt x="373" y="212"/>
                  </a:lnTo>
                  <a:lnTo>
                    <a:pt x="362" y="216"/>
                  </a:lnTo>
                  <a:lnTo>
                    <a:pt x="351" y="219"/>
                  </a:lnTo>
                  <a:lnTo>
                    <a:pt x="341" y="224"/>
                  </a:lnTo>
                  <a:lnTo>
                    <a:pt x="332" y="228"/>
                  </a:lnTo>
                  <a:lnTo>
                    <a:pt x="322" y="234"/>
                  </a:lnTo>
                  <a:lnTo>
                    <a:pt x="313" y="239"/>
                  </a:lnTo>
                  <a:lnTo>
                    <a:pt x="305" y="245"/>
                  </a:lnTo>
                  <a:lnTo>
                    <a:pt x="297" y="253"/>
                  </a:lnTo>
                  <a:lnTo>
                    <a:pt x="290" y="260"/>
                  </a:lnTo>
                  <a:lnTo>
                    <a:pt x="277" y="275"/>
                  </a:lnTo>
                  <a:lnTo>
                    <a:pt x="264" y="291"/>
                  </a:lnTo>
                  <a:lnTo>
                    <a:pt x="254" y="310"/>
                  </a:lnTo>
                  <a:lnTo>
                    <a:pt x="246" y="329"/>
                  </a:lnTo>
                  <a:lnTo>
                    <a:pt x="240" y="348"/>
                  </a:lnTo>
                  <a:lnTo>
                    <a:pt x="235" y="370"/>
                  </a:lnTo>
                  <a:lnTo>
                    <a:pt x="231" y="391"/>
                  </a:lnTo>
                  <a:lnTo>
                    <a:pt x="229" y="413"/>
                  </a:lnTo>
                  <a:lnTo>
                    <a:pt x="228" y="436"/>
                  </a:lnTo>
                  <a:lnTo>
                    <a:pt x="228" y="933"/>
                  </a:lnTo>
                  <a:lnTo>
                    <a:pt x="0" y="93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  <p:sp>
          <p:nvSpPr>
            <p:cNvPr id="26" name="Freeform 30"/>
            <p:cNvSpPr>
              <a:spLocks noEditPoints="1"/>
            </p:cNvSpPr>
            <p:nvPr/>
          </p:nvSpPr>
          <p:spPr bwMode="auto">
            <a:xfrm>
              <a:off x="4367213" y="4995863"/>
              <a:ext cx="779462" cy="1109662"/>
            </a:xfrm>
            <a:custGeom>
              <a:avLst/>
              <a:gdLst/>
              <a:ahLst/>
              <a:cxnLst>
                <a:cxn ang="0">
                  <a:pos x="482" y="445"/>
                </a:cxn>
                <a:cxn ang="0">
                  <a:pos x="382" y="470"/>
                </a:cxn>
                <a:cxn ang="0">
                  <a:pos x="307" y="510"/>
                </a:cxn>
                <a:cxn ang="0">
                  <a:pos x="253" y="557"/>
                </a:cxn>
                <a:cxn ang="0">
                  <a:pos x="227" y="0"/>
                </a:cxn>
                <a:cxn ang="0">
                  <a:pos x="216" y="1238"/>
                </a:cxn>
                <a:cxn ang="0">
                  <a:pos x="248" y="1277"/>
                </a:cxn>
                <a:cxn ang="0">
                  <a:pos x="315" y="1337"/>
                </a:cxn>
                <a:cxn ang="0">
                  <a:pos x="395" y="1377"/>
                </a:cxn>
                <a:cxn ang="0">
                  <a:pos x="486" y="1395"/>
                </a:cxn>
                <a:cxn ang="0">
                  <a:pos x="559" y="1397"/>
                </a:cxn>
                <a:cxn ang="0">
                  <a:pos x="656" y="1383"/>
                </a:cxn>
                <a:cxn ang="0">
                  <a:pos x="742" y="1351"/>
                </a:cxn>
                <a:cxn ang="0">
                  <a:pos x="816" y="1305"/>
                </a:cxn>
                <a:cxn ang="0">
                  <a:pos x="877" y="1243"/>
                </a:cxn>
                <a:cxn ang="0">
                  <a:pos x="925" y="1170"/>
                </a:cxn>
                <a:cxn ang="0">
                  <a:pos x="959" y="1087"/>
                </a:cxn>
                <a:cxn ang="0">
                  <a:pos x="978" y="994"/>
                </a:cxn>
                <a:cxn ang="0">
                  <a:pos x="982" y="920"/>
                </a:cxn>
                <a:cxn ang="0">
                  <a:pos x="974" y="822"/>
                </a:cxn>
                <a:cxn ang="0">
                  <a:pos x="951" y="731"/>
                </a:cxn>
                <a:cxn ang="0">
                  <a:pos x="912" y="650"/>
                </a:cxn>
                <a:cxn ang="0">
                  <a:pos x="860" y="579"/>
                </a:cxn>
                <a:cxn ang="0">
                  <a:pos x="796" y="522"/>
                </a:cxn>
                <a:cxn ang="0">
                  <a:pos x="720" y="479"/>
                </a:cxn>
                <a:cxn ang="0">
                  <a:pos x="636" y="451"/>
                </a:cxn>
                <a:cxn ang="0">
                  <a:pos x="542" y="442"/>
                </a:cxn>
                <a:cxn ang="0">
                  <a:pos x="472" y="1193"/>
                </a:cxn>
                <a:cxn ang="0">
                  <a:pos x="414" y="1183"/>
                </a:cxn>
                <a:cxn ang="0">
                  <a:pos x="363" y="1165"/>
                </a:cxn>
                <a:cxn ang="0">
                  <a:pos x="319" y="1136"/>
                </a:cxn>
                <a:cxn ang="0">
                  <a:pos x="282" y="1100"/>
                </a:cxn>
                <a:cxn ang="0">
                  <a:pos x="249" y="1046"/>
                </a:cxn>
                <a:cxn ang="0">
                  <a:pos x="221" y="946"/>
                </a:cxn>
                <a:cxn ang="0">
                  <a:pos x="224" y="867"/>
                </a:cxn>
                <a:cxn ang="0">
                  <a:pos x="261" y="771"/>
                </a:cxn>
                <a:cxn ang="0">
                  <a:pos x="291" y="730"/>
                </a:cxn>
                <a:cxn ang="0">
                  <a:pos x="329" y="696"/>
                </a:cxn>
                <a:cxn ang="0">
                  <a:pos x="375" y="669"/>
                </a:cxn>
                <a:cxn ang="0">
                  <a:pos x="428" y="653"/>
                </a:cxn>
                <a:cxn ang="0">
                  <a:pos x="487" y="647"/>
                </a:cxn>
                <a:cxn ang="0">
                  <a:pos x="533" y="650"/>
                </a:cxn>
                <a:cxn ang="0">
                  <a:pos x="587" y="664"/>
                </a:cxn>
                <a:cxn ang="0">
                  <a:pos x="635" y="688"/>
                </a:cxn>
                <a:cxn ang="0">
                  <a:pos x="674" y="721"/>
                </a:cxn>
                <a:cxn ang="0">
                  <a:pos x="707" y="760"/>
                </a:cxn>
                <a:cxn ang="0">
                  <a:pos x="745" y="841"/>
                </a:cxn>
                <a:cxn ang="0">
                  <a:pos x="755" y="920"/>
                </a:cxn>
                <a:cxn ang="0">
                  <a:pos x="737" y="1022"/>
                </a:cxn>
                <a:cxn ang="0">
                  <a:pos x="700" y="1090"/>
                </a:cxn>
                <a:cxn ang="0">
                  <a:pos x="665" y="1127"/>
                </a:cxn>
                <a:cxn ang="0">
                  <a:pos x="623" y="1158"/>
                </a:cxn>
                <a:cxn ang="0">
                  <a:pos x="574" y="1180"/>
                </a:cxn>
                <a:cxn ang="0">
                  <a:pos x="518" y="1191"/>
                </a:cxn>
              </a:cxnLst>
              <a:rect l="0" t="0" r="r" b="b"/>
              <a:pathLst>
                <a:path w="982" h="1398">
                  <a:moveTo>
                    <a:pt x="542" y="442"/>
                  </a:moveTo>
                  <a:lnTo>
                    <a:pt x="542" y="442"/>
                  </a:lnTo>
                  <a:lnTo>
                    <a:pt x="511" y="443"/>
                  </a:lnTo>
                  <a:lnTo>
                    <a:pt x="482" y="445"/>
                  </a:lnTo>
                  <a:lnTo>
                    <a:pt x="454" y="449"/>
                  </a:lnTo>
                  <a:lnTo>
                    <a:pt x="429" y="455"/>
                  </a:lnTo>
                  <a:lnTo>
                    <a:pt x="404" y="462"/>
                  </a:lnTo>
                  <a:lnTo>
                    <a:pt x="382" y="470"/>
                  </a:lnTo>
                  <a:lnTo>
                    <a:pt x="361" y="479"/>
                  </a:lnTo>
                  <a:lnTo>
                    <a:pt x="341" y="489"/>
                  </a:lnTo>
                  <a:lnTo>
                    <a:pt x="324" y="499"/>
                  </a:lnTo>
                  <a:lnTo>
                    <a:pt x="307" y="510"/>
                  </a:lnTo>
                  <a:lnTo>
                    <a:pt x="291" y="522"/>
                  </a:lnTo>
                  <a:lnTo>
                    <a:pt x="277" y="534"/>
                  </a:lnTo>
                  <a:lnTo>
                    <a:pt x="265" y="546"/>
                  </a:lnTo>
                  <a:lnTo>
                    <a:pt x="253" y="557"/>
                  </a:lnTo>
                  <a:lnTo>
                    <a:pt x="242" y="569"/>
                  </a:lnTo>
                  <a:lnTo>
                    <a:pt x="233" y="580"/>
                  </a:lnTo>
                  <a:lnTo>
                    <a:pt x="227" y="580"/>
                  </a:lnTo>
                  <a:lnTo>
                    <a:pt x="227" y="0"/>
                  </a:lnTo>
                  <a:lnTo>
                    <a:pt x="0" y="0"/>
                  </a:lnTo>
                  <a:lnTo>
                    <a:pt x="0" y="1375"/>
                  </a:lnTo>
                  <a:lnTo>
                    <a:pt x="216" y="1375"/>
                  </a:lnTo>
                  <a:lnTo>
                    <a:pt x="216" y="1238"/>
                  </a:lnTo>
                  <a:lnTo>
                    <a:pt x="220" y="1238"/>
                  </a:lnTo>
                  <a:lnTo>
                    <a:pt x="220" y="1238"/>
                  </a:lnTo>
                  <a:lnTo>
                    <a:pt x="233" y="1258"/>
                  </a:lnTo>
                  <a:lnTo>
                    <a:pt x="248" y="1277"/>
                  </a:lnTo>
                  <a:lnTo>
                    <a:pt x="263" y="1294"/>
                  </a:lnTo>
                  <a:lnTo>
                    <a:pt x="279" y="1310"/>
                  </a:lnTo>
                  <a:lnTo>
                    <a:pt x="296" y="1324"/>
                  </a:lnTo>
                  <a:lnTo>
                    <a:pt x="315" y="1337"/>
                  </a:lnTo>
                  <a:lnTo>
                    <a:pt x="334" y="1349"/>
                  </a:lnTo>
                  <a:lnTo>
                    <a:pt x="353" y="1360"/>
                  </a:lnTo>
                  <a:lnTo>
                    <a:pt x="374" y="1369"/>
                  </a:lnTo>
                  <a:lnTo>
                    <a:pt x="395" y="1377"/>
                  </a:lnTo>
                  <a:lnTo>
                    <a:pt x="418" y="1383"/>
                  </a:lnTo>
                  <a:lnTo>
                    <a:pt x="440" y="1388"/>
                  </a:lnTo>
                  <a:lnTo>
                    <a:pt x="462" y="1392"/>
                  </a:lnTo>
                  <a:lnTo>
                    <a:pt x="486" y="1395"/>
                  </a:lnTo>
                  <a:lnTo>
                    <a:pt x="509" y="1397"/>
                  </a:lnTo>
                  <a:lnTo>
                    <a:pt x="533" y="1398"/>
                  </a:lnTo>
                  <a:lnTo>
                    <a:pt x="533" y="1398"/>
                  </a:lnTo>
                  <a:lnTo>
                    <a:pt x="559" y="1397"/>
                  </a:lnTo>
                  <a:lnTo>
                    <a:pt x="585" y="1395"/>
                  </a:lnTo>
                  <a:lnTo>
                    <a:pt x="609" y="1392"/>
                  </a:lnTo>
                  <a:lnTo>
                    <a:pt x="633" y="1388"/>
                  </a:lnTo>
                  <a:lnTo>
                    <a:pt x="656" y="1383"/>
                  </a:lnTo>
                  <a:lnTo>
                    <a:pt x="678" y="1377"/>
                  </a:lnTo>
                  <a:lnTo>
                    <a:pt x="701" y="1370"/>
                  </a:lnTo>
                  <a:lnTo>
                    <a:pt x="721" y="1361"/>
                  </a:lnTo>
                  <a:lnTo>
                    <a:pt x="742" y="1351"/>
                  </a:lnTo>
                  <a:lnTo>
                    <a:pt x="762" y="1341"/>
                  </a:lnTo>
                  <a:lnTo>
                    <a:pt x="780" y="1330"/>
                  </a:lnTo>
                  <a:lnTo>
                    <a:pt x="799" y="1318"/>
                  </a:lnTo>
                  <a:lnTo>
                    <a:pt x="816" y="1305"/>
                  </a:lnTo>
                  <a:lnTo>
                    <a:pt x="832" y="1290"/>
                  </a:lnTo>
                  <a:lnTo>
                    <a:pt x="849" y="1275"/>
                  </a:lnTo>
                  <a:lnTo>
                    <a:pt x="863" y="1260"/>
                  </a:lnTo>
                  <a:lnTo>
                    <a:pt x="877" y="1243"/>
                  </a:lnTo>
                  <a:lnTo>
                    <a:pt x="890" y="1226"/>
                  </a:lnTo>
                  <a:lnTo>
                    <a:pt x="903" y="1208"/>
                  </a:lnTo>
                  <a:lnTo>
                    <a:pt x="914" y="1189"/>
                  </a:lnTo>
                  <a:lnTo>
                    <a:pt x="925" y="1170"/>
                  </a:lnTo>
                  <a:lnTo>
                    <a:pt x="935" y="1150"/>
                  </a:lnTo>
                  <a:lnTo>
                    <a:pt x="943" y="1129"/>
                  </a:lnTo>
                  <a:lnTo>
                    <a:pt x="952" y="1108"/>
                  </a:lnTo>
                  <a:lnTo>
                    <a:pt x="959" y="1087"/>
                  </a:lnTo>
                  <a:lnTo>
                    <a:pt x="965" y="1064"/>
                  </a:lnTo>
                  <a:lnTo>
                    <a:pt x="970" y="1041"/>
                  </a:lnTo>
                  <a:lnTo>
                    <a:pt x="975" y="1017"/>
                  </a:lnTo>
                  <a:lnTo>
                    <a:pt x="978" y="994"/>
                  </a:lnTo>
                  <a:lnTo>
                    <a:pt x="980" y="969"/>
                  </a:lnTo>
                  <a:lnTo>
                    <a:pt x="982" y="945"/>
                  </a:lnTo>
                  <a:lnTo>
                    <a:pt x="982" y="920"/>
                  </a:lnTo>
                  <a:lnTo>
                    <a:pt x="982" y="920"/>
                  </a:lnTo>
                  <a:lnTo>
                    <a:pt x="982" y="894"/>
                  </a:lnTo>
                  <a:lnTo>
                    <a:pt x="980" y="870"/>
                  </a:lnTo>
                  <a:lnTo>
                    <a:pt x="978" y="845"/>
                  </a:lnTo>
                  <a:lnTo>
                    <a:pt x="974" y="822"/>
                  </a:lnTo>
                  <a:lnTo>
                    <a:pt x="970" y="798"/>
                  </a:lnTo>
                  <a:lnTo>
                    <a:pt x="964" y="776"/>
                  </a:lnTo>
                  <a:lnTo>
                    <a:pt x="958" y="754"/>
                  </a:lnTo>
                  <a:lnTo>
                    <a:pt x="951" y="731"/>
                  </a:lnTo>
                  <a:lnTo>
                    <a:pt x="942" y="710"/>
                  </a:lnTo>
                  <a:lnTo>
                    <a:pt x="933" y="689"/>
                  </a:lnTo>
                  <a:lnTo>
                    <a:pt x="923" y="669"/>
                  </a:lnTo>
                  <a:lnTo>
                    <a:pt x="912" y="650"/>
                  </a:lnTo>
                  <a:lnTo>
                    <a:pt x="900" y="631"/>
                  </a:lnTo>
                  <a:lnTo>
                    <a:pt x="887" y="613"/>
                  </a:lnTo>
                  <a:lnTo>
                    <a:pt x="874" y="596"/>
                  </a:lnTo>
                  <a:lnTo>
                    <a:pt x="860" y="579"/>
                  </a:lnTo>
                  <a:lnTo>
                    <a:pt x="845" y="564"/>
                  </a:lnTo>
                  <a:lnTo>
                    <a:pt x="829" y="549"/>
                  </a:lnTo>
                  <a:lnTo>
                    <a:pt x="813" y="535"/>
                  </a:lnTo>
                  <a:lnTo>
                    <a:pt x="796" y="522"/>
                  </a:lnTo>
                  <a:lnTo>
                    <a:pt x="778" y="509"/>
                  </a:lnTo>
                  <a:lnTo>
                    <a:pt x="760" y="498"/>
                  </a:lnTo>
                  <a:lnTo>
                    <a:pt x="741" y="488"/>
                  </a:lnTo>
                  <a:lnTo>
                    <a:pt x="720" y="479"/>
                  </a:lnTo>
                  <a:lnTo>
                    <a:pt x="701" y="470"/>
                  </a:lnTo>
                  <a:lnTo>
                    <a:pt x="679" y="462"/>
                  </a:lnTo>
                  <a:lnTo>
                    <a:pt x="658" y="456"/>
                  </a:lnTo>
                  <a:lnTo>
                    <a:pt x="636" y="451"/>
                  </a:lnTo>
                  <a:lnTo>
                    <a:pt x="613" y="447"/>
                  </a:lnTo>
                  <a:lnTo>
                    <a:pt x="590" y="444"/>
                  </a:lnTo>
                  <a:lnTo>
                    <a:pt x="566" y="442"/>
                  </a:lnTo>
                  <a:lnTo>
                    <a:pt x="542" y="442"/>
                  </a:lnTo>
                  <a:lnTo>
                    <a:pt x="542" y="442"/>
                  </a:lnTo>
                  <a:close/>
                  <a:moveTo>
                    <a:pt x="487" y="1193"/>
                  </a:moveTo>
                  <a:lnTo>
                    <a:pt x="487" y="1193"/>
                  </a:lnTo>
                  <a:lnTo>
                    <a:pt x="472" y="1193"/>
                  </a:lnTo>
                  <a:lnTo>
                    <a:pt x="456" y="1191"/>
                  </a:lnTo>
                  <a:lnTo>
                    <a:pt x="442" y="1189"/>
                  </a:lnTo>
                  <a:lnTo>
                    <a:pt x="428" y="1187"/>
                  </a:lnTo>
                  <a:lnTo>
                    <a:pt x="414" y="1183"/>
                  </a:lnTo>
                  <a:lnTo>
                    <a:pt x="400" y="1180"/>
                  </a:lnTo>
                  <a:lnTo>
                    <a:pt x="387" y="1175"/>
                  </a:lnTo>
                  <a:lnTo>
                    <a:pt x="375" y="1170"/>
                  </a:lnTo>
                  <a:lnTo>
                    <a:pt x="363" y="1165"/>
                  </a:lnTo>
                  <a:lnTo>
                    <a:pt x="351" y="1158"/>
                  </a:lnTo>
                  <a:lnTo>
                    <a:pt x="340" y="1152"/>
                  </a:lnTo>
                  <a:lnTo>
                    <a:pt x="329" y="1144"/>
                  </a:lnTo>
                  <a:lnTo>
                    <a:pt x="319" y="1136"/>
                  </a:lnTo>
                  <a:lnTo>
                    <a:pt x="309" y="1127"/>
                  </a:lnTo>
                  <a:lnTo>
                    <a:pt x="299" y="1119"/>
                  </a:lnTo>
                  <a:lnTo>
                    <a:pt x="291" y="1110"/>
                  </a:lnTo>
                  <a:lnTo>
                    <a:pt x="282" y="1100"/>
                  </a:lnTo>
                  <a:lnTo>
                    <a:pt x="275" y="1090"/>
                  </a:lnTo>
                  <a:lnTo>
                    <a:pt x="267" y="1079"/>
                  </a:lnTo>
                  <a:lnTo>
                    <a:pt x="261" y="1068"/>
                  </a:lnTo>
                  <a:lnTo>
                    <a:pt x="249" y="1046"/>
                  </a:lnTo>
                  <a:lnTo>
                    <a:pt x="238" y="1022"/>
                  </a:lnTo>
                  <a:lnTo>
                    <a:pt x="230" y="998"/>
                  </a:lnTo>
                  <a:lnTo>
                    <a:pt x="224" y="973"/>
                  </a:lnTo>
                  <a:lnTo>
                    <a:pt x="221" y="946"/>
                  </a:lnTo>
                  <a:lnTo>
                    <a:pt x="220" y="920"/>
                  </a:lnTo>
                  <a:lnTo>
                    <a:pt x="220" y="920"/>
                  </a:lnTo>
                  <a:lnTo>
                    <a:pt x="221" y="893"/>
                  </a:lnTo>
                  <a:lnTo>
                    <a:pt x="224" y="867"/>
                  </a:lnTo>
                  <a:lnTo>
                    <a:pt x="230" y="841"/>
                  </a:lnTo>
                  <a:lnTo>
                    <a:pt x="238" y="817"/>
                  </a:lnTo>
                  <a:lnTo>
                    <a:pt x="249" y="793"/>
                  </a:lnTo>
                  <a:lnTo>
                    <a:pt x="261" y="771"/>
                  </a:lnTo>
                  <a:lnTo>
                    <a:pt x="267" y="760"/>
                  </a:lnTo>
                  <a:lnTo>
                    <a:pt x="275" y="750"/>
                  </a:lnTo>
                  <a:lnTo>
                    <a:pt x="282" y="739"/>
                  </a:lnTo>
                  <a:lnTo>
                    <a:pt x="291" y="730"/>
                  </a:lnTo>
                  <a:lnTo>
                    <a:pt x="299" y="721"/>
                  </a:lnTo>
                  <a:lnTo>
                    <a:pt x="309" y="712"/>
                  </a:lnTo>
                  <a:lnTo>
                    <a:pt x="319" y="704"/>
                  </a:lnTo>
                  <a:lnTo>
                    <a:pt x="329" y="696"/>
                  </a:lnTo>
                  <a:lnTo>
                    <a:pt x="340" y="688"/>
                  </a:lnTo>
                  <a:lnTo>
                    <a:pt x="351" y="681"/>
                  </a:lnTo>
                  <a:lnTo>
                    <a:pt x="363" y="675"/>
                  </a:lnTo>
                  <a:lnTo>
                    <a:pt x="375" y="669"/>
                  </a:lnTo>
                  <a:lnTo>
                    <a:pt x="387" y="664"/>
                  </a:lnTo>
                  <a:lnTo>
                    <a:pt x="400" y="660"/>
                  </a:lnTo>
                  <a:lnTo>
                    <a:pt x="414" y="656"/>
                  </a:lnTo>
                  <a:lnTo>
                    <a:pt x="428" y="653"/>
                  </a:lnTo>
                  <a:lnTo>
                    <a:pt x="442" y="650"/>
                  </a:lnTo>
                  <a:lnTo>
                    <a:pt x="456" y="648"/>
                  </a:lnTo>
                  <a:lnTo>
                    <a:pt x="472" y="647"/>
                  </a:lnTo>
                  <a:lnTo>
                    <a:pt x="487" y="647"/>
                  </a:lnTo>
                  <a:lnTo>
                    <a:pt x="487" y="647"/>
                  </a:lnTo>
                  <a:lnTo>
                    <a:pt x="502" y="647"/>
                  </a:lnTo>
                  <a:lnTo>
                    <a:pt x="518" y="648"/>
                  </a:lnTo>
                  <a:lnTo>
                    <a:pt x="533" y="650"/>
                  </a:lnTo>
                  <a:lnTo>
                    <a:pt x="547" y="653"/>
                  </a:lnTo>
                  <a:lnTo>
                    <a:pt x="560" y="656"/>
                  </a:lnTo>
                  <a:lnTo>
                    <a:pt x="574" y="660"/>
                  </a:lnTo>
                  <a:lnTo>
                    <a:pt x="587" y="664"/>
                  </a:lnTo>
                  <a:lnTo>
                    <a:pt x="600" y="669"/>
                  </a:lnTo>
                  <a:lnTo>
                    <a:pt x="611" y="675"/>
                  </a:lnTo>
                  <a:lnTo>
                    <a:pt x="623" y="681"/>
                  </a:lnTo>
                  <a:lnTo>
                    <a:pt x="635" y="688"/>
                  </a:lnTo>
                  <a:lnTo>
                    <a:pt x="645" y="696"/>
                  </a:lnTo>
                  <a:lnTo>
                    <a:pt x="656" y="704"/>
                  </a:lnTo>
                  <a:lnTo>
                    <a:pt x="665" y="712"/>
                  </a:lnTo>
                  <a:lnTo>
                    <a:pt x="674" y="721"/>
                  </a:lnTo>
                  <a:lnTo>
                    <a:pt x="684" y="730"/>
                  </a:lnTo>
                  <a:lnTo>
                    <a:pt x="692" y="739"/>
                  </a:lnTo>
                  <a:lnTo>
                    <a:pt x="700" y="750"/>
                  </a:lnTo>
                  <a:lnTo>
                    <a:pt x="707" y="760"/>
                  </a:lnTo>
                  <a:lnTo>
                    <a:pt x="714" y="771"/>
                  </a:lnTo>
                  <a:lnTo>
                    <a:pt x="726" y="793"/>
                  </a:lnTo>
                  <a:lnTo>
                    <a:pt x="737" y="817"/>
                  </a:lnTo>
                  <a:lnTo>
                    <a:pt x="745" y="841"/>
                  </a:lnTo>
                  <a:lnTo>
                    <a:pt x="750" y="867"/>
                  </a:lnTo>
                  <a:lnTo>
                    <a:pt x="754" y="893"/>
                  </a:lnTo>
                  <a:lnTo>
                    <a:pt x="755" y="920"/>
                  </a:lnTo>
                  <a:lnTo>
                    <a:pt x="755" y="920"/>
                  </a:lnTo>
                  <a:lnTo>
                    <a:pt x="754" y="946"/>
                  </a:lnTo>
                  <a:lnTo>
                    <a:pt x="750" y="973"/>
                  </a:lnTo>
                  <a:lnTo>
                    <a:pt x="745" y="998"/>
                  </a:lnTo>
                  <a:lnTo>
                    <a:pt x="737" y="1022"/>
                  </a:lnTo>
                  <a:lnTo>
                    <a:pt x="726" y="1046"/>
                  </a:lnTo>
                  <a:lnTo>
                    <a:pt x="714" y="1068"/>
                  </a:lnTo>
                  <a:lnTo>
                    <a:pt x="707" y="1079"/>
                  </a:lnTo>
                  <a:lnTo>
                    <a:pt x="700" y="1090"/>
                  </a:lnTo>
                  <a:lnTo>
                    <a:pt x="692" y="1100"/>
                  </a:lnTo>
                  <a:lnTo>
                    <a:pt x="684" y="1110"/>
                  </a:lnTo>
                  <a:lnTo>
                    <a:pt x="674" y="1119"/>
                  </a:lnTo>
                  <a:lnTo>
                    <a:pt x="665" y="1127"/>
                  </a:lnTo>
                  <a:lnTo>
                    <a:pt x="656" y="1136"/>
                  </a:lnTo>
                  <a:lnTo>
                    <a:pt x="645" y="1144"/>
                  </a:lnTo>
                  <a:lnTo>
                    <a:pt x="635" y="1152"/>
                  </a:lnTo>
                  <a:lnTo>
                    <a:pt x="623" y="1158"/>
                  </a:lnTo>
                  <a:lnTo>
                    <a:pt x="611" y="1165"/>
                  </a:lnTo>
                  <a:lnTo>
                    <a:pt x="600" y="1170"/>
                  </a:lnTo>
                  <a:lnTo>
                    <a:pt x="587" y="1175"/>
                  </a:lnTo>
                  <a:lnTo>
                    <a:pt x="574" y="1180"/>
                  </a:lnTo>
                  <a:lnTo>
                    <a:pt x="560" y="1183"/>
                  </a:lnTo>
                  <a:lnTo>
                    <a:pt x="547" y="1187"/>
                  </a:lnTo>
                  <a:lnTo>
                    <a:pt x="533" y="1189"/>
                  </a:lnTo>
                  <a:lnTo>
                    <a:pt x="518" y="1191"/>
                  </a:lnTo>
                  <a:lnTo>
                    <a:pt x="502" y="1193"/>
                  </a:lnTo>
                  <a:lnTo>
                    <a:pt x="487" y="1193"/>
                  </a:lnTo>
                  <a:lnTo>
                    <a:pt x="487" y="1193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  <p:sp>
          <p:nvSpPr>
            <p:cNvPr id="27" name="Freeform 31"/>
            <p:cNvSpPr>
              <a:spLocks noEditPoints="1"/>
            </p:cNvSpPr>
            <p:nvPr/>
          </p:nvSpPr>
          <p:spPr bwMode="auto">
            <a:xfrm>
              <a:off x="5229225" y="5346700"/>
              <a:ext cx="731837" cy="758825"/>
            </a:xfrm>
            <a:custGeom>
              <a:avLst/>
              <a:gdLst/>
              <a:ahLst/>
              <a:cxnLst>
                <a:cxn ang="0">
                  <a:pos x="231" y="363"/>
                </a:cxn>
                <a:cxn ang="0">
                  <a:pos x="253" y="297"/>
                </a:cxn>
                <a:cxn ang="0">
                  <a:pos x="286" y="244"/>
                </a:cxn>
                <a:cxn ang="0">
                  <a:pos x="333" y="205"/>
                </a:cxn>
                <a:cxn ang="0">
                  <a:pos x="392" y="179"/>
                </a:cxn>
                <a:cxn ang="0">
                  <a:pos x="463" y="170"/>
                </a:cxn>
                <a:cxn ang="0">
                  <a:pos x="514" y="174"/>
                </a:cxn>
                <a:cxn ang="0">
                  <a:pos x="579" y="193"/>
                </a:cxn>
                <a:cxn ang="0">
                  <a:pos x="631" y="229"/>
                </a:cxn>
                <a:cxn ang="0">
                  <a:pos x="668" y="278"/>
                </a:cxn>
                <a:cxn ang="0">
                  <a:pos x="690" y="339"/>
                </a:cxn>
                <a:cxn ang="0">
                  <a:pos x="227" y="387"/>
                </a:cxn>
                <a:cxn ang="0">
                  <a:pos x="922" y="495"/>
                </a:cxn>
                <a:cxn ang="0">
                  <a:pos x="917" y="409"/>
                </a:cxn>
                <a:cxn ang="0">
                  <a:pos x="904" y="332"/>
                </a:cxn>
                <a:cxn ang="0">
                  <a:pos x="882" y="262"/>
                </a:cxn>
                <a:cxn ang="0">
                  <a:pos x="854" y="200"/>
                </a:cxn>
                <a:cxn ang="0">
                  <a:pos x="817" y="145"/>
                </a:cxn>
                <a:cxn ang="0">
                  <a:pos x="774" y="99"/>
                </a:cxn>
                <a:cxn ang="0">
                  <a:pos x="724" y="61"/>
                </a:cxn>
                <a:cxn ang="0">
                  <a:pos x="668" y="33"/>
                </a:cxn>
                <a:cxn ang="0">
                  <a:pos x="607" y="12"/>
                </a:cxn>
                <a:cxn ang="0">
                  <a:pos x="541" y="2"/>
                </a:cxn>
                <a:cxn ang="0">
                  <a:pos x="495" y="0"/>
                </a:cxn>
                <a:cxn ang="0">
                  <a:pos x="419" y="5"/>
                </a:cxn>
                <a:cxn ang="0">
                  <a:pos x="346" y="19"/>
                </a:cxn>
                <a:cxn ang="0">
                  <a:pos x="279" y="43"/>
                </a:cxn>
                <a:cxn ang="0">
                  <a:pos x="217" y="75"/>
                </a:cxn>
                <a:cxn ang="0">
                  <a:pos x="161" y="116"/>
                </a:cxn>
                <a:cxn ang="0">
                  <a:pos x="112" y="164"/>
                </a:cxn>
                <a:cxn ang="0">
                  <a:pos x="71" y="220"/>
                </a:cxn>
                <a:cxn ang="0">
                  <a:pos x="39" y="282"/>
                </a:cxn>
                <a:cxn ang="0">
                  <a:pos x="15" y="350"/>
                </a:cxn>
                <a:cxn ang="0">
                  <a:pos x="2" y="425"/>
                </a:cxn>
                <a:cxn ang="0">
                  <a:pos x="0" y="478"/>
                </a:cxn>
                <a:cxn ang="0">
                  <a:pos x="5" y="556"/>
                </a:cxn>
                <a:cxn ang="0">
                  <a:pos x="21" y="628"/>
                </a:cxn>
                <a:cxn ang="0">
                  <a:pos x="48" y="694"/>
                </a:cxn>
                <a:cxn ang="0">
                  <a:pos x="84" y="755"/>
                </a:cxn>
                <a:cxn ang="0">
                  <a:pos x="127" y="809"/>
                </a:cxn>
                <a:cxn ang="0">
                  <a:pos x="179" y="853"/>
                </a:cxn>
                <a:cxn ang="0">
                  <a:pos x="237" y="892"/>
                </a:cxn>
                <a:cxn ang="0">
                  <a:pos x="302" y="922"/>
                </a:cxn>
                <a:cxn ang="0">
                  <a:pos x="371" y="942"/>
                </a:cxn>
                <a:cxn ang="0">
                  <a:pos x="444" y="953"/>
                </a:cxn>
                <a:cxn ang="0">
                  <a:pos x="495" y="956"/>
                </a:cxn>
                <a:cxn ang="0">
                  <a:pos x="575" y="950"/>
                </a:cxn>
                <a:cxn ang="0">
                  <a:pos x="652" y="933"/>
                </a:cxn>
                <a:cxn ang="0">
                  <a:pos x="725" y="902"/>
                </a:cxn>
                <a:cxn ang="0">
                  <a:pos x="796" y="857"/>
                </a:cxn>
                <a:cxn ang="0">
                  <a:pos x="860" y="797"/>
                </a:cxn>
                <a:cxn ang="0">
                  <a:pos x="717" y="651"/>
                </a:cxn>
                <a:cxn ang="0">
                  <a:pos x="683" y="687"/>
                </a:cxn>
                <a:cxn ang="0">
                  <a:pos x="645" y="720"/>
                </a:cxn>
                <a:cxn ang="0">
                  <a:pos x="600" y="746"/>
                </a:cxn>
                <a:cxn ang="0">
                  <a:pos x="550" y="765"/>
                </a:cxn>
                <a:cxn ang="0">
                  <a:pos x="493" y="773"/>
                </a:cxn>
                <a:cxn ang="0">
                  <a:pos x="448" y="773"/>
                </a:cxn>
                <a:cxn ang="0">
                  <a:pos x="382" y="759"/>
                </a:cxn>
                <a:cxn ang="0">
                  <a:pos x="325" y="729"/>
                </a:cxn>
                <a:cxn ang="0">
                  <a:pos x="278" y="685"/>
                </a:cxn>
                <a:cxn ang="0">
                  <a:pos x="245" y="627"/>
                </a:cxn>
                <a:cxn ang="0">
                  <a:pos x="227" y="557"/>
                </a:cxn>
              </a:cxnLst>
              <a:rect l="0" t="0" r="r" b="b"/>
              <a:pathLst>
                <a:path w="922" h="956">
                  <a:moveTo>
                    <a:pt x="227" y="387"/>
                  </a:moveTo>
                  <a:lnTo>
                    <a:pt x="227" y="387"/>
                  </a:lnTo>
                  <a:lnTo>
                    <a:pt x="231" y="363"/>
                  </a:lnTo>
                  <a:lnTo>
                    <a:pt x="236" y="340"/>
                  </a:lnTo>
                  <a:lnTo>
                    <a:pt x="244" y="318"/>
                  </a:lnTo>
                  <a:lnTo>
                    <a:pt x="253" y="297"/>
                  </a:lnTo>
                  <a:lnTo>
                    <a:pt x="262" y="278"/>
                  </a:lnTo>
                  <a:lnTo>
                    <a:pt x="274" y="261"/>
                  </a:lnTo>
                  <a:lnTo>
                    <a:pt x="286" y="244"/>
                  </a:lnTo>
                  <a:lnTo>
                    <a:pt x="301" y="229"/>
                  </a:lnTo>
                  <a:lnTo>
                    <a:pt x="317" y="216"/>
                  </a:lnTo>
                  <a:lnTo>
                    <a:pt x="333" y="205"/>
                  </a:lnTo>
                  <a:lnTo>
                    <a:pt x="352" y="194"/>
                  </a:lnTo>
                  <a:lnTo>
                    <a:pt x="372" y="185"/>
                  </a:lnTo>
                  <a:lnTo>
                    <a:pt x="392" y="179"/>
                  </a:lnTo>
                  <a:lnTo>
                    <a:pt x="415" y="174"/>
                  </a:lnTo>
                  <a:lnTo>
                    <a:pt x="438" y="171"/>
                  </a:lnTo>
                  <a:lnTo>
                    <a:pt x="463" y="170"/>
                  </a:lnTo>
                  <a:lnTo>
                    <a:pt x="463" y="170"/>
                  </a:lnTo>
                  <a:lnTo>
                    <a:pt x="489" y="171"/>
                  </a:lnTo>
                  <a:lnTo>
                    <a:pt x="514" y="174"/>
                  </a:lnTo>
                  <a:lnTo>
                    <a:pt x="537" y="179"/>
                  </a:lnTo>
                  <a:lnTo>
                    <a:pt x="558" y="185"/>
                  </a:lnTo>
                  <a:lnTo>
                    <a:pt x="579" y="193"/>
                  </a:lnTo>
                  <a:lnTo>
                    <a:pt x="598" y="204"/>
                  </a:lnTo>
                  <a:lnTo>
                    <a:pt x="615" y="216"/>
                  </a:lnTo>
                  <a:lnTo>
                    <a:pt x="631" y="229"/>
                  </a:lnTo>
                  <a:lnTo>
                    <a:pt x="645" y="243"/>
                  </a:lnTo>
                  <a:lnTo>
                    <a:pt x="657" y="260"/>
                  </a:lnTo>
                  <a:lnTo>
                    <a:pt x="668" y="278"/>
                  </a:lnTo>
                  <a:lnTo>
                    <a:pt x="678" y="297"/>
                  </a:lnTo>
                  <a:lnTo>
                    <a:pt x="685" y="318"/>
                  </a:lnTo>
                  <a:lnTo>
                    <a:pt x="690" y="339"/>
                  </a:lnTo>
                  <a:lnTo>
                    <a:pt x="693" y="363"/>
                  </a:lnTo>
                  <a:lnTo>
                    <a:pt x="694" y="387"/>
                  </a:lnTo>
                  <a:lnTo>
                    <a:pt x="227" y="387"/>
                  </a:lnTo>
                  <a:close/>
                  <a:moveTo>
                    <a:pt x="922" y="557"/>
                  </a:moveTo>
                  <a:lnTo>
                    <a:pt x="922" y="495"/>
                  </a:lnTo>
                  <a:lnTo>
                    <a:pt x="922" y="495"/>
                  </a:lnTo>
                  <a:lnTo>
                    <a:pt x="921" y="465"/>
                  </a:lnTo>
                  <a:lnTo>
                    <a:pt x="920" y="437"/>
                  </a:lnTo>
                  <a:lnTo>
                    <a:pt x="917" y="409"/>
                  </a:lnTo>
                  <a:lnTo>
                    <a:pt x="914" y="383"/>
                  </a:lnTo>
                  <a:lnTo>
                    <a:pt x="910" y="356"/>
                  </a:lnTo>
                  <a:lnTo>
                    <a:pt x="904" y="332"/>
                  </a:lnTo>
                  <a:lnTo>
                    <a:pt x="898" y="308"/>
                  </a:lnTo>
                  <a:lnTo>
                    <a:pt x="890" y="284"/>
                  </a:lnTo>
                  <a:lnTo>
                    <a:pt x="882" y="262"/>
                  </a:lnTo>
                  <a:lnTo>
                    <a:pt x="874" y="239"/>
                  </a:lnTo>
                  <a:lnTo>
                    <a:pt x="864" y="219"/>
                  </a:lnTo>
                  <a:lnTo>
                    <a:pt x="854" y="200"/>
                  </a:lnTo>
                  <a:lnTo>
                    <a:pt x="843" y="180"/>
                  </a:lnTo>
                  <a:lnTo>
                    <a:pt x="830" y="162"/>
                  </a:lnTo>
                  <a:lnTo>
                    <a:pt x="817" y="145"/>
                  </a:lnTo>
                  <a:lnTo>
                    <a:pt x="804" y="128"/>
                  </a:lnTo>
                  <a:lnTo>
                    <a:pt x="790" y="113"/>
                  </a:lnTo>
                  <a:lnTo>
                    <a:pt x="774" y="99"/>
                  </a:lnTo>
                  <a:lnTo>
                    <a:pt x="758" y="86"/>
                  </a:lnTo>
                  <a:lnTo>
                    <a:pt x="742" y="73"/>
                  </a:lnTo>
                  <a:lnTo>
                    <a:pt x="724" y="61"/>
                  </a:lnTo>
                  <a:lnTo>
                    <a:pt x="706" y="51"/>
                  </a:lnTo>
                  <a:lnTo>
                    <a:pt x="688" y="41"/>
                  </a:lnTo>
                  <a:lnTo>
                    <a:pt x="668" y="33"/>
                  </a:lnTo>
                  <a:lnTo>
                    <a:pt x="649" y="25"/>
                  </a:lnTo>
                  <a:lnTo>
                    <a:pt x="629" y="18"/>
                  </a:lnTo>
                  <a:lnTo>
                    <a:pt x="607" y="12"/>
                  </a:lnTo>
                  <a:lnTo>
                    <a:pt x="586" y="8"/>
                  </a:lnTo>
                  <a:lnTo>
                    <a:pt x="564" y="4"/>
                  </a:lnTo>
                  <a:lnTo>
                    <a:pt x="541" y="2"/>
                  </a:lnTo>
                  <a:lnTo>
                    <a:pt x="519" y="0"/>
                  </a:lnTo>
                  <a:lnTo>
                    <a:pt x="495" y="0"/>
                  </a:lnTo>
                  <a:lnTo>
                    <a:pt x="495" y="0"/>
                  </a:lnTo>
                  <a:lnTo>
                    <a:pt x="469" y="0"/>
                  </a:lnTo>
                  <a:lnTo>
                    <a:pt x="444" y="2"/>
                  </a:lnTo>
                  <a:lnTo>
                    <a:pt x="419" y="5"/>
                  </a:lnTo>
                  <a:lnTo>
                    <a:pt x="394" y="8"/>
                  </a:lnTo>
                  <a:lnTo>
                    <a:pt x="371" y="13"/>
                  </a:lnTo>
                  <a:lnTo>
                    <a:pt x="346" y="19"/>
                  </a:lnTo>
                  <a:lnTo>
                    <a:pt x="324" y="26"/>
                  </a:lnTo>
                  <a:lnTo>
                    <a:pt x="302" y="35"/>
                  </a:lnTo>
                  <a:lnTo>
                    <a:pt x="279" y="43"/>
                  </a:lnTo>
                  <a:lnTo>
                    <a:pt x="258" y="53"/>
                  </a:lnTo>
                  <a:lnTo>
                    <a:pt x="237" y="64"/>
                  </a:lnTo>
                  <a:lnTo>
                    <a:pt x="217" y="75"/>
                  </a:lnTo>
                  <a:lnTo>
                    <a:pt x="198" y="88"/>
                  </a:lnTo>
                  <a:lnTo>
                    <a:pt x="179" y="102"/>
                  </a:lnTo>
                  <a:lnTo>
                    <a:pt x="161" y="116"/>
                  </a:lnTo>
                  <a:lnTo>
                    <a:pt x="144" y="131"/>
                  </a:lnTo>
                  <a:lnTo>
                    <a:pt x="127" y="148"/>
                  </a:lnTo>
                  <a:lnTo>
                    <a:pt x="112" y="164"/>
                  </a:lnTo>
                  <a:lnTo>
                    <a:pt x="98" y="182"/>
                  </a:lnTo>
                  <a:lnTo>
                    <a:pt x="84" y="201"/>
                  </a:lnTo>
                  <a:lnTo>
                    <a:pt x="71" y="220"/>
                  </a:lnTo>
                  <a:lnTo>
                    <a:pt x="59" y="240"/>
                  </a:lnTo>
                  <a:lnTo>
                    <a:pt x="48" y="261"/>
                  </a:lnTo>
                  <a:lnTo>
                    <a:pt x="39" y="282"/>
                  </a:lnTo>
                  <a:lnTo>
                    <a:pt x="30" y="304"/>
                  </a:lnTo>
                  <a:lnTo>
                    <a:pt x="21" y="327"/>
                  </a:lnTo>
                  <a:lnTo>
                    <a:pt x="15" y="350"/>
                  </a:lnTo>
                  <a:lnTo>
                    <a:pt x="9" y="375"/>
                  </a:lnTo>
                  <a:lnTo>
                    <a:pt x="5" y="399"/>
                  </a:lnTo>
                  <a:lnTo>
                    <a:pt x="2" y="425"/>
                  </a:lnTo>
                  <a:lnTo>
                    <a:pt x="0" y="451"/>
                  </a:lnTo>
                  <a:lnTo>
                    <a:pt x="0" y="478"/>
                  </a:lnTo>
                  <a:lnTo>
                    <a:pt x="0" y="478"/>
                  </a:lnTo>
                  <a:lnTo>
                    <a:pt x="0" y="504"/>
                  </a:lnTo>
                  <a:lnTo>
                    <a:pt x="2" y="531"/>
                  </a:lnTo>
                  <a:lnTo>
                    <a:pt x="5" y="556"/>
                  </a:lnTo>
                  <a:lnTo>
                    <a:pt x="9" y="580"/>
                  </a:lnTo>
                  <a:lnTo>
                    <a:pt x="15" y="605"/>
                  </a:lnTo>
                  <a:lnTo>
                    <a:pt x="21" y="628"/>
                  </a:lnTo>
                  <a:lnTo>
                    <a:pt x="30" y="651"/>
                  </a:lnTo>
                  <a:lnTo>
                    <a:pt x="39" y="673"/>
                  </a:lnTo>
                  <a:lnTo>
                    <a:pt x="48" y="694"/>
                  </a:lnTo>
                  <a:lnTo>
                    <a:pt x="59" y="716"/>
                  </a:lnTo>
                  <a:lnTo>
                    <a:pt x="71" y="735"/>
                  </a:lnTo>
                  <a:lnTo>
                    <a:pt x="84" y="755"/>
                  </a:lnTo>
                  <a:lnTo>
                    <a:pt x="98" y="773"/>
                  </a:lnTo>
                  <a:lnTo>
                    <a:pt x="112" y="791"/>
                  </a:lnTo>
                  <a:lnTo>
                    <a:pt x="127" y="809"/>
                  </a:lnTo>
                  <a:lnTo>
                    <a:pt x="144" y="824"/>
                  </a:lnTo>
                  <a:lnTo>
                    <a:pt x="161" y="839"/>
                  </a:lnTo>
                  <a:lnTo>
                    <a:pt x="179" y="853"/>
                  </a:lnTo>
                  <a:lnTo>
                    <a:pt x="198" y="868"/>
                  </a:lnTo>
                  <a:lnTo>
                    <a:pt x="217" y="880"/>
                  </a:lnTo>
                  <a:lnTo>
                    <a:pt x="237" y="892"/>
                  </a:lnTo>
                  <a:lnTo>
                    <a:pt x="258" y="902"/>
                  </a:lnTo>
                  <a:lnTo>
                    <a:pt x="279" y="912"/>
                  </a:lnTo>
                  <a:lnTo>
                    <a:pt x="302" y="922"/>
                  </a:lnTo>
                  <a:lnTo>
                    <a:pt x="324" y="930"/>
                  </a:lnTo>
                  <a:lnTo>
                    <a:pt x="346" y="936"/>
                  </a:lnTo>
                  <a:lnTo>
                    <a:pt x="371" y="942"/>
                  </a:lnTo>
                  <a:lnTo>
                    <a:pt x="394" y="947"/>
                  </a:lnTo>
                  <a:lnTo>
                    <a:pt x="419" y="951"/>
                  </a:lnTo>
                  <a:lnTo>
                    <a:pt x="444" y="953"/>
                  </a:lnTo>
                  <a:lnTo>
                    <a:pt x="469" y="955"/>
                  </a:lnTo>
                  <a:lnTo>
                    <a:pt x="495" y="956"/>
                  </a:lnTo>
                  <a:lnTo>
                    <a:pt x="495" y="956"/>
                  </a:lnTo>
                  <a:lnTo>
                    <a:pt x="522" y="955"/>
                  </a:lnTo>
                  <a:lnTo>
                    <a:pt x="548" y="953"/>
                  </a:lnTo>
                  <a:lnTo>
                    <a:pt x="575" y="950"/>
                  </a:lnTo>
                  <a:lnTo>
                    <a:pt x="601" y="946"/>
                  </a:lnTo>
                  <a:lnTo>
                    <a:pt x="627" y="940"/>
                  </a:lnTo>
                  <a:lnTo>
                    <a:pt x="652" y="933"/>
                  </a:lnTo>
                  <a:lnTo>
                    <a:pt x="677" y="924"/>
                  </a:lnTo>
                  <a:lnTo>
                    <a:pt x="702" y="913"/>
                  </a:lnTo>
                  <a:lnTo>
                    <a:pt x="725" y="902"/>
                  </a:lnTo>
                  <a:lnTo>
                    <a:pt x="750" y="889"/>
                  </a:lnTo>
                  <a:lnTo>
                    <a:pt x="772" y="874"/>
                  </a:lnTo>
                  <a:lnTo>
                    <a:pt x="796" y="857"/>
                  </a:lnTo>
                  <a:lnTo>
                    <a:pt x="817" y="839"/>
                  </a:lnTo>
                  <a:lnTo>
                    <a:pt x="839" y="819"/>
                  </a:lnTo>
                  <a:lnTo>
                    <a:pt x="860" y="797"/>
                  </a:lnTo>
                  <a:lnTo>
                    <a:pt x="880" y="774"/>
                  </a:lnTo>
                  <a:lnTo>
                    <a:pt x="717" y="651"/>
                  </a:lnTo>
                  <a:lnTo>
                    <a:pt x="717" y="651"/>
                  </a:lnTo>
                  <a:lnTo>
                    <a:pt x="706" y="663"/>
                  </a:lnTo>
                  <a:lnTo>
                    <a:pt x="695" y="676"/>
                  </a:lnTo>
                  <a:lnTo>
                    <a:pt x="683" y="687"/>
                  </a:lnTo>
                  <a:lnTo>
                    <a:pt x="670" y="700"/>
                  </a:lnTo>
                  <a:lnTo>
                    <a:pt x="658" y="710"/>
                  </a:lnTo>
                  <a:lnTo>
                    <a:pt x="645" y="720"/>
                  </a:lnTo>
                  <a:lnTo>
                    <a:pt x="631" y="730"/>
                  </a:lnTo>
                  <a:lnTo>
                    <a:pt x="615" y="738"/>
                  </a:lnTo>
                  <a:lnTo>
                    <a:pt x="600" y="746"/>
                  </a:lnTo>
                  <a:lnTo>
                    <a:pt x="585" y="754"/>
                  </a:lnTo>
                  <a:lnTo>
                    <a:pt x="568" y="760"/>
                  </a:lnTo>
                  <a:lnTo>
                    <a:pt x="550" y="765"/>
                  </a:lnTo>
                  <a:lnTo>
                    <a:pt x="532" y="768"/>
                  </a:lnTo>
                  <a:lnTo>
                    <a:pt x="514" y="771"/>
                  </a:lnTo>
                  <a:lnTo>
                    <a:pt x="493" y="773"/>
                  </a:lnTo>
                  <a:lnTo>
                    <a:pt x="473" y="774"/>
                  </a:lnTo>
                  <a:lnTo>
                    <a:pt x="473" y="774"/>
                  </a:lnTo>
                  <a:lnTo>
                    <a:pt x="448" y="773"/>
                  </a:lnTo>
                  <a:lnTo>
                    <a:pt x="426" y="770"/>
                  </a:lnTo>
                  <a:lnTo>
                    <a:pt x="403" y="766"/>
                  </a:lnTo>
                  <a:lnTo>
                    <a:pt x="382" y="759"/>
                  </a:lnTo>
                  <a:lnTo>
                    <a:pt x="362" y="751"/>
                  </a:lnTo>
                  <a:lnTo>
                    <a:pt x="342" y="740"/>
                  </a:lnTo>
                  <a:lnTo>
                    <a:pt x="325" y="729"/>
                  </a:lnTo>
                  <a:lnTo>
                    <a:pt x="308" y="716"/>
                  </a:lnTo>
                  <a:lnTo>
                    <a:pt x="292" y="702"/>
                  </a:lnTo>
                  <a:lnTo>
                    <a:pt x="278" y="685"/>
                  </a:lnTo>
                  <a:lnTo>
                    <a:pt x="265" y="667"/>
                  </a:lnTo>
                  <a:lnTo>
                    <a:pt x="254" y="648"/>
                  </a:lnTo>
                  <a:lnTo>
                    <a:pt x="245" y="627"/>
                  </a:lnTo>
                  <a:lnTo>
                    <a:pt x="237" y="605"/>
                  </a:lnTo>
                  <a:lnTo>
                    <a:pt x="231" y="581"/>
                  </a:lnTo>
                  <a:lnTo>
                    <a:pt x="227" y="557"/>
                  </a:lnTo>
                  <a:lnTo>
                    <a:pt x="922" y="557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auto">
            <a:xfrm>
              <a:off x="6078538" y="5346700"/>
              <a:ext cx="461962" cy="739775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228" y="22"/>
                </a:cxn>
                <a:cxn ang="0">
                  <a:pos x="228" y="167"/>
                </a:cxn>
                <a:cxn ang="0">
                  <a:pos x="232" y="167"/>
                </a:cxn>
                <a:cxn ang="0">
                  <a:pos x="232" y="167"/>
                </a:cxn>
                <a:cxn ang="0">
                  <a:pos x="241" y="148"/>
                </a:cxn>
                <a:cxn ang="0">
                  <a:pos x="252" y="129"/>
                </a:cxn>
                <a:cxn ang="0">
                  <a:pos x="265" y="112"/>
                </a:cxn>
                <a:cxn ang="0">
                  <a:pos x="278" y="97"/>
                </a:cxn>
                <a:cxn ang="0">
                  <a:pos x="292" y="81"/>
                </a:cxn>
                <a:cxn ang="0">
                  <a:pos x="307" y="68"/>
                </a:cxn>
                <a:cxn ang="0">
                  <a:pos x="324" y="55"/>
                </a:cxn>
                <a:cxn ang="0">
                  <a:pos x="340" y="44"/>
                </a:cxn>
                <a:cxn ang="0">
                  <a:pos x="358" y="34"/>
                </a:cxn>
                <a:cxn ang="0">
                  <a:pos x="377" y="25"/>
                </a:cxn>
                <a:cxn ang="0">
                  <a:pos x="396" y="17"/>
                </a:cxn>
                <a:cxn ang="0">
                  <a:pos x="415" y="11"/>
                </a:cxn>
                <a:cxn ang="0">
                  <a:pos x="436" y="6"/>
                </a:cxn>
                <a:cxn ang="0">
                  <a:pos x="457" y="3"/>
                </a:cxn>
                <a:cxn ang="0">
                  <a:pos x="480" y="0"/>
                </a:cxn>
                <a:cxn ang="0">
                  <a:pos x="501" y="0"/>
                </a:cxn>
                <a:cxn ang="0">
                  <a:pos x="501" y="0"/>
                </a:cxn>
                <a:cxn ang="0">
                  <a:pos x="522" y="1"/>
                </a:cxn>
                <a:cxn ang="0">
                  <a:pos x="543" y="3"/>
                </a:cxn>
                <a:cxn ang="0">
                  <a:pos x="563" y="8"/>
                </a:cxn>
                <a:cxn ang="0">
                  <a:pos x="583" y="13"/>
                </a:cxn>
                <a:cxn ang="0">
                  <a:pos x="583" y="233"/>
                </a:cxn>
                <a:cxn ang="0">
                  <a:pos x="583" y="233"/>
                </a:cxn>
                <a:cxn ang="0">
                  <a:pos x="555" y="226"/>
                </a:cxn>
                <a:cxn ang="0">
                  <a:pos x="528" y="221"/>
                </a:cxn>
                <a:cxn ang="0">
                  <a:pos x="500" y="218"/>
                </a:cxn>
                <a:cxn ang="0">
                  <a:pos x="486" y="217"/>
                </a:cxn>
                <a:cxn ang="0">
                  <a:pos x="473" y="216"/>
                </a:cxn>
                <a:cxn ang="0">
                  <a:pos x="473" y="216"/>
                </a:cxn>
                <a:cxn ang="0">
                  <a:pos x="453" y="217"/>
                </a:cxn>
                <a:cxn ang="0">
                  <a:pos x="435" y="218"/>
                </a:cxn>
                <a:cxn ang="0">
                  <a:pos x="418" y="221"/>
                </a:cxn>
                <a:cxn ang="0">
                  <a:pos x="400" y="224"/>
                </a:cxn>
                <a:cxn ang="0">
                  <a:pos x="385" y="228"/>
                </a:cxn>
                <a:cxn ang="0">
                  <a:pos x="371" y="233"/>
                </a:cxn>
                <a:cxn ang="0">
                  <a:pos x="356" y="238"/>
                </a:cxn>
                <a:cxn ang="0">
                  <a:pos x="344" y="245"/>
                </a:cxn>
                <a:cxn ang="0">
                  <a:pos x="332" y="252"/>
                </a:cxn>
                <a:cxn ang="0">
                  <a:pos x="321" y="260"/>
                </a:cxn>
                <a:cxn ang="0">
                  <a:pos x="311" y="268"/>
                </a:cxn>
                <a:cxn ang="0">
                  <a:pos x="301" y="276"/>
                </a:cxn>
                <a:cxn ang="0">
                  <a:pos x="292" y="284"/>
                </a:cxn>
                <a:cxn ang="0">
                  <a:pos x="284" y="293"/>
                </a:cxn>
                <a:cxn ang="0">
                  <a:pos x="277" y="302"/>
                </a:cxn>
                <a:cxn ang="0">
                  <a:pos x="270" y="313"/>
                </a:cxn>
                <a:cxn ang="0">
                  <a:pos x="259" y="332"/>
                </a:cxn>
                <a:cxn ang="0">
                  <a:pos x="248" y="351"/>
                </a:cxn>
                <a:cxn ang="0">
                  <a:pos x="241" y="371"/>
                </a:cxn>
                <a:cxn ang="0">
                  <a:pos x="236" y="389"/>
                </a:cxn>
                <a:cxn ang="0">
                  <a:pos x="232" y="406"/>
                </a:cxn>
                <a:cxn ang="0">
                  <a:pos x="230" y="422"/>
                </a:cxn>
                <a:cxn ang="0">
                  <a:pos x="228" y="435"/>
                </a:cxn>
                <a:cxn ang="0">
                  <a:pos x="228" y="446"/>
                </a:cxn>
                <a:cxn ang="0">
                  <a:pos x="228" y="933"/>
                </a:cxn>
                <a:cxn ang="0">
                  <a:pos x="0" y="933"/>
                </a:cxn>
                <a:cxn ang="0">
                  <a:pos x="0" y="22"/>
                </a:cxn>
              </a:cxnLst>
              <a:rect l="0" t="0" r="r" b="b"/>
              <a:pathLst>
                <a:path w="583" h="933">
                  <a:moveTo>
                    <a:pt x="0" y="22"/>
                  </a:moveTo>
                  <a:lnTo>
                    <a:pt x="228" y="22"/>
                  </a:lnTo>
                  <a:lnTo>
                    <a:pt x="228" y="167"/>
                  </a:lnTo>
                  <a:lnTo>
                    <a:pt x="232" y="167"/>
                  </a:lnTo>
                  <a:lnTo>
                    <a:pt x="232" y="167"/>
                  </a:lnTo>
                  <a:lnTo>
                    <a:pt x="241" y="148"/>
                  </a:lnTo>
                  <a:lnTo>
                    <a:pt x="252" y="129"/>
                  </a:lnTo>
                  <a:lnTo>
                    <a:pt x="265" y="112"/>
                  </a:lnTo>
                  <a:lnTo>
                    <a:pt x="278" y="97"/>
                  </a:lnTo>
                  <a:lnTo>
                    <a:pt x="292" y="81"/>
                  </a:lnTo>
                  <a:lnTo>
                    <a:pt x="307" y="68"/>
                  </a:lnTo>
                  <a:lnTo>
                    <a:pt x="324" y="55"/>
                  </a:lnTo>
                  <a:lnTo>
                    <a:pt x="340" y="44"/>
                  </a:lnTo>
                  <a:lnTo>
                    <a:pt x="358" y="34"/>
                  </a:lnTo>
                  <a:lnTo>
                    <a:pt x="377" y="25"/>
                  </a:lnTo>
                  <a:lnTo>
                    <a:pt x="396" y="17"/>
                  </a:lnTo>
                  <a:lnTo>
                    <a:pt x="415" y="11"/>
                  </a:lnTo>
                  <a:lnTo>
                    <a:pt x="436" y="6"/>
                  </a:lnTo>
                  <a:lnTo>
                    <a:pt x="457" y="3"/>
                  </a:lnTo>
                  <a:lnTo>
                    <a:pt x="480" y="0"/>
                  </a:lnTo>
                  <a:lnTo>
                    <a:pt x="501" y="0"/>
                  </a:lnTo>
                  <a:lnTo>
                    <a:pt x="501" y="0"/>
                  </a:lnTo>
                  <a:lnTo>
                    <a:pt x="522" y="1"/>
                  </a:lnTo>
                  <a:lnTo>
                    <a:pt x="543" y="3"/>
                  </a:lnTo>
                  <a:lnTo>
                    <a:pt x="563" y="8"/>
                  </a:lnTo>
                  <a:lnTo>
                    <a:pt x="583" y="13"/>
                  </a:lnTo>
                  <a:lnTo>
                    <a:pt x="583" y="233"/>
                  </a:lnTo>
                  <a:lnTo>
                    <a:pt x="583" y="233"/>
                  </a:lnTo>
                  <a:lnTo>
                    <a:pt x="555" y="226"/>
                  </a:lnTo>
                  <a:lnTo>
                    <a:pt x="528" y="221"/>
                  </a:lnTo>
                  <a:lnTo>
                    <a:pt x="500" y="218"/>
                  </a:lnTo>
                  <a:lnTo>
                    <a:pt x="486" y="217"/>
                  </a:lnTo>
                  <a:lnTo>
                    <a:pt x="473" y="216"/>
                  </a:lnTo>
                  <a:lnTo>
                    <a:pt x="473" y="216"/>
                  </a:lnTo>
                  <a:lnTo>
                    <a:pt x="453" y="217"/>
                  </a:lnTo>
                  <a:lnTo>
                    <a:pt x="435" y="218"/>
                  </a:lnTo>
                  <a:lnTo>
                    <a:pt x="418" y="221"/>
                  </a:lnTo>
                  <a:lnTo>
                    <a:pt x="400" y="224"/>
                  </a:lnTo>
                  <a:lnTo>
                    <a:pt x="385" y="228"/>
                  </a:lnTo>
                  <a:lnTo>
                    <a:pt x="371" y="233"/>
                  </a:lnTo>
                  <a:lnTo>
                    <a:pt x="356" y="238"/>
                  </a:lnTo>
                  <a:lnTo>
                    <a:pt x="344" y="245"/>
                  </a:lnTo>
                  <a:lnTo>
                    <a:pt x="332" y="252"/>
                  </a:lnTo>
                  <a:lnTo>
                    <a:pt x="321" y="260"/>
                  </a:lnTo>
                  <a:lnTo>
                    <a:pt x="311" y="268"/>
                  </a:lnTo>
                  <a:lnTo>
                    <a:pt x="301" y="276"/>
                  </a:lnTo>
                  <a:lnTo>
                    <a:pt x="292" y="284"/>
                  </a:lnTo>
                  <a:lnTo>
                    <a:pt x="284" y="293"/>
                  </a:lnTo>
                  <a:lnTo>
                    <a:pt x="277" y="302"/>
                  </a:lnTo>
                  <a:lnTo>
                    <a:pt x="270" y="313"/>
                  </a:lnTo>
                  <a:lnTo>
                    <a:pt x="259" y="332"/>
                  </a:lnTo>
                  <a:lnTo>
                    <a:pt x="248" y="351"/>
                  </a:lnTo>
                  <a:lnTo>
                    <a:pt x="241" y="371"/>
                  </a:lnTo>
                  <a:lnTo>
                    <a:pt x="236" y="389"/>
                  </a:lnTo>
                  <a:lnTo>
                    <a:pt x="232" y="406"/>
                  </a:lnTo>
                  <a:lnTo>
                    <a:pt x="230" y="422"/>
                  </a:lnTo>
                  <a:lnTo>
                    <a:pt x="228" y="435"/>
                  </a:lnTo>
                  <a:lnTo>
                    <a:pt x="228" y="446"/>
                  </a:lnTo>
                  <a:lnTo>
                    <a:pt x="228" y="933"/>
                  </a:lnTo>
                  <a:lnTo>
                    <a:pt x="0" y="93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  <p:sp>
          <p:nvSpPr>
            <p:cNvPr id="29" name="Freeform 33"/>
            <p:cNvSpPr>
              <a:spLocks noEditPoints="1"/>
            </p:cNvSpPr>
            <p:nvPr/>
          </p:nvSpPr>
          <p:spPr bwMode="auto">
            <a:xfrm>
              <a:off x="6550025" y="5346700"/>
              <a:ext cx="781050" cy="1101725"/>
            </a:xfrm>
            <a:custGeom>
              <a:avLst/>
              <a:gdLst/>
              <a:ahLst/>
              <a:cxnLst>
                <a:cxn ang="0">
                  <a:pos x="735" y="120"/>
                </a:cxn>
                <a:cxn ang="0">
                  <a:pos x="629" y="38"/>
                </a:cxn>
                <a:cxn ang="0">
                  <a:pos x="497" y="2"/>
                </a:cxn>
                <a:cxn ang="0">
                  <a:pos x="374" y="5"/>
                </a:cxn>
                <a:cxn ang="0">
                  <a:pos x="240" y="46"/>
                </a:cxn>
                <a:cxn ang="0">
                  <a:pos x="134" y="122"/>
                </a:cxn>
                <a:cxn ang="0">
                  <a:pos x="58" y="227"/>
                </a:cxn>
                <a:cxn ang="0">
                  <a:pos x="12" y="356"/>
                </a:cxn>
                <a:cxn ang="0">
                  <a:pos x="0" y="478"/>
                </a:cxn>
                <a:cxn ang="0">
                  <a:pos x="18" y="616"/>
                </a:cxn>
                <a:cxn ang="0">
                  <a:pos x="71" y="738"/>
                </a:cxn>
                <a:cxn ang="0">
                  <a:pos x="156" y="838"/>
                </a:cxn>
                <a:cxn ang="0">
                  <a:pos x="268" y="907"/>
                </a:cxn>
                <a:cxn ang="0">
                  <a:pos x="403" y="942"/>
                </a:cxn>
                <a:cxn ang="0">
                  <a:pos x="517" y="940"/>
                </a:cxn>
                <a:cxn ang="0">
                  <a:pos x="640" y="902"/>
                </a:cxn>
                <a:cxn ang="0">
                  <a:pos x="738" y="828"/>
                </a:cxn>
                <a:cxn ang="0">
                  <a:pos x="752" y="943"/>
                </a:cxn>
                <a:cxn ang="0">
                  <a:pos x="722" y="1054"/>
                </a:cxn>
                <a:cxn ang="0">
                  <a:pos x="675" y="1117"/>
                </a:cxn>
                <a:cxn ang="0">
                  <a:pos x="605" y="1161"/>
                </a:cxn>
                <a:cxn ang="0">
                  <a:pos x="506" y="1182"/>
                </a:cxn>
                <a:cxn ang="0">
                  <a:pos x="398" y="1178"/>
                </a:cxn>
                <a:cxn ang="0">
                  <a:pos x="278" y="1141"/>
                </a:cxn>
                <a:cxn ang="0">
                  <a:pos x="171" y="1067"/>
                </a:cxn>
                <a:cxn ang="0">
                  <a:pos x="93" y="1294"/>
                </a:cxn>
                <a:cxn ang="0">
                  <a:pos x="257" y="1364"/>
                </a:cxn>
                <a:cxn ang="0">
                  <a:pos x="437" y="1388"/>
                </a:cxn>
                <a:cxn ang="0">
                  <a:pos x="593" y="1379"/>
                </a:cxn>
                <a:cxn ang="0">
                  <a:pos x="746" y="1330"/>
                </a:cxn>
                <a:cxn ang="0">
                  <a:pos x="859" y="1242"/>
                </a:cxn>
                <a:cxn ang="0">
                  <a:pos x="935" y="1121"/>
                </a:cxn>
                <a:cxn ang="0">
                  <a:pos x="976" y="968"/>
                </a:cxn>
                <a:cxn ang="0">
                  <a:pos x="767" y="22"/>
                </a:cxn>
                <a:cxn ang="0">
                  <a:pos x="440" y="734"/>
                </a:cxn>
                <a:cxn ang="0">
                  <a:pos x="366" y="708"/>
                </a:cxn>
                <a:cxn ang="0">
                  <a:pos x="303" y="662"/>
                </a:cxn>
                <a:cxn ang="0">
                  <a:pos x="259" y="601"/>
                </a:cxn>
                <a:cxn ang="0">
                  <a:pos x="233" y="529"/>
                </a:cxn>
                <a:cxn ang="0">
                  <a:pos x="228" y="461"/>
                </a:cxn>
                <a:cxn ang="0">
                  <a:pos x="243" y="378"/>
                </a:cxn>
                <a:cxn ang="0">
                  <a:pos x="278" y="309"/>
                </a:cxn>
                <a:cxn ang="0">
                  <a:pos x="332" y="256"/>
                </a:cxn>
                <a:cxn ang="0">
                  <a:pos x="400" y="220"/>
                </a:cxn>
                <a:cxn ang="0">
                  <a:pos x="483" y="205"/>
                </a:cxn>
                <a:cxn ang="0">
                  <a:pos x="556" y="210"/>
                </a:cxn>
                <a:cxn ang="0">
                  <a:pos x="633" y="235"/>
                </a:cxn>
                <a:cxn ang="0">
                  <a:pos x="694" y="279"/>
                </a:cxn>
                <a:cxn ang="0">
                  <a:pos x="737" y="340"/>
                </a:cxn>
                <a:cxn ang="0">
                  <a:pos x="762" y="415"/>
                </a:cxn>
                <a:cxn ang="0">
                  <a:pos x="765" y="500"/>
                </a:cxn>
                <a:cxn ang="0">
                  <a:pos x="744" y="590"/>
                </a:cxn>
                <a:cxn ang="0">
                  <a:pos x="703" y="654"/>
                </a:cxn>
                <a:cxn ang="0">
                  <a:pos x="645" y="702"/>
                </a:cxn>
                <a:cxn ang="0">
                  <a:pos x="569" y="731"/>
                </a:cxn>
                <a:cxn ang="0">
                  <a:pos x="495" y="739"/>
                </a:cxn>
              </a:cxnLst>
              <a:rect l="0" t="0" r="r" b="b"/>
              <a:pathLst>
                <a:path w="983" h="1388">
                  <a:moveTo>
                    <a:pt x="767" y="22"/>
                  </a:moveTo>
                  <a:lnTo>
                    <a:pt x="767" y="159"/>
                  </a:lnTo>
                  <a:lnTo>
                    <a:pt x="763" y="159"/>
                  </a:lnTo>
                  <a:lnTo>
                    <a:pt x="763" y="159"/>
                  </a:lnTo>
                  <a:lnTo>
                    <a:pt x="750" y="139"/>
                  </a:lnTo>
                  <a:lnTo>
                    <a:pt x="735" y="120"/>
                  </a:lnTo>
                  <a:lnTo>
                    <a:pt x="720" y="104"/>
                  </a:lnTo>
                  <a:lnTo>
                    <a:pt x="704" y="88"/>
                  </a:lnTo>
                  <a:lnTo>
                    <a:pt x="687" y="73"/>
                  </a:lnTo>
                  <a:lnTo>
                    <a:pt x="668" y="60"/>
                  </a:lnTo>
                  <a:lnTo>
                    <a:pt x="649" y="49"/>
                  </a:lnTo>
                  <a:lnTo>
                    <a:pt x="629" y="38"/>
                  </a:lnTo>
                  <a:lnTo>
                    <a:pt x="609" y="28"/>
                  </a:lnTo>
                  <a:lnTo>
                    <a:pt x="588" y="21"/>
                  </a:lnTo>
                  <a:lnTo>
                    <a:pt x="565" y="14"/>
                  </a:lnTo>
                  <a:lnTo>
                    <a:pt x="543" y="9"/>
                  </a:lnTo>
                  <a:lnTo>
                    <a:pt x="520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0" y="0"/>
                  </a:lnTo>
                  <a:lnTo>
                    <a:pt x="450" y="0"/>
                  </a:lnTo>
                  <a:lnTo>
                    <a:pt x="424" y="0"/>
                  </a:lnTo>
                  <a:lnTo>
                    <a:pt x="398" y="2"/>
                  </a:lnTo>
                  <a:lnTo>
                    <a:pt x="374" y="5"/>
                  </a:lnTo>
                  <a:lnTo>
                    <a:pt x="350" y="9"/>
                  </a:lnTo>
                  <a:lnTo>
                    <a:pt x="327" y="14"/>
                  </a:lnTo>
                  <a:lnTo>
                    <a:pt x="304" y="20"/>
                  </a:lnTo>
                  <a:lnTo>
                    <a:pt x="282" y="28"/>
                  </a:lnTo>
                  <a:lnTo>
                    <a:pt x="261" y="37"/>
                  </a:lnTo>
                  <a:lnTo>
                    <a:pt x="240" y="46"/>
                  </a:lnTo>
                  <a:lnTo>
                    <a:pt x="221" y="56"/>
                  </a:lnTo>
                  <a:lnTo>
                    <a:pt x="203" y="68"/>
                  </a:lnTo>
                  <a:lnTo>
                    <a:pt x="184" y="80"/>
                  </a:lnTo>
                  <a:lnTo>
                    <a:pt x="167" y="93"/>
                  </a:lnTo>
                  <a:lnTo>
                    <a:pt x="151" y="107"/>
                  </a:lnTo>
                  <a:lnTo>
                    <a:pt x="134" y="122"/>
                  </a:lnTo>
                  <a:lnTo>
                    <a:pt x="120" y="137"/>
                  </a:lnTo>
                  <a:lnTo>
                    <a:pt x="106" y="154"/>
                  </a:lnTo>
                  <a:lnTo>
                    <a:pt x="93" y="171"/>
                  </a:lnTo>
                  <a:lnTo>
                    <a:pt x="80" y="189"/>
                  </a:lnTo>
                  <a:lnTo>
                    <a:pt x="68" y="208"/>
                  </a:lnTo>
                  <a:lnTo>
                    <a:pt x="58" y="227"/>
                  </a:lnTo>
                  <a:lnTo>
                    <a:pt x="48" y="247"/>
                  </a:lnTo>
                  <a:lnTo>
                    <a:pt x="39" y="268"/>
                  </a:lnTo>
                  <a:lnTo>
                    <a:pt x="30" y="289"/>
                  </a:lnTo>
                  <a:lnTo>
                    <a:pt x="23" y="312"/>
                  </a:lnTo>
                  <a:lnTo>
                    <a:pt x="17" y="334"/>
                  </a:lnTo>
                  <a:lnTo>
                    <a:pt x="12" y="356"/>
                  </a:lnTo>
                  <a:lnTo>
                    <a:pt x="8" y="380"/>
                  </a:lnTo>
                  <a:lnTo>
                    <a:pt x="5" y="403"/>
                  </a:lnTo>
                  <a:lnTo>
                    <a:pt x="2" y="428"/>
                  </a:lnTo>
                  <a:lnTo>
                    <a:pt x="1" y="452"/>
                  </a:lnTo>
                  <a:lnTo>
                    <a:pt x="0" y="478"/>
                  </a:lnTo>
                  <a:lnTo>
                    <a:pt x="0" y="478"/>
                  </a:lnTo>
                  <a:lnTo>
                    <a:pt x="1" y="502"/>
                  </a:lnTo>
                  <a:lnTo>
                    <a:pt x="2" y="525"/>
                  </a:lnTo>
                  <a:lnTo>
                    <a:pt x="5" y="549"/>
                  </a:lnTo>
                  <a:lnTo>
                    <a:pt x="8" y="571"/>
                  </a:lnTo>
                  <a:lnTo>
                    <a:pt x="13" y="595"/>
                  </a:lnTo>
                  <a:lnTo>
                    <a:pt x="18" y="616"/>
                  </a:lnTo>
                  <a:lnTo>
                    <a:pt x="25" y="638"/>
                  </a:lnTo>
                  <a:lnTo>
                    <a:pt x="32" y="659"/>
                  </a:lnTo>
                  <a:lnTo>
                    <a:pt x="41" y="680"/>
                  </a:lnTo>
                  <a:lnTo>
                    <a:pt x="50" y="701"/>
                  </a:lnTo>
                  <a:lnTo>
                    <a:pt x="60" y="720"/>
                  </a:lnTo>
                  <a:lnTo>
                    <a:pt x="71" y="738"/>
                  </a:lnTo>
                  <a:lnTo>
                    <a:pt x="83" y="757"/>
                  </a:lnTo>
                  <a:lnTo>
                    <a:pt x="97" y="775"/>
                  </a:lnTo>
                  <a:lnTo>
                    <a:pt x="110" y="791"/>
                  </a:lnTo>
                  <a:lnTo>
                    <a:pt x="124" y="808"/>
                  </a:lnTo>
                  <a:lnTo>
                    <a:pt x="139" y="823"/>
                  </a:lnTo>
                  <a:lnTo>
                    <a:pt x="156" y="838"/>
                  </a:lnTo>
                  <a:lnTo>
                    <a:pt x="172" y="851"/>
                  </a:lnTo>
                  <a:lnTo>
                    <a:pt x="190" y="865"/>
                  </a:lnTo>
                  <a:lnTo>
                    <a:pt x="209" y="877"/>
                  </a:lnTo>
                  <a:lnTo>
                    <a:pt x="227" y="888"/>
                  </a:lnTo>
                  <a:lnTo>
                    <a:pt x="247" y="898"/>
                  </a:lnTo>
                  <a:lnTo>
                    <a:pt x="268" y="907"/>
                  </a:lnTo>
                  <a:lnTo>
                    <a:pt x="288" y="916"/>
                  </a:lnTo>
                  <a:lnTo>
                    <a:pt x="311" y="924"/>
                  </a:lnTo>
                  <a:lnTo>
                    <a:pt x="333" y="930"/>
                  </a:lnTo>
                  <a:lnTo>
                    <a:pt x="355" y="935"/>
                  </a:lnTo>
                  <a:lnTo>
                    <a:pt x="379" y="939"/>
                  </a:lnTo>
                  <a:lnTo>
                    <a:pt x="403" y="942"/>
                  </a:lnTo>
                  <a:lnTo>
                    <a:pt x="429" y="944"/>
                  </a:lnTo>
                  <a:lnTo>
                    <a:pt x="453" y="944"/>
                  </a:lnTo>
                  <a:lnTo>
                    <a:pt x="453" y="944"/>
                  </a:lnTo>
                  <a:lnTo>
                    <a:pt x="475" y="944"/>
                  </a:lnTo>
                  <a:lnTo>
                    <a:pt x="496" y="942"/>
                  </a:lnTo>
                  <a:lnTo>
                    <a:pt x="517" y="940"/>
                  </a:lnTo>
                  <a:lnTo>
                    <a:pt x="539" y="936"/>
                  </a:lnTo>
                  <a:lnTo>
                    <a:pt x="560" y="932"/>
                  </a:lnTo>
                  <a:lnTo>
                    <a:pt x="581" y="926"/>
                  </a:lnTo>
                  <a:lnTo>
                    <a:pt x="601" y="920"/>
                  </a:lnTo>
                  <a:lnTo>
                    <a:pt x="620" y="911"/>
                  </a:lnTo>
                  <a:lnTo>
                    <a:pt x="640" y="902"/>
                  </a:lnTo>
                  <a:lnTo>
                    <a:pt x="658" y="893"/>
                  </a:lnTo>
                  <a:lnTo>
                    <a:pt x="676" y="882"/>
                  </a:lnTo>
                  <a:lnTo>
                    <a:pt x="693" y="870"/>
                  </a:lnTo>
                  <a:lnTo>
                    <a:pt x="709" y="857"/>
                  </a:lnTo>
                  <a:lnTo>
                    <a:pt x="724" y="843"/>
                  </a:lnTo>
                  <a:lnTo>
                    <a:pt x="738" y="828"/>
                  </a:lnTo>
                  <a:lnTo>
                    <a:pt x="752" y="812"/>
                  </a:lnTo>
                  <a:lnTo>
                    <a:pt x="756" y="812"/>
                  </a:lnTo>
                  <a:lnTo>
                    <a:pt x="756" y="878"/>
                  </a:lnTo>
                  <a:lnTo>
                    <a:pt x="756" y="878"/>
                  </a:lnTo>
                  <a:lnTo>
                    <a:pt x="755" y="911"/>
                  </a:lnTo>
                  <a:lnTo>
                    <a:pt x="752" y="943"/>
                  </a:lnTo>
                  <a:lnTo>
                    <a:pt x="748" y="974"/>
                  </a:lnTo>
                  <a:lnTo>
                    <a:pt x="742" y="1002"/>
                  </a:lnTo>
                  <a:lnTo>
                    <a:pt x="737" y="1015"/>
                  </a:lnTo>
                  <a:lnTo>
                    <a:pt x="732" y="1029"/>
                  </a:lnTo>
                  <a:lnTo>
                    <a:pt x="727" y="1042"/>
                  </a:lnTo>
                  <a:lnTo>
                    <a:pt x="722" y="1054"/>
                  </a:lnTo>
                  <a:lnTo>
                    <a:pt x="716" y="1066"/>
                  </a:lnTo>
                  <a:lnTo>
                    <a:pt x="709" y="1077"/>
                  </a:lnTo>
                  <a:lnTo>
                    <a:pt x="702" y="1088"/>
                  </a:lnTo>
                  <a:lnTo>
                    <a:pt x="694" y="1099"/>
                  </a:lnTo>
                  <a:lnTo>
                    <a:pt x="685" y="1108"/>
                  </a:lnTo>
                  <a:lnTo>
                    <a:pt x="675" y="1117"/>
                  </a:lnTo>
                  <a:lnTo>
                    <a:pt x="666" y="1126"/>
                  </a:lnTo>
                  <a:lnTo>
                    <a:pt x="655" y="1134"/>
                  </a:lnTo>
                  <a:lnTo>
                    <a:pt x="644" y="1142"/>
                  </a:lnTo>
                  <a:lnTo>
                    <a:pt x="631" y="1149"/>
                  </a:lnTo>
                  <a:lnTo>
                    <a:pt x="618" y="1155"/>
                  </a:lnTo>
                  <a:lnTo>
                    <a:pt x="605" y="1161"/>
                  </a:lnTo>
                  <a:lnTo>
                    <a:pt x="591" y="1166"/>
                  </a:lnTo>
                  <a:lnTo>
                    <a:pt x="575" y="1170"/>
                  </a:lnTo>
                  <a:lnTo>
                    <a:pt x="559" y="1174"/>
                  </a:lnTo>
                  <a:lnTo>
                    <a:pt x="543" y="1177"/>
                  </a:lnTo>
                  <a:lnTo>
                    <a:pt x="525" y="1180"/>
                  </a:lnTo>
                  <a:lnTo>
                    <a:pt x="506" y="1182"/>
                  </a:lnTo>
                  <a:lnTo>
                    <a:pt x="487" y="1183"/>
                  </a:lnTo>
                  <a:lnTo>
                    <a:pt x="467" y="1183"/>
                  </a:lnTo>
                  <a:lnTo>
                    <a:pt x="467" y="1183"/>
                  </a:lnTo>
                  <a:lnTo>
                    <a:pt x="443" y="1182"/>
                  </a:lnTo>
                  <a:lnTo>
                    <a:pt x="421" y="1181"/>
                  </a:lnTo>
                  <a:lnTo>
                    <a:pt x="398" y="1178"/>
                  </a:lnTo>
                  <a:lnTo>
                    <a:pt x="377" y="1174"/>
                  </a:lnTo>
                  <a:lnTo>
                    <a:pt x="356" y="1170"/>
                  </a:lnTo>
                  <a:lnTo>
                    <a:pt x="336" y="1164"/>
                  </a:lnTo>
                  <a:lnTo>
                    <a:pt x="316" y="1157"/>
                  </a:lnTo>
                  <a:lnTo>
                    <a:pt x="296" y="1149"/>
                  </a:lnTo>
                  <a:lnTo>
                    <a:pt x="278" y="1141"/>
                  </a:lnTo>
                  <a:lnTo>
                    <a:pt x="260" y="1130"/>
                  </a:lnTo>
                  <a:lnTo>
                    <a:pt x="241" y="1120"/>
                  </a:lnTo>
                  <a:lnTo>
                    <a:pt x="223" y="1108"/>
                  </a:lnTo>
                  <a:lnTo>
                    <a:pt x="206" y="1096"/>
                  </a:lnTo>
                  <a:lnTo>
                    <a:pt x="188" y="1082"/>
                  </a:lnTo>
                  <a:lnTo>
                    <a:pt x="171" y="1067"/>
                  </a:lnTo>
                  <a:lnTo>
                    <a:pt x="154" y="1052"/>
                  </a:lnTo>
                  <a:lnTo>
                    <a:pt x="17" y="1238"/>
                  </a:lnTo>
                  <a:lnTo>
                    <a:pt x="17" y="1238"/>
                  </a:lnTo>
                  <a:lnTo>
                    <a:pt x="42" y="1259"/>
                  </a:lnTo>
                  <a:lnTo>
                    <a:pt x="67" y="1277"/>
                  </a:lnTo>
                  <a:lnTo>
                    <a:pt x="93" y="1294"/>
                  </a:lnTo>
                  <a:lnTo>
                    <a:pt x="118" y="1310"/>
                  </a:lnTo>
                  <a:lnTo>
                    <a:pt x="144" y="1324"/>
                  </a:lnTo>
                  <a:lnTo>
                    <a:pt x="172" y="1336"/>
                  </a:lnTo>
                  <a:lnTo>
                    <a:pt x="200" y="1346"/>
                  </a:lnTo>
                  <a:lnTo>
                    <a:pt x="228" y="1356"/>
                  </a:lnTo>
                  <a:lnTo>
                    <a:pt x="257" y="1364"/>
                  </a:lnTo>
                  <a:lnTo>
                    <a:pt x="286" y="1371"/>
                  </a:lnTo>
                  <a:lnTo>
                    <a:pt x="316" y="1377"/>
                  </a:lnTo>
                  <a:lnTo>
                    <a:pt x="345" y="1381"/>
                  </a:lnTo>
                  <a:lnTo>
                    <a:pt x="376" y="1384"/>
                  </a:lnTo>
                  <a:lnTo>
                    <a:pt x="406" y="1387"/>
                  </a:lnTo>
                  <a:lnTo>
                    <a:pt x="437" y="1388"/>
                  </a:lnTo>
                  <a:lnTo>
                    <a:pt x="468" y="1388"/>
                  </a:lnTo>
                  <a:lnTo>
                    <a:pt x="468" y="1388"/>
                  </a:lnTo>
                  <a:lnTo>
                    <a:pt x="501" y="1388"/>
                  </a:lnTo>
                  <a:lnTo>
                    <a:pt x="533" y="1386"/>
                  </a:lnTo>
                  <a:lnTo>
                    <a:pt x="563" y="1383"/>
                  </a:lnTo>
                  <a:lnTo>
                    <a:pt x="593" y="1379"/>
                  </a:lnTo>
                  <a:lnTo>
                    <a:pt x="621" y="1374"/>
                  </a:lnTo>
                  <a:lnTo>
                    <a:pt x="648" y="1367"/>
                  </a:lnTo>
                  <a:lnTo>
                    <a:pt x="674" y="1359"/>
                  </a:lnTo>
                  <a:lnTo>
                    <a:pt x="699" y="1350"/>
                  </a:lnTo>
                  <a:lnTo>
                    <a:pt x="722" y="1341"/>
                  </a:lnTo>
                  <a:lnTo>
                    <a:pt x="746" y="1330"/>
                  </a:lnTo>
                  <a:lnTo>
                    <a:pt x="767" y="1318"/>
                  </a:lnTo>
                  <a:lnTo>
                    <a:pt x="787" y="1304"/>
                  </a:lnTo>
                  <a:lnTo>
                    <a:pt x="807" y="1291"/>
                  </a:lnTo>
                  <a:lnTo>
                    <a:pt x="825" y="1276"/>
                  </a:lnTo>
                  <a:lnTo>
                    <a:pt x="842" y="1260"/>
                  </a:lnTo>
                  <a:lnTo>
                    <a:pt x="859" y="1242"/>
                  </a:lnTo>
                  <a:lnTo>
                    <a:pt x="874" y="1225"/>
                  </a:lnTo>
                  <a:lnTo>
                    <a:pt x="888" y="1206"/>
                  </a:lnTo>
                  <a:lnTo>
                    <a:pt x="901" y="1186"/>
                  </a:lnTo>
                  <a:lnTo>
                    <a:pt x="914" y="1165"/>
                  </a:lnTo>
                  <a:lnTo>
                    <a:pt x="925" y="1144"/>
                  </a:lnTo>
                  <a:lnTo>
                    <a:pt x="935" y="1121"/>
                  </a:lnTo>
                  <a:lnTo>
                    <a:pt x="944" y="1098"/>
                  </a:lnTo>
                  <a:lnTo>
                    <a:pt x="952" y="1073"/>
                  </a:lnTo>
                  <a:lnTo>
                    <a:pt x="960" y="1049"/>
                  </a:lnTo>
                  <a:lnTo>
                    <a:pt x="966" y="1022"/>
                  </a:lnTo>
                  <a:lnTo>
                    <a:pt x="971" y="996"/>
                  </a:lnTo>
                  <a:lnTo>
                    <a:pt x="976" y="968"/>
                  </a:lnTo>
                  <a:lnTo>
                    <a:pt x="979" y="941"/>
                  </a:lnTo>
                  <a:lnTo>
                    <a:pt x="981" y="911"/>
                  </a:lnTo>
                  <a:lnTo>
                    <a:pt x="983" y="882"/>
                  </a:lnTo>
                  <a:lnTo>
                    <a:pt x="983" y="851"/>
                  </a:lnTo>
                  <a:lnTo>
                    <a:pt x="983" y="22"/>
                  </a:lnTo>
                  <a:lnTo>
                    <a:pt x="767" y="22"/>
                  </a:lnTo>
                  <a:close/>
                  <a:moveTo>
                    <a:pt x="495" y="739"/>
                  </a:moveTo>
                  <a:lnTo>
                    <a:pt x="495" y="739"/>
                  </a:lnTo>
                  <a:lnTo>
                    <a:pt x="481" y="739"/>
                  </a:lnTo>
                  <a:lnTo>
                    <a:pt x="467" y="738"/>
                  </a:lnTo>
                  <a:lnTo>
                    <a:pt x="453" y="736"/>
                  </a:lnTo>
                  <a:lnTo>
                    <a:pt x="440" y="734"/>
                  </a:lnTo>
                  <a:lnTo>
                    <a:pt x="427" y="731"/>
                  </a:lnTo>
                  <a:lnTo>
                    <a:pt x="413" y="727"/>
                  </a:lnTo>
                  <a:lnTo>
                    <a:pt x="401" y="723"/>
                  </a:lnTo>
                  <a:lnTo>
                    <a:pt x="389" y="719"/>
                  </a:lnTo>
                  <a:lnTo>
                    <a:pt x="377" y="713"/>
                  </a:lnTo>
                  <a:lnTo>
                    <a:pt x="366" y="708"/>
                  </a:lnTo>
                  <a:lnTo>
                    <a:pt x="354" y="701"/>
                  </a:lnTo>
                  <a:lnTo>
                    <a:pt x="343" y="694"/>
                  </a:lnTo>
                  <a:lnTo>
                    <a:pt x="333" y="686"/>
                  </a:lnTo>
                  <a:lnTo>
                    <a:pt x="323" y="679"/>
                  </a:lnTo>
                  <a:lnTo>
                    <a:pt x="313" y="670"/>
                  </a:lnTo>
                  <a:lnTo>
                    <a:pt x="303" y="662"/>
                  </a:lnTo>
                  <a:lnTo>
                    <a:pt x="295" y="653"/>
                  </a:lnTo>
                  <a:lnTo>
                    <a:pt x="287" y="643"/>
                  </a:lnTo>
                  <a:lnTo>
                    <a:pt x="279" y="633"/>
                  </a:lnTo>
                  <a:lnTo>
                    <a:pt x="272" y="622"/>
                  </a:lnTo>
                  <a:lnTo>
                    <a:pt x="265" y="612"/>
                  </a:lnTo>
                  <a:lnTo>
                    <a:pt x="259" y="601"/>
                  </a:lnTo>
                  <a:lnTo>
                    <a:pt x="254" y="590"/>
                  </a:lnTo>
                  <a:lnTo>
                    <a:pt x="248" y="577"/>
                  </a:lnTo>
                  <a:lnTo>
                    <a:pt x="243" y="566"/>
                  </a:lnTo>
                  <a:lnTo>
                    <a:pt x="239" y="554"/>
                  </a:lnTo>
                  <a:lnTo>
                    <a:pt x="236" y="542"/>
                  </a:lnTo>
                  <a:lnTo>
                    <a:pt x="233" y="529"/>
                  </a:lnTo>
                  <a:lnTo>
                    <a:pt x="231" y="515"/>
                  </a:lnTo>
                  <a:lnTo>
                    <a:pt x="229" y="503"/>
                  </a:lnTo>
                  <a:lnTo>
                    <a:pt x="228" y="490"/>
                  </a:lnTo>
                  <a:lnTo>
                    <a:pt x="228" y="476"/>
                  </a:lnTo>
                  <a:lnTo>
                    <a:pt x="228" y="476"/>
                  </a:lnTo>
                  <a:lnTo>
                    <a:pt x="228" y="461"/>
                  </a:lnTo>
                  <a:lnTo>
                    <a:pt x="229" y="446"/>
                  </a:lnTo>
                  <a:lnTo>
                    <a:pt x="231" y="432"/>
                  </a:lnTo>
                  <a:lnTo>
                    <a:pt x="233" y="417"/>
                  </a:lnTo>
                  <a:lnTo>
                    <a:pt x="235" y="404"/>
                  </a:lnTo>
                  <a:lnTo>
                    <a:pt x="239" y="391"/>
                  </a:lnTo>
                  <a:lnTo>
                    <a:pt x="243" y="378"/>
                  </a:lnTo>
                  <a:lnTo>
                    <a:pt x="247" y="366"/>
                  </a:lnTo>
                  <a:lnTo>
                    <a:pt x="252" y="353"/>
                  </a:lnTo>
                  <a:lnTo>
                    <a:pt x="259" y="341"/>
                  </a:lnTo>
                  <a:lnTo>
                    <a:pt x="265" y="330"/>
                  </a:lnTo>
                  <a:lnTo>
                    <a:pt x="271" y="319"/>
                  </a:lnTo>
                  <a:lnTo>
                    <a:pt x="278" y="309"/>
                  </a:lnTo>
                  <a:lnTo>
                    <a:pt x="286" y="298"/>
                  </a:lnTo>
                  <a:lnTo>
                    <a:pt x="294" y="289"/>
                  </a:lnTo>
                  <a:lnTo>
                    <a:pt x="302" y="280"/>
                  </a:lnTo>
                  <a:lnTo>
                    <a:pt x="312" y="271"/>
                  </a:lnTo>
                  <a:lnTo>
                    <a:pt x="322" y="263"/>
                  </a:lnTo>
                  <a:lnTo>
                    <a:pt x="332" y="256"/>
                  </a:lnTo>
                  <a:lnTo>
                    <a:pt x="342" y="247"/>
                  </a:lnTo>
                  <a:lnTo>
                    <a:pt x="353" y="241"/>
                  </a:lnTo>
                  <a:lnTo>
                    <a:pt x="365" y="235"/>
                  </a:lnTo>
                  <a:lnTo>
                    <a:pt x="376" y="229"/>
                  </a:lnTo>
                  <a:lnTo>
                    <a:pt x="388" y="224"/>
                  </a:lnTo>
                  <a:lnTo>
                    <a:pt x="400" y="220"/>
                  </a:lnTo>
                  <a:lnTo>
                    <a:pt x="413" y="216"/>
                  </a:lnTo>
                  <a:lnTo>
                    <a:pt x="427" y="213"/>
                  </a:lnTo>
                  <a:lnTo>
                    <a:pt x="440" y="210"/>
                  </a:lnTo>
                  <a:lnTo>
                    <a:pt x="454" y="208"/>
                  </a:lnTo>
                  <a:lnTo>
                    <a:pt x="468" y="206"/>
                  </a:lnTo>
                  <a:lnTo>
                    <a:pt x="483" y="205"/>
                  </a:lnTo>
                  <a:lnTo>
                    <a:pt x="497" y="205"/>
                  </a:lnTo>
                  <a:lnTo>
                    <a:pt x="497" y="205"/>
                  </a:lnTo>
                  <a:lnTo>
                    <a:pt x="512" y="205"/>
                  </a:lnTo>
                  <a:lnTo>
                    <a:pt x="528" y="206"/>
                  </a:lnTo>
                  <a:lnTo>
                    <a:pt x="542" y="208"/>
                  </a:lnTo>
                  <a:lnTo>
                    <a:pt x="556" y="210"/>
                  </a:lnTo>
                  <a:lnTo>
                    <a:pt x="570" y="213"/>
                  </a:lnTo>
                  <a:lnTo>
                    <a:pt x="584" y="216"/>
                  </a:lnTo>
                  <a:lnTo>
                    <a:pt x="597" y="220"/>
                  </a:lnTo>
                  <a:lnTo>
                    <a:pt x="609" y="224"/>
                  </a:lnTo>
                  <a:lnTo>
                    <a:pt x="621" y="229"/>
                  </a:lnTo>
                  <a:lnTo>
                    <a:pt x="633" y="235"/>
                  </a:lnTo>
                  <a:lnTo>
                    <a:pt x="644" y="241"/>
                  </a:lnTo>
                  <a:lnTo>
                    <a:pt x="655" y="247"/>
                  </a:lnTo>
                  <a:lnTo>
                    <a:pt x="665" y="255"/>
                  </a:lnTo>
                  <a:lnTo>
                    <a:pt x="675" y="263"/>
                  </a:lnTo>
                  <a:lnTo>
                    <a:pt x="684" y="271"/>
                  </a:lnTo>
                  <a:lnTo>
                    <a:pt x="694" y="279"/>
                  </a:lnTo>
                  <a:lnTo>
                    <a:pt x="703" y="288"/>
                  </a:lnTo>
                  <a:lnTo>
                    <a:pt x="710" y="298"/>
                  </a:lnTo>
                  <a:lnTo>
                    <a:pt x="718" y="308"/>
                  </a:lnTo>
                  <a:lnTo>
                    <a:pt x="725" y="318"/>
                  </a:lnTo>
                  <a:lnTo>
                    <a:pt x="731" y="329"/>
                  </a:lnTo>
                  <a:lnTo>
                    <a:pt x="737" y="340"/>
                  </a:lnTo>
                  <a:lnTo>
                    <a:pt x="743" y="351"/>
                  </a:lnTo>
                  <a:lnTo>
                    <a:pt x="748" y="364"/>
                  </a:lnTo>
                  <a:lnTo>
                    <a:pt x="752" y="376"/>
                  </a:lnTo>
                  <a:lnTo>
                    <a:pt x="756" y="389"/>
                  </a:lnTo>
                  <a:lnTo>
                    <a:pt x="759" y="402"/>
                  </a:lnTo>
                  <a:lnTo>
                    <a:pt x="762" y="415"/>
                  </a:lnTo>
                  <a:lnTo>
                    <a:pt x="764" y="429"/>
                  </a:lnTo>
                  <a:lnTo>
                    <a:pt x="765" y="443"/>
                  </a:lnTo>
                  <a:lnTo>
                    <a:pt x="766" y="457"/>
                  </a:lnTo>
                  <a:lnTo>
                    <a:pt x="767" y="471"/>
                  </a:lnTo>
                  <a:lnTo>
                    <a:pt x="767" y="471"/>
                  </a:lnTo>
                  <a:lnTo>
                    <a:pt x="765" y="500"/>
                  </a:lnTo>
                  <a:lnTo>
                    <a:pt x="762" y="527"/>
                  </a:lnTo>
                  <a:lnTo>
                    <a:pt x="759" y="540"/>
                  </a:lnTo>
                  <a:lnTo>
                    <a:pt x="756" y="553"/>
                  </a:lnTo>
                  <a:lnTo>
                    <a:pt x="753" y="565"/>
                  </a:lnTo>
                  <a:lnTo>
                    <a:pt x="748" y="577"/>
                  </a:lnTo>
                  <a:lnTo>
                    <a:pt x="744" y="590"/>
                  </a:lnTo>
                  <a:lnTo>
                    <a:pt x="737" y="601"/>
                  </a:lnTo>
                  <a:lnTo>
                    <a:pt x="731" y="612"/>
                  </a:lnTo>
                  <a:lnTo>
                    <a:pt x="725" y="623"/>
                  </a:lnTo>
                  <a:lnTo>
                    <a:pt x="718" y="633"/>
                  </a:lnTo>
                  <a:lnTo>
                    <a:pt x="711" y="644"/>
                  </a:lnTo>
                  <a:lnTo>
                    <a:pt x="703" y="654"/>
                  </a:lnTo>
                  <a:lnTo>
                    <a:pt x="695" y="663"/>
                  </a:lnTo>
                  <a:lnTo>
                    <a:pt x="685" y="671"/>
                  </a:lnTo>
                  <a:lnTo>
                    <a:pt x="675" y="680"/>
                  </a:lnTo>
                  <a:lnTo>
                    <a:pt x="666" y="687"/>
                  </a:lnTo>
                  <a:lnTo>
                    <a:pt x="655" y="694"/>
                  </a:lnTo>
                  <a:lnTo>
                    <a:pt x="645" y="702"/>
                  </a:lnTo>
                  <a:lnTo>
                    <a:pt x="634" y="708"/>
                  </a:lnTo>
                  <a:lnTo>
                    <a:pt x="621" y="714"/>
                  </a:lnTo>
                  <a:lnTo>
                    <a:pt x="609" y="719"/>
                  </a:lnTo>
                  <a:lnTo>
                    <a:pt x="596" y="724"/>
                  </a:lnTo>
                  <a:lnTo>
                    <a:pt x="583" y="728"/>
                  </a:lnTo>
                  <a:lnTo>
                    <a:pt x="569" y="731"/>
                  </a:lnTo>
                  <a:lnTo>
                    <a:pt x="555" y="734"/>
                  </a:lnTo>
                  <a:lnTo>
                    <a:pt x="541" y="736"/>
                  </a:lnTo>
                  <a:lnTo>
                    <a:pt x="527" y="738"/>
                  </a:lnTo>
                  <a:lnTo>
                    <a:pt x="511" y="739"/>
                  </a:lnTo>
                  <a:lnTo>
                    <a:pt x="495" y="739"/>
                  </a:lnTo>
                  <a:lnTo>
                    <a:pt x="495" y="739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06060"/>
                </a:solidFill>
              </a:endParaRPr>
            </a:p>
          </p:txBody>
        </p:sp>
      </p:grpSp>
      <p:sp>
        <p:nvSpPr>
          <p:cNvPr id="36" name="Footer Placeholder 35"/>
          <p:cNvSpPr>
            <a:spLocks noGrp="1"/>
          </p:cNvSpPr>
          <p:nvPr>
            <p:ph type="ftr" sz="quarter" idx="3"/>
          </p:nvPr>
        </p:nvSpPr>
        <p:spPr>
          <a:xfrm>
            <a:off x="463550" y="6410325"/>
            <a:ext cx="6461125" cy="44767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00">
                <a:solidFill>
                  <a:srgbClr val="606060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0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lang="en-US" sz="2400" b="1" i="0" kern="1200" cap="all" baseline="0" dirty="0" smtClean="0">
          <a:solidFill>
            <a:schemeClr val="tx1"/>
          </a:solidFill>
          <a:latin typeface="Arial Bold"/>
          <a:ea typeface="+mj-ea"/>
          <a:cs typeface="Arial Bold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0"/>
        </a:spcAft>
        <a:buFont typeface="Arial" pitchFamily="34" charset="0"/>
        <a:buNone/>
        <a:defRPr lang="en-US" sz="2000" b="1" kern="1200" cap="none" baseline="0" dirty="0" smtClean="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ts val="0"/>
        </a:spcBef>
        <a:spcAft>
          <a:spcPts val="0"/>
        </a:spcAft>
        <a:buClr>
          <a:schemeClr val="accent2"/>
        </a:buClr>
        <a:buFont typeface="Lucida Grande"/>
        <a:buChar char="»"/>
        <a:defRPr lang="en-US" sz="2000" b="0" kern="1200" cap="none" dirty="0" smtClean="0">
          <a:solidFill>
            <a:srgbClr val="000000"/>
          </a:solidFill>
          <a:latin typeface="Arial"/>
          <a:ea typeface="+mn-ea"/>
          <a:cs typeface="Arial"/>
        </a:defRPr>
      </a:lvl2pPr>
      <a:lvl3pPr marL="1200150" indent="-285750" algn="l" defTabSz="914400" rtl="0" eaLnBrk="1" latinLnBrk="0" hangingPunct="1">
        <a:spcBef>
          <a:spcPts val="0"/>
        </a:spcBef>
        <a:spcAft>
          <a:spcPts val="0"/>
        </a:spcAft>
        <a:buClr>
          <a:schemeClr val="accent2"/>
        </a:buClr>
        <a:buFont typeface="Arial" pitchFamily="34" charset="0"/>
        <a:buChar char="•"/>
        <a:defRPr lang="en-US" sz="1800" b="0" kern="1200" cap="none" dirty="0" smtClean="0">
          <a:solidFill>
            <a:srgbClr val="000000"/>
          </a:solidFill>
          <a:latin typeface="Arial"/>
          <a:ea typeface="+mn-ea"/>
          <a:cs typeface="Arial"/>
        </a:defRPr>
      </a:lvl3pPr>
      <a:lvl4pPr marL="1657350" indent="-285750" algn="l" defTabSz="914400" rtl="0" eaLnBrk="1" latinLnBrk="0" hangingPunct="1">
        <a:spcBef>
          <a:spcPts val="0"/>
        </a:spcBef>
        <a:spcAft>
          <a:spcPts val="0"/>
        </a:spcAft>
        <a:buClr>
          <a:srgbClr val="F78E1E"/>
        </a:buClr>
        <a:buFont typeface="Arial" pitchFamily="34" charset="0"/>
        <a:buChar char="–"/>
        <a:defRPr lang="en-US" sz="1600" b="0" kern="1200" cap="none" dirty="0" smtClean="0">
          <a:solidFill>
            <a:srgbClr val="000000"/>
          </a:solidFill>
          <a:latin typeface="Arial"/>
          <a:ea typeface="+mn-ea"/>
          <a:cs typeface="Arial"/>
        </a:defRPr>
      </a:lvl4pPr>
      <a:lvl5pPr marL="2114550" indent="-285750" algn="l" defTabSz="914400" rtl="0" eaLnBrk="1" latinLnBrk="0" hangingPunct="1">
        <a:spcBef>
          <a:spcPts val="0"/>
        </a:spcBef>
        <a:spcAft>
          <a:spcPts val="0"/>
        </a:spcAft>
        <a:buClr>
          <a:schemeClr val="accent2"/>
        </a:buClr>
        <a:buFont typeface="Arial" pitchFamily="34" charset="0"/>
        <a:buChar char="–"/>
        <a:defRPr lang="en-US" sz="1600" b="0" kern="1200" cap="none" dirty="0" smtClean="0">
          <a:solidFill>
            <a:srgbClr val="000000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Pretty good sum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8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Side notes:</a:t>
            </a:r>
            <a:br>
              <a:rPr lang="en-US" b="0" dirty="0" smtClean="0"/>
            </a:br>
            <a:endParaRPr lang="en-US" b="0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Support for sum types in C++ has been limited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+mn-lt"/>
              </a:rPr>
              <a:t>Situation somewhat improved in C++11 with unrestricted unions and </a:t>
            </a:r>
            <a:r>
              <a:rPr lang="en-US" b="0" dirty="0" err="1" smtClean="0">
                <a:latin typeface="+mn-lt"/>
              </a:rPr>
              <a:t>variadic</a:t>
            </a:r>
            <a:r>
              <a:rPr lang="en-US" b="0" dirty="0" smtClean="0">
                <a:latin typeface="+mn-lt"/>
              </a:rPr>
              <a:t> templates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b="0" dirty="0" err="1" smtClean="0">
                <a:latin typeface="Source Code Pro" panose="020B0509030403020204" pitchFamily="49" charset="0"/>
              </a:rPr>
              <a:t>std</a:t>
            </a:r>
            <a:r>
              <a:rPr lang="en-US" b="0" dirty="0" smtClean="0">
                <a:latin typeface="Source Code Pro" panose="020B0509030403020204" pitchFamily="49" charset="0"/>
              </a:rPr>
              <a:t>::variant&lt;&gt; </a:t>
            </a:r>
            <a:r>
              <a:rPr lang="en-US" b="0" dirty="0" smtClean="0">
                <a:latin typeface="+mn-lt"/>
              </a:rPr>
              <a:t>coming soon to a standard near you</a:t>
            </a:r>
            <a:endParaRPr lang="en-US" b="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10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11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0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Sums with constructors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 smtClean="0">
                <a:latin typeface="+mn-lt"/>
              </a:rPr>
              <a:t>OCaml</a:t>
            </a:r>
            <a:r>
              <a:rPr lang="en-US" b="0" dirty="0" smtClean="0">
                <a:latin typeface="+mn-lt"/>
              </a:rPr>
              <a:t> syntax:</a:t>
            </a:r>
            <a:br>
              <a:rPr lang="en-US" b="0" dirty="0" smtClean="0">
                <a:latin typeface="+mn-lt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/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type expr = </a:t>
            </a:r>
            <a:r>
              <a:rPr lang="en-US" b="0" dirty="0" err="1" smtClean="0">
                <a:latin typeface="Source Code Pro" panose="020B0509030403020204" pitchFamily="49" charset="0"/>
              </a:rPr>
              <a:t>Num</a:t>
            </a:r>
            <a:r>
              <a:rPr lang="en-US" b="0" dirty="0" smtClean="0">
                <a:latin typeface="Source Code Pro" panose="020B0509030403020204" pitchFamily="49" charset="0"/>
              </a:rPr>
              <a:t> of </a:t>
            </a:r>
            <a:r>
              <a:rPr lang="en-US" b="0" dirty="0" err="1" smtClean="0">
                <a:latin typeface="Source Code Pro" panose="020B0509030403020204" pitchFamily="49" charset="0"/>
              </a:rPr>
              <a:t>int</a:t>
            </a:r>
            <a:r>
              <a:rPr lang="en-US" b="0" dirty="0" smtClean="0">
                <a:latin typeface="Source Code Pro" panose="020B0509030403020204" pitchFamily="49" charset="0"/>
              </a:rPr>
              <a:t> | Add of expr * expr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 smtClean="0">
              <a:latin typeface="Source Code Pro" panose="020B0509030403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latin typeface="Source Code Pro" panose="020B0509030403020204" pitchFamily="49" charset="0"/>
              </a:rPr>
              <a:t>e</a:t>
            </a:r>
            <a:r>
              <a:rPr lang="en-US" b="0" dirty="0" smtClean="0">
                <a:latin typeface="Source Code Pro" panose="020B0509030403020204" pitchFamily="49" charset="0"/>
              </a:rPr>
              <a:t>xpr</a:t>
            </a:r>
            <a:r>
              <a:rPr lang="en-US" b="0" dirty="0" smtClean="0">
                <a:latin typeface="+mn-lt"/>
              </a:rPr>
              <a:t> is a (recursive) sum type of two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+mn-lt"/>
              </a:rPr>
              <a:t>The symbols </a:t>
            </a:r>
            <a:r>
              <a:rPr lang="en-US" b="0" dirty="0" err="1" smtClean="0">
                <a:latin typeface="Source Code Pro" panose="020B0509030403020204" pitchFamily="49" charset="0"/>
              </a:rPr>
              <a:t>Num</a:t>
            </a:r>
            <a:r>
              <a:rPr lang="en-US" b="0" dirty="0" smtClean="0">
                <a:latin typeface="+mn-lt"/>
              </a:rPr>
              <a:t> and </a:t>
            </a:r>
            <a:r>
              <a:rPr lang="en-US" b="0" dirty="0" smtClean="0">
                <a:latin typeface="Source Code Pro" panose="020B0509030403020204" pitchFamily="49" charset="0"/>
              </a:rPr>
              <a:t>Add</a:t>
            </a:r>
            <a:r>
              <a:rPr lang="en-US" b="0" dirty="0" smtClean="0">
                <a:latin typeface="+mn-lt"/>
              </a:rPr>
              <a:t> are termed “constructors”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+mn-lt"/>
              </a:rPr>
              <a:t>An example value of </a:t>
            </a:r>
            <a:r>
              <a:rPr lang="en-US" b="0" dirty="0" smtClean="0">
                <a:latin typeface="Source Code Pro" panose="020B0509030403020204" pitchFamily="49" charset="0"/>
              </a:rPr>
              <a:t>type expr </a:t>
            </a:r>
            <a:r>
              <a:rPr lang="en-US" b="0" dirty="0" smtClean="0">
                <a:latin typeface="+mn-lt"/>
              </a:rPr>
              <a:t>(</a:t>
            </a:r>
            <a:r>
              <a:rPr lang="en-US" b="0" i="1" dirty="0" smtClean="0">
                <a:latin typeface="+mn-lt"/>
              </a:rPr>
              <a:t>1 + (2 + 3)</a:t>
            </a:r>
            <a:r>
              <a:rPr lang="en-US" b="0" dirty="0" smtClean="0">
                <a:latin typeface="+mn-lt"/>
              </a:rPr>
              <a:t>):</a:t>
            </a:r>
            <a:br>
              <a:rPr lang="en-US" b="0" dirty="0" smtClean="0">
                <a:latin typeface="+mn-lt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let e : expr = Add (</a:t>
            </a:r>
            <a:r>
              <a:rPr lang="en-US" b="0" dirty="0" err="1" smtClean="0">
                <a:latin typeface="Source Code Pro" panose="020B0509030403020204" pitchFamily="49" charset="0"/>
              </a:rPr>
              <a:t>Num</a:t>
            </a:r>
            <a:r>
              <a:rPr lang="en-US" b="0" dirty="0" smtClean="0">
                <a:latin typeface="Source Code Pro" panose="020B0509030403020204" pitchFamily="49" charset="0"/>
              </a:rPr>
              <a:t> 1, Add (</a:t>
            </a:r>
            <a:r>
              <a:rPr lang="en-US" b="0" dirty="0" err="1" smtClean="0">
                <a:latin typeface="Source Code Pro" panose="020B0509030403020204" pitchFamily="49" charset="0"/>
              </a:rPr>
              <a:t>Num</a:t>
            </a:r>
            <a:r>
              <a:rPr lang="en-US" b="0" dirty="0" smtClean="0">
                <a:latin typeface="Source Code Pro" panose="020B0509030403020204" pitchFamily="49" charset="0"/>
              </a:rPr>
              <a:t> 1, </a:t>
            </a:r>
            <a:r>
              <a:rPr lang="en-US" b="0" dirty="0" err="1" smtClean="0">
                <a:latin typeface="Source Code Pro" panose="020B0509030403020204" pitchFamily="49" charset="0"/>
              </a:rPr>
              <a:t>Num</a:t>
            </a:r>
            <a:r>
              <a:rPr lang="en-US" b="0" dirty="0" smtClean="0">
                <a:latin typeface="Source Code Pro" panose="020B0509030403020204" pitchFamily="49" charset="0"/>
              </a:rPr>
              <a:t> 3))</a:t>
            </a:r>
          </a:p>
          <a:p>
            <a:endParaRPr lang="en-US" dirty="0">
              <a:latin typeface="Source Code Pro" panose="020B050903040302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/>
                </a:solidFill>
              </a:rPr>
              <a:pPr/>
              <a:t>12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65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 deconstruction (match)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So what are sums good for? They are good in contexts where programming proceeds via “case”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0" dirty="0" smtClean="0">
                <a:latin typeface="Source Code Pro" panose="020B0509030403020204" pitchFamily="49" charset="0"/>
              </a:rPr>
              <a:t>let evaluate (</a:t>
            </a:r>
            <a:r>
              <a:rPr lang="en-US" b="0" dirty="0" err="1" smtClean="0">
                <a:latin typeface="Source Code Pro" panose="020B0509030403020204" pitchFamily="49" charset="0"/>
              </a:rPr>
              <a:t>e:expr</a:t>
            </a:r>
            <a:r>
              <a:rPr lang="en-US" b="0" dirty="0" smtClean="0">
                <a:latin typeface="Source Code Pro" panose="020B0509030403020204" pitchFamily="49" charset="0"/>
              </a:rPr>
              <a:t>) : </a:t>
            </a:r>
            <a:r>
              <a:rPr lang="en-US" b="0" dirty="0" err="1" smtClean="0">
                <a:latin typeface="Source Code Pro" panose="020B0509030403020204" pitchFamily="49" charset="0"/>
              </a:rPr>
              <a:t>int</a:t>
            </a:r>
            <a:r>
              <a:rPr lang="en-US" b="0" dirty="0" smtClean="0">
                <a:latin typeface="Source Code Pro" panose="020B0509030403020204" pitchFamily="49" charset="0"/>
              </a:rPr>
              <a:t> =</a:t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  </a:t>
            </a:r>
            <a:r>
              <a:rPr lang="en-US" dirty="0" smtClean="0">
                <a:latin typeface="Source Code Pro" panose="020B0509030403020204" pitchFamily="49" charset="0"/>
              </a:rPr>
              <a:t>match</a:t>
            </a:r>
            <a:r>
              <a:rPr lang="en-US" b="0" dirty="0" smtClean="0">
                <a:latin typeface="Source Code Pro" panose="020B0509030403020204" pitchFamily="49" charset="0"/>
              </a:rPr>
              <a:t> e with</a:t>
            </a:r>
            <a:r>
              <a:rPr lang="en-US" b="0" dirty="0">
                <a:latin typeface="Source Code Pro" panose="020B0509030403020204" pitchFamily="49" charset="0"/>
              </a:rPr>
              <a:t/>
            </a:r>
            <a:br>
              <a:rPr lang="en-US" b="0" dirty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    | </a:t>
            </a:r>
            <a:r>
              <a:rPr lang="en-US" b="0" dirty="0" err="1" smtClean="0">
                <a:latin typeface="Source Code Pro" panose="020B0509030403020204" pitchFamily="49" charset="0"/>
              </a:rPr>
              <a:t>Num</a:t>
            </a:r>
            <a:r>
              <a:rPr lang="en-US" b="0" dirty="0" smtClean="0">
                <a:latin typeface="Source Code Pro" panose="020B0509030403020204" pitchFamily="49" charset="0"/>
              </a:rPr>
              <a:t> </a:t>
            </a:r>
            <a:r>
              <a:rPr lang="en-US" b="0" dirty="0" err="1" smtClean="0">
                <a:latin typeface="Source Code Pro" panose="020B0509030403020204" pitchFamily="49" charset="0"/>
              </a:rPr>
              <a:t>i</a:t>
            </a:r>
            <a:r>
              <a:rPr lang="en-US" b="0" dirty="0" smtClean="0">
                <a:latin typeface="Source Code Pro" panose="020B0509030403020204" pitchFamily="49" charset="0"/>
              </a:rPr>
              <a:t> -&gt; </a:t>
            </a:r>
            <a:r>
              <a:rPr lang="en-US" b="0" dirty="0" err="1" smtClean="0">
                <a:latin typeface="Source Code Pro" panose="020B0509030403020204" pitchFamily="49" charset="0"/>
              </a:rPr>
              <a:t>i</a:t>
            </a:r>
            <a:r>
              <a:rPr lang="en-US" b="0" dirty="0" smtClean="0">
                <a:latin typeface="Source Code Pro" panose="020B0509030403020204" pitchFamily="49" charset="0"/>
              </a:rPr>
              <a:t/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    | Add (u, v) -&gt; (evaluate u) + (evaluate v)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+mn-lt"/>
              </a:rPr>
              <a:t>Lots of data structures are naturally expressible as sums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Trees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+mn-lt"/>
              </a:rPr>
              <a:t>Lists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+mn-lt"/>
              </a:rPr>
              <a:t>Expressions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…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b="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 smtClean="0">
              <a:latin typeface="Source Code Pro" panose="020B0509030403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13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47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Pretty good sum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 a nutshell, the “Pretty </a:t>
            </a:r>
            <a:r>
              <a:rPr lang="en-US" smtClean="0"/>
              <a:t>Good Sum” </a:t>
            </a:r>
            <a:r>
              <a:rPr lang="en-US" dirty="0" smtClean="0"/>
              <a:t>library is an emulation of </a:t>
            </a:r>
            <a:r>
              <a:rPr lang="en-US" dirty="0" err="1" smtClean="0"/>
              <a:t>OCaml‘s</a:t>
            </a:r>
            <a:r>
              <a:rPr lang="en-US" dirty="0" smtClean="0"/>
              <a:t> sums with constructors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0" dirty="0" err="1" smtClean="0">
                <a:latin typeface="Source Code Pro" panose="020B0509030403020204" pitchFamily="49" charset="0"/>
              </a:rPr>
              <a:t>struct</a:t>
            </a:r>
            <a:r>
              <a:rPr lang="en-US" b="0" dirty="0" smtClean="0">
                <a:latin typeface="Source Code Pro" panose="020B0509030403020204" pitchFamily="49" charset="0"/>
              </a:rPr>
              <a:t> </a:t>
            </a:r>
            <a:r>
              <a:rPr lang="en-US" b="0" dirty="0" err="1" smtClean="0">
                <a:latin typeface="Source Code Pro" panose="020B0509030403020204" pitchFamily="49" charset="0"/>
              </a:rPr>
              <a:t>num</a:t>
            </a:r>
            <a:r>
              <a:rPr lang="en-US" b="0" dirty="0" smtClean="0">
                <a:latin typeface="Source Code Pro" panose="020B0509030403020204" pitchFamily="49" charset="0"/>
              </a:rPr>
              <a:t>;</a:t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err="1" smtClean="0">
                <a:latin typeface="Source Code Pro" panose="020B0509030403020204" pitchFamily="49" charset="0"/>
              </a:rPr>
              <a:t>struct</a:t>
            </a:r>
            <a:r>
              <a:rPr lang="en-US" b="0" dirty="0" smtClean="0">
                <a:latin typeface="Source Code Pro" panose="020B0509030403020204" pitchFamily="49" charset="0"/>
              </a:rPr>
              <a:t> add;</a:t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/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using expr = </a:t>
            </a:r>
            <a:r>
              <a:rPr lang="en-US" b="0" dirty="0" err="1" smtClean="0">
                <a:latin typeface="Source Code Pro" panose="020B0509030403020204" pitchFamily="49" charset="0"/>
              </a:rPr>
              <a:t>pgs</a:t>
            </a:r>
            <a:r>
              <a:rPr lang="en-US" b="0" dirty="0" smtClean="0">
                <a:latin typeface="Source Code Pro" panose="020B0509030403020204" pitchFamily="49" charset="0"/>
              </a:rPr>
              <a:t>::</a:t>
            </a:r>
            <a:r>
              <a:rPr lang="en-US" b="0" dirty="0" err="1" smtClean="0">
                <a:latin typeface="Source Code Pro" panose="020B0509030403020204" pitchFamily="49" charset="0"/>
              </a:rPr>
              <a:t>sum_type</a:t>
            </a:r>
            <a:r>
              <a:rPr lang="en-US" b="0" dirty="0" smtClean="0">
                <a:latin typeface="Source Code Pro" panose="020B0509030403020204" pitchFamily="49" charset="0"/>
              </a:rPr>
              <a:t>&lt;</a:t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  </a:t>
            </a:r>
            <a:r>
              <a:rPr lang="en-US" b="0" dirty="0" err="1" smtClean="0">
                <a:latin typeface="Source Code Pro" panose="020B0509030403020204" pitchFamily="49" charset="0"/>
              </a:rPr>
              <a:t>num</a:t>
            </a:r>
            <a:r>
              <a:rPr lang="en-US" b="0" dirty="0" smtClean="0">
                <a:latin typeface="Source Code Pro" panose="020B0509030403020204" pitchFamily="49" charset="0"/>
              </a:rPr>
              <a:t>,</a:t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  </a:t>
            </a:r>
            <a:r>
              <a:rPr lang="en-US" b="0" dirty="0" err="1" smtClean="0">
                <a:latin typeface="Source Code Pro" panose="020B0509030403020204" pitchFamily="49" charset="0"/>
              </a:rPr>
              <a:t>recursive_wrapper</a:t>
            </a:r>
            <a:r>
              <a:rPr lang="en-US" b="0" dirty="0" smtClean="0">
                <a:latin typeface="Source Code Pro" panose="020B0509030403020204" pitchFamily="49" charset="0"/>
              </a:rPr>
              <a:t>&lt;add&gt;</a:t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&gt;;</a:t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/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err="1" smtClean="0">
                <a:latin typeface="Source Code Pro" panose="020B0509030403020204" pitchFamily="49" charset="0"/>
              </a:rPr>
              <a:t>struct</a:t>
            </a:r>
            <a:r>
              <a:rPr lang="en-US" b="0" dirty="0" smtClean="0">
                <a:latin typeface="Source Code Pro" panose="020B0509030403020204" pitchFamily="49" charset="0"/>
              </a:rPr>
              <a:t> </a:t>
            </a:r>
            <a:r>
              <a:rPr lang="en-US" b="0" dirty="0" err="1" smtClean="0">
                <a:latin typeface="Source Code Pro" panose="020B0509030403020204" pitchFamily="49" charset="0"/>
              </a:rPr>
              <a:t>num</a:t>
            </a:r>
            <a:r>
              <a:rPr lang="en-US" b="0" dirty="0" smtClean="0">
                <a:latin typeface="Source Code Pro" panose="020B0509030403020204" pitchFamily="49" charset="0"/>
              </a:rPr>
              <a:t> {</a:t>
            </a:r>
            <a:r>
              <a:rPr lang="en-US" b="0" dirty="0" err="1" smtClean="0">
                <a:latin typeface="Source Code Pro" panose="020B0509030403020204" pitchFamily="49" charset="0"/>
              </a:rPr>
              <a:t>int</a:t>
            </a:r>
            <a:r>
              <a:rPr lang="en-US" b="0" dirty="0" smtClean="0">
                <a:latin typeface="Source Code Pro" panose="020B0509030403020204" pitchFamily="49" charset="0"/>
              </a:rPr>
              <a:t> </a:t>
            </a:r>
            <a:r>
              <a:rPr lang="en-US" b="0" dirty="0" err="1" smtClean="0">
                <a:latin typeface="Source Code Pro" panose="020B0509030403020204" pitchFamily="49" charset="0"/>
              </a:rPr>
              <a:t>i</a:t>
            </a:r>
            <a:r>
              <a:rPr lang="en-US" b="0" dirty="0" smtClean="0">
                <a:latin typeface="Source Code Pro" panose="020B0509030403020204" pitchFamily="49" charset="0"/>
              </a:rPr>
              <a:t>; //…};</a:t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err="1" smtClean="0">
                <a:latin typeface="Source Code Pro" panose="020B0509030403020204" pitchFamily="49" charset="0"/>
              </a:rPr>
              <a:t>struct</a:t>
            </a:r>
            <a:r>
              <a:rPr lang="en-US" b="0" dirty="0" smtClean="0">
                <a:latin typeface="Source Code Pro" panose="020B0509030403020204" pitchFamily="49" charset="0"/>
              </a:rPr>
              <a:t> add {expr l; expr r; //…};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14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9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sums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An example value of </a:t>
            </a:r>
            <a:r>
              <a:rPr lang="en-US" b="0" dirty="0">
                <a:latin typeface="Source Code Pro" panose="020B0509030403020204" pitchFamily="49" charset="0"/>
              </a:rPr>
              <a:t>type expr </a:t>
            </a:r>
            <a:r>
              <a:rPr lang="en-US" b="0" dirty="0"/>
              <a:t>(</a:t>
            </a:r>
            <a:r>
              <a:rPr lang="en-US" b="0" i="1" dirty="0"/>
              <a:t>1 + (2 + 3</a:t>
            </a:r>
            <a:r>
              <a:rPr lang="en-US" b="0" i="1" dirty="0" smtClean="0"/>
              <a:t>)</a:t>
            </a:r>
            <a:r>
              <a:rPr lang="en-US" b="0" dirty="0" smtClean="0"/>
              <a:t>):</a:t>
            </a:r>
            <a:br>
              <a:rPr lang="en-US" b="0" dirty="0" smtClean="0"/>
            </a:br>
            <a:r>
              <a:rPr lang="en-US" b="0" dirty="0"/>
              <a:t/>
            </a:r>
            <a:br>
              <a:rPr lang="en-US" b="0" dirty="0"/>
            </a:br>
            <a:r>
              <a:rPr lang="en-US" b="0" dirty="0">
                <a:latin typeface="Source Code Pro" panose="020B0509030403020204" pitchFamily="49" charset="0"/>
              </a:rPr>
              <a:t>expr e{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 constructor&lt;Add&gt;{}, 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 expr{constructor&lt;</a:t>
            </a:r>
            <a:r>
              <a:rPr lang="en-US" b="0" dirty="0" err="1">
                <a:latin typeface="Source Code Pro" panose="020B0509030403020204" pitchFamily="49" charset="0"/>
              </a:rPr>
              <a:t>Num</a:t>
            </a:r>
            <a:r>
              <a:rPr lang="en-US" b="0" dirty="0">
                <a:latin typeface="Source Code Pro" panose="020B0509030403020204" pitchFamily="49" charset="0"/>
              </a:rPr>
              <a:t>&gt;{}, 1},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   expr{constructor&lt;Add&gt;{}, 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     expr{constructor&lt;</a:t>
            </a:r>
            <a:r>
              <a:rPr lang="en-US" b="0" dirty="0" err="1">
                <a:latin typeface="Source Code Pro" panose="020B0509030403020204" pitchFamily="49" charset="0"/>
              </a:rPr>
              <a:t>Num</a:t>
            </a:r>
            <a:r>
              <a:rPr lang="en-US" b="0" dirty="0">
                <a:latin typeface="Source Code Pro" panose="020B0509030403020204" pitchFamily="49" charset="0"/>
              </a:rPr>
              <a:t>&gt;{}, 2}, 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     expr{constructor&lt;</a:t>
            </a:r>
            <a:r>
              <a:rPr lang="en-US" b="0" dirty="0" err="1">
                <a:latin typeface="Source Code Pro" panose="020B0509030403020204" pitchFamily="49" charset="0"/>
              </a:rPr>
              <a:t>Num</a:t>
            </a:r>
            <a:r>
              <a:rPr lang="en-US" b="0" dirty="0">
                <a:latin typeface="Source Code Pro" panose="020B0509030403020204" pitchFamily="49" charset="0"/>
              </a:rPr>
              <a:t>&gt;{}, 3}}</a:t>
            </a:r>
          </a:p>
          <a:p>
            <a:r>
              <a:rPr lang="en-US" b="0" dirty="0" smtClean="0">
                <a:latin typeface="Source Code Pro" panose="020B0509030403020204" pitchFamily="49" charset="0"/>
              </a:rPr>
              <a:t>};</a:t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/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+mn-lt"/>
              </a:rPr>
              <a:t>Verbose. We can do better…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15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2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 syntactic verbosity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An example value of </a:t>
            </a:r>
            <a:r>
              <a:rPr lang="en-US" b="0" dirty="0">
                <a:latin typeface="Source Code Pro" panose="020B0509030403020204" pitchFamily="49" charset="0"/>
              </a:rPr>
              <a:t>type expr </a:t>
            </a:r>
            <a:r>
              <a:rPr lang="en-US" b="0" dirty="0"/>
              <a:t>(</a:t>
            </a:r>
            <a:r>
              <a:rPr lang="en-US" b="0" i="1" dirty="0"/>
              <a:t>1 + (2 + 3)</a:t>
            </a:r>
            <a:r>
              <a:rPr lang="en-US" b="0" dirty="0"/>
              <a:t>):</a:t>
            </a:r>
            <a:br>
              <a:rPr lang="en-US" b="0" dirty="0"/>
            </a:br>
            <a:r>
              <a:rPr lang="en-US" b="0" dirty="0" smtClean="0">
                <a:latin typeface="Source Code Pro" panose="020B0509030403020204" pitchFamily="49" charset="0"/>
              </a:rPr>
              <a:t/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//Factory functions</a:t>
            </a:r>
          </a:p>
          <a:p>
            <a:r>
              <a:rPr lang="en-US" b="0" dirty="0" smtClean="0">
                <a:latin typeface="Source Code Pro" panose="020B0509030403020204" pitchFamily="49" charset="0"/>
              </a:rPr>
              <a:t/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expr </a:t>
            </a:r>
            <a:r>
              <a:rPr lang="en-US" b="0" dirty="0" err="1">
                <a:latin typeface="Source Code Pro" panose="020B0509030403020204" pitchFamily="49" charset="0"/>
              </a:rPr>
              <a:t>num</a:t>
            </a:r>
            <a:r>
              <a:rPr lang="en-US" b="0" dirty="0">
                <a:latin typeface="Source Code Pro" panose="020B0509030403020204" pitchFamily="49" charset="0"/>
              </a:rPr>
              <a:t> (</a:t>
            </a:r>
            <a:r>
              <a:rPr lang="en-US" b="0" dirty="0" err="1">
                <a:latin typeface="Source Code Pro" panose="020B0509030403020204" pitchFamily="49" charset="0"/>
              </a:rPr>
              <a:t>int</a:t>
            </a:r>
            <a:r>
              <a:rPr lang="en-US" b="0" dirty="0">
                <a:latin typeface="Source Code Pro" panose="020B0509030403020204" pitchFamily="49" charset="0"/>
              </a:rPr>
              <a:t> </a:t>
            </a:r>
            <a:r>
              <a:rPr lang="en-US" b="0" dirty="0" err="1">
                <a:latin typeface="Source Code Pro" panose="020B0509030403020204" pitchFamily="49" charset="0"/>
              </a:rPr>
              <a:t>i</a:t>
            </a:r>
            <a:r>
              <a:rPr lang="en-US" b="0" dirty="0">
                <a:latin typeface="Source Code Pro" panose="020B0509030403020204" pitchFamily="49" charset="0"/>
              </a:rPr>
              <a:t>) { 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 return expr{constructor&lt;</a:t>
            </a:r>
            <a:r>
              <a:rPr lang="en-US" b="0" dirty="0" err="1">
                <a:latin typeface="Source Code Pro" panose="020B0509030403020204" pitchFamily="49" charset="0"/>
              </a:rPr>
              <a:t>num</a:t>
            </a:r>
            <a:r>
              <a:rPr lang="en-US" b="0" dirty="0">
                <a:latin typeface="Source Code Pro" panose="020B0509030403020204" pitchFamily="49" charset="0"/>
              </a:rPr>
              <a:t>&gt;{}, </a:t>
            </a:r>
            <a:r>
              <a:rPr lang="en-US" b="0" dirty="0" err="1">
                <a:latin typeface="Source Code Pro" panose="020B0509030403020204" pitchFamily="49" charset="0"/>
              </a:rPr>
              <a:t>i</a:t>
            </a:r>
            <a:r>
              <a:rPr lang="en-US" b="0" dirty="0">
                <a:latin typeface="Source Code Pro" panose="020B0509030403020204" pitchFamily="49" charset="0"/>
              </a:rPr>
              <a:t>}; 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}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expr add (expr </a:t>
            </a:r>
            <a:r>
              <a:rPr lang="en-US" b="0" dirty="0" err="1">
                <a:latin typeface="Source Code Pro" panose="020B0509030403020204" pitchFamily="49" charset="0"/>
              </a:rPr>
              <a:t>const</a:t>
            </a:r>
            <a:r>
              <a:rPr lang="en-US" b="0" dirty="0">
                <a:latin typeface="Source Code Pro" panose="020B0509030403020204" pitchFamily="49" charset="0"/>
              </a:rPr>
              <a:t>&amp; u, expr </a:t>
            </a:r>
            <a:r>
              <a:rPr lang="en-US" b="0" dirty="0" err="1">
                <a:latin typeface="Source Code Pro" panose="020B0509030403020204" pitchFamily="49" charset="0"/>
              </a:rPr>
              <a:t>const</a:t>
            </a:r>
            <a:r>
              <a:rPr lang="en-US" b="0" dirty="0">
                <a:latin typeface="Source Code Pro" panose="020B0509030403020204" pitchFamily="49" charset="0"/>
              </a:rPr>
              <a:t>&amp; v) { 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 return expr{constructor&lt;add&gt;{}, u, v}; 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}</a:t>
            </a:r>
          </a:p>
          <a:p>
            <a:endParaRPr lang="en-US" b="0" dirty="0">
              <a:latin typeface="Source Code Pro" panose="020B0509030403020204" pitchFamily="49" charset="0"/>
            </a:endParaRPr>
          </a:p>
          <a:p>
            <a:r>
              <a:rPr lang="en-US" b="0" dirty="0">
                <a:latin typeface="Source Code Pro" panose="020B0509030403020204" pitchFamily="49" charset="0"/>
              </a:rPr>
              <a:t>expr e = </a:t>
            </a:r>
            <a:r>
              <a:rPr lang="en-US" b="0" dirty="0" smtClean="0">
                <a:latin typeface="Source Code Pro" panose="020B0509030403020204" pitchFamily="49" charset="0"/>
              </a:rPr>
              <a:t>add </a:t>
            </a:r>
            <a:r>
              <a:rPr lang="en-US" b="0" dirty="0">
                <a:latin typeface="Source Code Pro" panose="020B0509030403020204" pitchFamily="49" charset="0"/>
              </a:rPr>
              <a:t>(</a:t>
            </a:r>
            <a:r>
              <a:rPr lang="en-US" b="0" dirty="0" err="1">
                <a:latin typeface="Source Code Pro" panose="020B0509030403020204" pitchFamily="49" charset="0"/>
              </a:rPr>
              <a:t>num</a:t>
            </a:r>
            <a:r>
              <a:rPr lang="en-US" b="0" dirty="0">
                <a:latin typeface="Source Code Pro" panose="020B0509030403020204" pitchFamily="49" charset="0"/>
              </a:rPr>
              <a:t> (1), add (</a:t>
            </a:r>
            <a:r>
              <a:rPr lang="en-US" b="0" dirty="0" err="1">
                <a:latin typeface="Source Code Pro" panose="020B0509030403020204" pitchFamily="49" charset="0"/>
              </a:rPr>
              <a:t>num</a:t>
            </a:r>
            <a:r>
              <a:rPr lang="en-US" b="0" dirty="0">
                <a:latin typeface="Source Code Pro" panose="020B0509030403020204" pitchFamily="49" charset="0"/>
              </a:rPr>
              <a:t> (2), </a:t>
            </a:r>
            <a:r>
              <a:rPr lang="en-US" b="0" dirty="0" err="1">
                <a:latin typeface="Source Code Pro" panose="020B0509030403020204" pitchFamily="49" charset="0"/>
              </a:rPr>
              <a:t>num</a:t>
            </a:r>
            <a:r>
              <a:rPr lang="en-US" b="0" dirty="0">
                <a:latin typeface="Source Code Pro" panose="020B0509030403020204" pitchFamily="49" charset="0"/>
              </a:rPr>
              <a:t> (3</a:t>
            </a:r>
            <a:r>
              <a:rPr lang="en-US" b="0" dirty="0" smtClean="0">
                <a:latin typeface="Source Code Pro" panose="020B0509030403020204" pitchFamily="49" charset="0"/>
              </a:rPr>
              <a:t>)));</a:t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/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+mn-lt"/>
              </a:rPr>
              <a:t>Much better.</a:t>
            </a:r>
            <a:endParaRPr lang="en-US" b="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16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15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Deconstructing expressions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b="0" dirty="0" err="1" smtClean="0">
                <a:latin typeface="Source Code Pro" panose="020B0509030403020204" pitchFamily="49" charset="0"/>
              </a:rPr>
              <a:t>int</a:t>
            </a:r>
            <a:r>
              <a:rPr lang="en-US" b="0" dirty="0" smtClean="0">
                <a:latin typeface="Source Code Pro" panose="020B0509030403020204" pitchFamily="49" charset="0"/>
              </a:rPr>
              <a:t> evaluate (expr </a:t>
            </a:r>
            <a:r>
              <a:rPr lang="en-US" b="0" dirty="0" err="1" smtClean="0">
                <a:latin typeface="Source Code Pro" panose="020B0509030403020204" pitchFamily="49" charset="0"/>
              </a:rPr>
              <a:t>const</a:t>
            </a:r>
            <a:r>
              <a:rPr lang="en-US" b="0" dirty="0" smtClean="0">
                <a:latin typeface="Source Code Pro" panose="020B0509030403020204" pitchFamily="49" charset="0"/>
              </a:rPr>
              <a:t>&amp; e) {</a:t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  return </a:t>
            </a:r>
            <a:r>
              <a:rPr lang="en-US" dirty="0" err="1" smtClean="0">
                <a:latin typeface="Source Code Pro" panose="020B0509030403020204" pitchFamily="49" charset="0"/>
              </a:rPr>
              <a:t>e.match</a:t>
            </a:r>
            <a:r>
              <a:rPr lang="en-US" dirty="0" smtClean="0">
                <a:latin typeface="Source Code Pro" panose="020B0509030403020204" pitchFamily="49" charset="0"/>
              </a:rPr>
              <a:t>&lt;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b="0" dirty="0" smtClean="0">
                <a:latin typeface="Source Code Pro" panose="020B0509030403020204" pitchFamily="49" charset="0"/>
              </a:rPr>
              <a:t>&gt;(</a:t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    [](</a:t>
            </a:r>
            <a:r>
              <a:rPr lang="en-US" b="0" dirty="0" err="1" smtClean="0">
                <a:latin typeface="Source Code Pro" panose="020B0509030403020204" pitchFamily="49" charset="0"/>
              </a:rPr>
              <a:t>Num</a:t>
            </a:r>
            <a:r>
              <a:rPr lang="en-US" b="0" dirty="0" smtClean="0">
                <a:latin typeface="Source Code Pro" panose="020B0509030403020204" pitchFamily="49" charset="0"/>
              </a:rPr>
              <a:t> </a:t>
            </a:r>
            <a:r>
              <a:rPr lang="en-US" b="0" dirty="0" err="1" smtClean="0">
                <a:latin typeface="Source Code Pro" panose="020B0509030403020204" pitchFamily="49" charset="0"/>
              </a:rPr>
              <a:t>const</a:t>
            </a:r>
            <a:r>
              <a:rPr lang="en-US" b="0" dirty="0" smtClean="0">
                <a:latin typeface="Source Code Pro" panose="020B0509030403020204" pitchFamily="49" charset="0"/>
              </a:rPr>
              <a:t>&amp; n) {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</a:t>
            </a:r>
            <a:r>
              <a:rPr lang="en-US" b="0" dirty="0" smtClean="0">
                <a:latin typeface="Source Code Pro" panose="020B0509030403020204" pitchFamily="49" charset="0"/>
              </a:rPr>
              <a:t>      return </a:t>
            </a:r>
            <a:r>
              <a:rPr lang="en-US" b="0" dirty="0" err="1" smtClean="0">
                <a:latin typeface="Source Code Pro" panose="020B0509030403020204" pitchFamily="49" charset="0"/>
              </a:rPr>
              <a:t>n.i</a:t>
            </a:r>
            <a:r>
              <a:rPr lang="en-US" b="0" dirty="0" smtClean="0">
                <a:latin typeface="Source Code Pro" panose="020B0509030403020204" pitchFamily="49" charset="0"/>
              </a:rPr>
              <a:t> 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</a:t>
            </a:r>
            <a:r>
              <a:rPr lang="en-US" b="0" dirty="0" smtClean="0">
                <a:latin typeface="Source Code Pro" panose="020B0509030403020204" pitchFamily="49" charset="0"/>
              </a:rPr>
              <a:t>   },</a:t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    [](Add </a:t>
            </a:r>
            <a:r>
              <a:rPr lang="en-US" b="0" dirty="0" err="1" smtClean="0">
                <a:latin typeface="Source Code Pro" panose="020B0509030403020204" pitchFamily="49" charset="0"/>
              </a:rPr>
              <a:t>const</a:t>
            </a:r>
            <a:r>
              <a:rPr lang="en-US" b="0" dirty="0" smtClean="0">
                <a:latin typeface="Source Code Pro" panose="020B0509030403020204" pitchFamily="49" charset="0"/>
              </a:rPr>
              <a:t>&amp; op) {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</a:t>
            </a:r>
            <a:r>
              <a:rPr lang="en-US" b="0" dirty="0" smtClean="0">
                <a:latin typeface="Source Code Pro" panose="020B0509030403020204" pitchFamily="49" charset="0"/>
              </a:rPr>
              <a:t>     return evaluate (</a:t>
            </a:r>
            <a:r>
              <a:rPr lang="en-US" b="0" dirty="0" err="1" smtClean="0">
                <a:latin typeface="Source Code Pro" panose="020B0509030403020204" pitchFamily="49" charset="0"/>
              </a:rPr>
              <a:t>op.l</a:t>
            </a:r>
            <a:r>
              <a:rPr lang="en-US" b="0" dirty="0" smtClean="0">
                <a:latin typeface="Source Code Pro" panose="020B0509030403020204" pitchFamily="49" charset="0"/>
              </a:rPr>
              <a:t>) + evaluate (</a:t>
            </a:r>
            <a:r>
              <a:rPr lang="en-US" b="0" dirty="0" err="1" smtClean="0">
                <a:latin typeface="Source Code Pro" panose="020B0509030403020204" pitchFamily="49" charset="0"/>
              </a:rPr>
              <a:t>op.r</a:t>
            </a:r>
            <a:r>
              <a:rPr lang="en-US" b="0" dirty="0" smtClean="0">
                <a:latin typeface="Source Code Pro" panose="020B0509030403020204" pitchFamily="49" charset="0"/>
              </a:rPr>
              <a:t>); </a:t>
            </a:r>
          </a:p>
          <a:p>
            <a:r>
              <a:rPr lang="en-US" b="0" dirty="0">
                <a:latin typeface="Source Code Pro" panose="020B0509030403020204" pitchFamily="49" charset="0"/>
              </a:rPr>
              <a:t> </a:t>
            </a:r>
            <a:r>
              <a:rPr lang="en-US" b="0" dirty="0" smtClean="0">
                <a:latin typeface="Source Code Pro" panose="020B0509030403020204" pitchFamily="49" charset="0"/>
              </a:rPr>
              <a:t>   }</a:t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  );</a:t>
            </a:r>
            <a:br>
              <a:rPr lang="en-US" b="0" dirty="0" smtClean="0">
                <a:latin typeface="Source Code Pro" panose="020B0509030403020204" pitchFamily="49" charset="0"/>
              </a:rPr>
            </a:br>
            <a:r>
              <a:rPr lang="en-US" b="0" dirty="0" smtClean="0">
                <a:latin typeface="Source Code Pro" panose="020B0509030403020204" pitchFamily="49" charset="0"/>
              </a:rPr>
              <a:t>}</a:t>
            </a:r>
            <a:endParaRPr lang="en-US" b="0" dirty="0">
              <a:latin typeface="Source Code Pro" panose="020B0509030403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17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51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2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5240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51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3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Algebraic data types (‘n all that)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33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sums?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Algebraic data types are a kind of composite type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That is, a type formed by combining types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There are two common classes of algebraic type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Products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Sums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To understand this better we need to (lightly) look at a little (category) theory…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/>
                </a:solidFill>
              </a:rPr>
              <a:pPr/>
              <a:t>4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74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: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5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1995488"/>
            <a:ext cx="7983537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154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: Sums (coproducts)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6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524000"/>
            <a:ext cx="7773987" cy="2723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265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Examples of products in C++:</a:t>
            </a:r>
            <a:br>
              <a:rPr lang="en-US" dirty="0" smtClean="0"/>
            </a:br>
            <a:endParaRPr lang="en-US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Structure types e.g.</a:t>
            </a:r>
            <a:br>
              <a:rPr lang="en-US" dirty="0" smtClean="0"/>
            </a:br>
            <a:r>
              <a:rPr lang="en-US" dirty="0" err="1" smtClean="0">
                <a:latin typeface="Source Code Pro" panose="020B0509030403020204" pitchFamily="49" charset="0"/>
              </a:rPr>
              <a:t>struct</a:t>
            </a:r>
            <a:r>
              <a:rPr lang="en-US" dirty="0" smtClean="0">
                <a:latin typeface="Source Code Pro" panose="020B0509030403020204" pitchFamily="49" charset="0"/>
              </a:rPr>
              <a:t> </a:t>
            </a:r>
            <a:r>
              <a:rPr lang="en-US" dirty="0" err="1" smtClean="0">
                <a:latin typeface="Source Code Pro" panose="020B0509030403020204" pitchFamily="49" charset="0"/>
              </a:rPr>
              <a:t>type_name</a:t>
            </a:r>
            <a:r>
              <a:rPr lang="en-US" dirty="0" smtClean="0">
                <a:latin typeface="Source Code Pro" panose="020B0509030403020204" pitchFamily="49" charset="0"/>
              </a:rPr>
              <a:t> {</a:t>
            </a:r>
            <a:br>
              <a:rPr lang="en-US" dirty="0" smtClean="0">
                <a:latin typeface="Source Code Pro" panose="020B05090304030202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</a:rPr>
              <a:t>member_type1 member_name1;</a:t>
            </a:r>
            <a:br>
              <a:rPr lang="en-US" dirty="0" smtClean="0">
                <a:latin typeface="Source Code Pro" panose="020B05090304030202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</a:rPr>
              <a:t>member_type2 member_name2;</a:t>
            </a:r>
            <a:br>
              <a:rPr lang="en-US" dirty="0" smtClean="0">
                <a:latin typeface="Source Code Pro" panose="020B05090304030202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</a:rPr>
              <a:t>...</a:t>
            </a:r>
            <a:br>
              <a:rPr lang="en-US" dirty="0" smtClean="0">
                <a:latin typeface="Source Code Pro" panose="020B05090304030202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</a:rPr>
              <a:t>};</a:t>
            </a:r>
            <a:br>
              <a:rPr lang="en-US" dirty="0" smtClean="0">
                <a:latin typeface="Source Code Pro" panose="020B0509030403020204" pitchFamily="49" charset="0"/>
              </a:rPr>
            </a:br>
            <a:endParaRPr lang="en-US" dirty="0" smtClean="0">
              <a:latin typeface="Source Code Pro" panose="020B0509030403020204" pitchFamily="49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Tuple types e.g.</a:t>
            </a:r>
            <a:br>
              <a:rPr lang="en-US" dirty="0" smtClean="0">
                <a:latin typeface="+mn-lt"/>
              </a:rPr>
            </a:br>
            <a:r>
              <a:rPr lang="en-US" dirty="0" err="1" smtClean="0">
                <a:latin typeface="Source Code Pro" panose="020B0509030403020204" pitchFamily="49" charset="0"/>
              </a:rPr>
              <a:t>std</a:t>
            </a:r>
            <a:r>
              <a:rPr lang="en-US" dirty="0" smtClean="0">
                <a:latin typeface="Source Code Pro" panose="020B0509030403020204" pitchFamily="49" charset="0"/>
              </a:rPr>
              <a:t>::tuple&lt;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, double, </a:t>
            </a:r>
            <a:r>
              <a:rPr lang="en-US" dirty="0" err="1" smtClean="0">
                <a:latin typeface="Source Code Pro" panose="020B0509030403020204" pitchFamily="49" charset="0"/>
              </a:rPr>
              <a:t>std</a:t>
            </a:r>
            <a:r>
              <a:rPr lang="en-US" dirty="0" smtClean="0">
                <a:latin typeface="Source Code Pro" panose="020B0509030403020204" pitchFamily="49" charset="0"/>
              </a:rPr>
              <a:t>::string&gt;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dirty="0" smtClean="0">
              <a:latin typeface="+mn-lt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Indeed, one can view structures as tuples where the fields are named for the corresponding projection function 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7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16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Examples of sum types in C++: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Enumerated types e.g.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latin typeface="Source Code Pro" panose="020B0509030403020204" pitchFamily="49" charset="0"/>
              </a:rPr>
              <a:t>enum</a:t>
            </a:r>
            <a:r>
              <a:rPr lang="en-US" dirty="0" smtClean="0">
                <a:latin typeface="Source Code Pro" panose="020B0509030403020204" pitchFamily="49" charset="0"/>
              </a:rPr>
              <a:t> colors={red, blue, green};</a:t>
            </a:r>
            <a:br>
              <a:rPr lang="en-US" dirty="0" smtClean="0">
                <a:latin typeface="Source Code Pro" panose="020B05090304030202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</a:rPr>
              <a:t/>
            </a:r>
            <a:br>
              <a:rPr lang="en-US" dirty="0" smtClean="0">
                <a:latin typeface="Source Code Pro" panose="020B05090304030202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</a:rPr>
              <a:t>// …</a:t>
            </a:r>
            <a:br>
              <a:rPr lang="en-US" dirty="0" smtClean="0">
                <a:latin typeface="Source Code Pro" panose="020B05090304030202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</a:rPr>
              <a:t/>
            </a:r>
            <a:br>
              <a:rPr lang="en-US" dirty="0" smtClean="0">
                <a:latin typeface="Source Code Pro" panose="020B05090304030202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</a:rPr>
              <a:t>switch (c) {</a:t>
            </a:r>
            <a:r>
              <a:rPr lang="en-US" dirty="0">
                <a:latin typeface="Source Code Pro" panose="020B0509030403020204" pitchFamily="49" charset="0"/>
              </a:rPr>
              <a:t/>
            </a:r>
            <a:br>
              <a:rPr lang="en-US" dirty="0">
                <a:latin typeface="Source Code Pro" panose="020B05090304030202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</a:rPr>
              <a:t>case red:</a:t>
            </a:r>
            <a:br>
              <a:rPr lang="en-US" dirty="0" smtClean="0">
                <a:latin typeface="Source Code Pro" panose="020B05090304030202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</a:rPr>
              <a:t>  // …</a:t>
            </a:r>
            <a:br>
              <a:rPr lang="en-US" dirty="0" smtClean="0">
                <a:latin typeface="Source Code Pro" panose="020B05090304030202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</a:rPr>
              <a:t>case blue:</a:t>
            </a:r>
            <a:br>
              <a:rPr lang="en-US" dirty="0" smtClean="0">
                <a:latin typeface="Source Code Pro" panose="020B05090304030202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</a:rPr>
              <a:t>  // …</a:t>
            </a:r>
            <a:br>
              <a:rPr lang="en-US" dirty="0" smtClean="0">
                <a:latin typeface="Source Code Pro" panose="020B05090304030202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</a:rPr>
              <a:t/>
            </a:r>
            <a:br>
              <a:rPr lang="en-US" dirty="0" smtClean="0">
                <a:latin typeface="Source Code Pro" panose="020B05090304030202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</a:rPr>
              <a:t>// …</a:t>
            </a:r>
            <a:br>
              <a:rPr lang="en-US" dirty="0" smtClean="0">
                <a:latin typeface="Source Code Pro" panose="020B05090304030202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8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50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Discriminated union types </a:t>
            </a:r>
            <a:r>
              <a:rPr lang="en-US" dirty="0"/>
              <a:t>e.g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>
                <a:latin typeface="Source Code Pro" panose="020B0509030403020204" pitchFamily="49" charset="0"/>
              </a:rPr>
              <a:t>struct</a:t>
            </a:r>
            <a:r>
              <a:rPr lang="en-US" dirty="0" smtClean="0">
                <a:latin typeface="Source Code Pro" panose="020B0509030403020204" pitchFamily="49" charset="0"/>
              </a:rPr>
              <a:t> </a:t>
            </a:r>
            <a:r>
              <a:rPr lang="en-US" dirty="0" err="1" smtClean="0">
                <a:latin typeface="Source Code Pro" panose="020B0509030403020204" pitchFamily="49" charset="0"/>
              </a:rPr>
              <a:t>poly_var</a:t>
            </a:r>
            <a:r>
              <a:rPr lang="en-US" dirty="0" smtClean="0">
                <a:latin typeface="Source Code Pro" panose="020B0509030403020204" pitchFamily="49" charset="0"/>
              </a:rPr>
              <a:t> {</a:t>
            </a:r>
            <a:br>
              <a:rPr lang="en-US" dirty="0" smtClean="0">
                <a:latin typeface="Source Code Pro" panose="020B05090304030202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</a:rPr>
              <a:t>  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type;</a:t>
            </a:r>
            <a:br>
              <a:rPr lang="en-US" dirty="0" smtClean="0">
                <a:latin typeface="Source Code Pro" panose="020B05090304030202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</a:rPr>
              <a:t>  union </a:t>
            </a:r>
            <a:r>
              <a:rPr lang="en-US" dirty="0">
                <a:latin typeface="Source Code Pro" panose="020B0509030403020204" pitchFamily="49" charset="0"/>
              </a:rPr>
              <a:t>{ </a:t>
            </a:r>
            <a:br>
              <a:rPr lang="en-US" dirty="0">
                <a:latin typeface="Source Code Pro" panose="020B05090304030202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</a:rPr>
              <a:t>  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</a:t>
            </a:r>
            <a:r>
              <a:rPr lang="en-US" dirty="0">
                <a:latin typeface="Source Code Pro" panose="020B0509030403020204" pitchFamily="49" charset="0"/>
              </a:rPr>
              <a:t>w;</a:t>
            </a:r>
            <a:br>
              <a:rPr lang="en-US" dirty="0">
                <a:latin typeface="Source Code Pro" panose="020B05090304030202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</a:rPr>
              <a:t>  double </a:t>
            </a:r>
            <a:r>
              <a:rPr lang="en-US" dirty="0" err="1">
                <a:latin typeface="Source Code Pro" panose="020B0509030403020204" pitchFamily="49" charset="0"/>
              </a:rPr>
              <a:t>num</a:t>
            </a:r>
            <a:r>
              <a:rPr lang="en-US" dirty="0">
                <a:latin typeface="Source Code Pro" panose="020B0509030403020204" pitchFamily="49" charset="0"/>
              </a:rPr>
              <a:t>;</a:t>
            </a:r>
            <a:br>
              <a:rPr lang="en-US" dirty="0">
                <a:latin typeface="Source Code Pro" panose="020B05090304030202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</a:rPr>
              <a:t>  char</a:t>
            </a:r>
            <a:r>
              <a:rPr lang="en-US" dirty="0">
                <a:latin typeface="Source Code Pro" panose="020B0509030403020204" pitchFamily="49" charset="0"/>
              </a:rPr>
              <a:t>* </a:t>
            </a:r>
            <a:r>
              <a:rPr lang="en-US" dirty="0" err="1">
                <a:latin typeface="Source Code Pro" panose="020B0509030403020204" pitchFamily="49" charset="0"/>
              </a:rPr>
              <a:t>str</a:t>
            </a:r>
            <a:r>
              <a:rPr lang="en-US" dirty="0">
                <a:latin typeface="Source Code Pro" panose="020B0509030403020204" pitchFamily="49" charset="0"/>
              </a:rPr>
              <a:t/>
            </a:r>
            <a:br>
              <a:rPr lang="en-US" dirty="0">
                <a:latin typeface="Source Code Pro" panose="020B05090304030202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</a:rPr>
              <a:t>  } </a:t>
            </a:r>
            <a:r>
              <a:rPr lang="en-US" dirty="0" err="1" smtClean="0">
                <a:latin typeface="Source Code Pro" panose="020B0509030403020204" pitchFamily="49" charset="0"/>
              </a:rPr>
              <a:t>val</a:t>
            </a:r>
            <a:r>
              <a:rPr lang="en-US" dirty="0" smtClean="0">
                <a:latin typeface="Source Code Pro" panose="020B0509030403020204" pitchFamily="49" charset="0"/>
              </a:rPr>
              <a:t>;</a:t>
            </a:r>
            <a:br>
              <a:rPr lang="en-US" dirty="0" smtClean="0">
                <a:latin typeface="Source Code Pro" panose="020B05090304030202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</a:rPr>
              <a:t>};</a:t>
            </a:r>
            <a:endParaRPr lang="en-US" dirty="0">
              <a:latin typeface="Source Code Pro" panose="020B0509030403020204" pitchFamily="49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dirty="0" smtClean="0">
              <a:latin typeface="Source Code Pro" panose="020B0509030403020204" pitchFamily="49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Source Code Pro" panose="020B0509030403020204" pitchFamily="49" charset="0"/>
              </a:rPr>
              <a:t>boost</a:t>
            </a:r>
            <a:r>
              <a:rPr lang="en-US" dirty="0">
                <a:latin typeface="Source Code Pro" panose="020B0509030403020204" pitchFamily="49" charset="0"/>
              </a:rPr>
              <a:t>::variant&lt;</a:t>
            </a:r>
            <a:r>
              <a:rPr lang="en-US" dirty="0" err="1">
                <a:latin typeface="Source Code Pro" panose="020B0509030403020204" pitchFamily="49" charset="0"/>
              </a:rPr>
              <a:t>int</a:t>
            </a:r>
            <a:r>
              <a:rPr lang="en-US" dirty="0">
                <a:latin typeface="Source Code Pro" panose="020B0509030403020204" pitchFamily="49" charset="0"/>
              </a:rPr>
              <a:t>, double, char*&gt;</a:t>
            </a:r>
            <a:br>
              <a:rPr lang="en-US" dirty="0">
                <a:latin typeface="Source Code Pro" panose="020B0509030403020204" pitchFamily="49" charset="0"/>
              </a:rPr>
            </a:br>
            <a:endParaRPr lang="en-US" dirty="0" smtClean="0">
              <a:latin typeface="Source Code Pro" panose="020B0509030403020204" pitchFamily="49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Source Code Pro" panose="020B0509030403020204" pitchFamily="49" charset="0"/>
              </a:rPr>
              <a:t>bdetu_Variant</a:t>
            </a:r>
            <a:r>
              <a:rPr lang="en-US" dirty="0" smtClean="0">
                <a:latin typeface="Source Code Pro" panose="020B0509030403020204" pitchFamily="49" charset="0"/>
              </a:rPr>
              <a:t>&lt;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>
                <a:latin typeface="Source Code Pro" panose="020B0509030403020204" pitchFamily="49" charset="0"/>
              </a:rPr>
              <a:t>, double, char*&gt;</a:t>
            </a:r>
            <a:br>
              <a:rPr lang="en-US" dirty="0">
                <a:latin typeface="Source Code Pro" panose="020B0509030403020204" pitchFamily="49" charset="0"/>
              </a:rPr>
            </a:br>
            <a:endParaRPr lang="en-US" dirty="0">
              <a:latin typeface="Source Code Pro" panose="020B050903040302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C57C-80DA-45D5-BFE5-7583B8192761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9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9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oomberg cross-platform template">
  <a:themeElements>
    <a:clrScheme name="Bloomber Option FINAL">
      <a:dk1>
        <a:sysClr val="windowText" lastClr="000000"/>
      </a:dk1>
      <a:lt1>
        <a:sysClr val="window" lastClr="FFFFFF"/>
      </a:lt1>
      <a:dk2>
        <a:srgbClr val="A0A0A0"/>
      </a:dk2>
      <a:lt2>
        <a:srgbClr val="5EC2A5"/>
      </a:lt2>
      <a:accent1>
        <a:srgbClr val="E31837"/>
      </a:accent1>
      <a:accent2>
        <a:srgbClr val="F78E1E"/>
      </a:accent2>
      <a:accent3>
        <a:srgbClr val="FFDD00"/>
      </a:accent3>
      <a:accent4>
        <a:srgbClr val="A0CF67"/>
      </a:accent4>
      <a:accent5>
        <a:srgbClr val="00BCE4"/>
      </a:accent5>
      <a:accent6>
        <a:srgbClr val="8D64AA"/>
      </a:accent6>
      <a:hlink>
        <a:srgbClr val="5F5F5F"/>
      </a:hlink>
      <a:folHlink>
        <a:srgbClr val="919191"/>
      </a:folHlink>
    </a:clrScheme>
    <a:fontScheme name="Bloomberg">
      <a:majorFont>
        <a:latin typeface="Arial Bol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</TotalTime>
  <Words>211</Words>
  <Application>Microsoft Office PowerPoint</Application>
  <PresentationFormat>On-screen Show (4:3)</PresentationFormat>
  <Paragraphs>97</Paragraphs>
  <Slides>17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Bloomberg cross-platform template</vt:lpstr>
      <vt:lpstr>Pretty good sum</vt:lpstr>
      <vt:lpstr>PowerPoint Presentation</vt:lpstr>
      <vt:lpstr>Algebraic data types (‘n all that)</vt:lpstr>
      <vt:lpstr>Why sums?</vt:lpstr>
      <vt:lpstr>Theory : Products</vt:lpstr>
      <vt:lpstr>Theory : Sums (coproducts)</vt:lpstr>
      <vt:lpstr>Practice </vt:lpstr>
      <vt:lpstr>Practice</vt:lpstr>
      <vt:lpstr>Practice</vt:lpstr>
      <vt:lpstr>practice </vt:lpstr>
      <vt:lpstr>sums</vt:lpstr>
      <vt:lpstr>Sums with constructors</vt:lpstr>
      <vt:lpstr>Sum deconstruction (match)</vt:lpstr>
      <vt:lpstr>Pretty good sum type</vt:lpstr>
      <vt:lpstr>Constructing sums</vt:lpstr>
      <vt:lpstr>Reduce syntactic verbosity</vt:lpstr>
      <vt:lpstr>Pattern matching</vt:lpstr>
    </vt:vector>
  </TitlesOfParts>
  <Company>Bloomberg L.P.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sfletcher13</dc:creator>
  <cp:lastModifiedBy>sfletcher13</cp:lastModifiedBy>
  <cp:revision>41</cp:revision>
  <dcterms:created xsi:type="dcterms:W3CDTF">2016-03-18T13:45:26Z</dcterms:created>
  <dcterms:modified xsi:type="dcterms:W3CDTF">2016-03-18T19:01:35Z</dcterms:modified>
</cp:coreProperties>
</file>