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1F6D-BC63-45C0-825F-8CB64B9CDD7E}" type="datetimeFigureOut">
              <a:rPr lang="en-CA" smtClean="0"/>
              <a:pPr/>
              <a:t>2016-12-08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6349-2699-432D-BC0A-A29D219B5CF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1F6D-BC63-45C0-825F-8CB64B9CDD7E}" type="datetimeFigureOut">
              <a:rPr lang="en-CA" smtClean="0"/>
              <a:pPr/>
              <a:t>2016-12-08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6349-2699-432D-BC0A-A29D219B5CF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1F6D-BC63-45C0-825F-8CB64B9CDD7E}" type="datetimeFigureOut">
              <a:rPr lang="en-CA" smtClean="0"/>
              <a:pPr/>
              <a:t>2016-12-08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6349-2699-432D-BC0A-A29D219B5CF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1F6D-BC63-45C0-825F-8CB64B9CDD7E}" type="datetimeFigureOut">
              <a:rPr lang="en-CA" smtClean="0"/>
              <a:pPr/>
              <a:t>2016-12-08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6349-2699-432D-BC0A-A29D219B5CF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1F6D-BC63-45C0-825F-8CB64B9CDD7E}" type="datetimeFigureOut">
              <a:rPr lang="en-CA" smtClean="0"/>
              <a:pPr/>
              <a:t>2016-12-08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6349-2699-432D-BC0A-A29D219B5CF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1F6D-BC63-45C0-825F-8CB64B9CDD7E}" type="datetimeFigureOut">
              <a:rPr lang="en-CA" smtClean="0"/>
              <a:pPr/>
              <a:t>2016-12-08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6349-2699-432D-BC0A-A29D219B5CF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1F6D-BC63-45C0-825F-8CB64B9CDD7E}" type="datetimeFigureOut">
              <a:rPr lang="en-CA" smtClean="0"/>
              <a:pPr/>
              <a:t>2016-12-08</a:t>
            </a:fld>
            <a:endParaRPr lang="en-CA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6349-2699-432D-BC0A-A29D219B5CF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1F6D-BC63-45C0-825F-8CB64B9CDD7E}" type="datetimeFigureOut">
              <a:rPr lang="en-CA" smtClean="0"/>
              <a:pPr/>
              <a:t>2016-12-08</a:t>
            </a:fld>
            <a:endParaRPr lang="en-CA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6349-2699-432D-BC0A-A29D219B5CF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1F6D-BC63-45C0-825F-8CB64B9CDD7E}" type="datetimeFigureOut">
              <a:rPr lang="en-CA" smtClean="0"/>
              <a:pPr/>
              <a:t>2016-12-08</a:t>
            </a:fld>
            <a:endParaRPr lang="en-CA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6349-2699-432D-BC0A-A29D219B5CF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1F6D-BC63-45C0-825F-8CB64B9CDD7E}" type="datetimeFigureOut">
              <a:rPr lang="en-CA" smtClean="0"/>
              <a:pPr/>
              <a:t>2016-12-08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6349-2699-432D-BC0A-A29D219B5CF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1F6D-BC63-45C0-825F-8CB64B9CDD7E}" type="datetimeFigureOut">
              <a:rPr lang="en-CA" smtClean="0"/>
              <a:pPr/>
              <a:t>2016-12-08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6349-2699-432D-BC0A-A29D219B5CF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31F6D-BC63-45C0-825F-8CB64B9CDD7E}" type="datetimeFigureOut">
              <a:rPr lang="en-CA" smtClean="0"/>
              <a:pPr/>
              <a:t>2016-12-08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56349-2699-432D-BC0A-A29D219B5CF2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043608" y="4797152"/>
            <a:ext cx="19442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Input: </a:t>
            </a:r>
          </a:p>
          <a:p>
            <a:pPr algn="ctr"/>
            <a:r>
              <a:rPr lang="en-CA" dirty="0" smtClean="0"/>
              <a:t>List of </a:t>
            </a:r>
          </a:p>
          <a:p>
            <a:pPr algn="ctr"/>
            <a:r>
              <a:rPr lang="en-CA" dirty="0" smtClean="0"/>
              <a:t>unoccupied spots</a:t>
            </a:r>
            <a:endParaRPr lang="en-CA" dirty="0"/>
          </a:p>
        </p:txBody>
      </p:sp>
      <p:sp>
        <p:nvSpPr>
          <p:cNvPr id="6" name="文字方塊 5"/>
          <p:cNvSpPr txBox="1"/>
          <p:nvPr/>
        </p:nvSpPr>
        <p:spPr>
          <a:xfrm>
            <a:off x="251520" y="3284984"/>
            <a:ext cx="1224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Connected spaces</a:t>
            </a:r>
            <a:endParaRPr lang="en-CA" dirty="0"/>
          </a:p>
        </p:txBody>
      </p:sp>
      <p:sp>
        <p:nvSpPr>
          <p:cNvPr id="9" name="文字方塊 8"/>
          <p:cNvSpPr txBox="1"/>
          <p:nvPr/>
        </p:nvSpPr>
        <p:spPr>
          <a:xfrm>
            <a:off x="2915816" y="3429000"/>
            <a:ext cx="648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Eyes</a:t>
            </a:r>
            <a:endParaRPr lang="en-CA" dirty="0"/>
          </a:p>
        </p:txBody>
      </p:sp>
      <p:cxnSp>
        <p:nvCxnSpPr>
          <p:cNvPr id="11" name="直線單箭頭接點 10"/>
          <p:cNvCxnSpPr>
            <a:stCxn id="6" idx="3"/>
            <a:endCxn id="9" idx="1"/>
          </p:cNvCxnSpPr>
          <p:nvPr/>
        </p:nvCxnSpPr>
        <p:spPr>
          <a:xfrm>
            <a:off x="1475656" y="3608150"/>
            <a:ext cx="1440160" cy="5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547664" y="270892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Surrounded by defender stones?</a:t>
            </a:r>
            <a:endParaRPr lang="en-CA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580112" y="2934236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&gt;3</a:t>
            </a:r>
            <a:endParaRPr lang="en-CA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580112" y="3429000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False</a:t>
            </a:r>
            <a:endParaRPr lang="en-CA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580112" y="3933056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Unknown</a:t>
            </a:r>
            <a:endParaRPr lang="en-CA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732240" y="2924944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Real</a:t>
            </a:r>
            <a:endParaRPr lang="en-CA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732240" y="3419708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False</a:t>
            </a:r>
            <a:endParaRPr lang="en-CA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732240" y="3923764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Unknown</a:t>
            </a:r>
            <a:endParaRPr lang="en-CA" dirty="0"/>
          </a:p>
        </p:txBody>
      </p:sp>
      <p:cxnSp>
        <p:nvCxnSpPr>
          <p:cNvPr id="25" name="直線單箭頭接點 24"/>
          <p:cNvCxnSpPr>
            <a:stCxn id="9" idx="3"/>
            <a:endCxn id="18" idx="1"/>
          </p:cNvCxnSpPr>
          <p:nvPr/>
        </p:nvCxnSpPr>
        <p:spPr>
          <a:xfrm flipV="1">
            <a:off x="3563888" y="3118902"/>
            <a:ext cx="2016224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9" idx="3"/>
            <a:endCxn id="19" idx="1"/>
          </p:cNvCxnSpPr>
          <p:nvPr/>
        </p:nvCxnSpPr>
        <p:spPr>
          <a:xfrm>
            <a:off x="3563888" y="3613666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9" idx="3"/>
            <a:endCxn id="20" idx="1"/>
          </p:cNvCxnSpPr>
          <p:nvPr/>
        </p:nvCxnSpPr>
        <p:spPr>
          <a:xfrm>
            <a:off x="3563888" y="3613666"/>
            <a:ext cx="201622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635896" y="234888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Surrounded by defender stones?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內容版面配置區 5" descr="Screenshot_20161208-06460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3029" t="49953" r="18887" b="23000"/>
          <a:stretch>
            <a:fillRect/>
          </a:stretch>
        </p:blipFill>
        <p:spPr>
          <a:xfrm>
            <a:off x="6012160" y="1772816"/>
            <a:ext cx="2232248" cy="2232248"/>
          </a:xfrm>
        </p:spPr>
      </p:pic>
      <p:sp>
        <p:nvSpPr>
          <p:cNvPr id="7" name="等腰三角形 6"/>
          <p:cNvSpPr/>
          <p:nvPr/>
        </p:nvSpPr>
        <p:spPr>
          <a:xfrm>
            <a:off x="6660232" y="2060848"/>
            <a:ext cx="288032" cy="21602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等腰三角形 7"/>
          <p:cNvSpPr/>
          <p:nvPr/>
        </p:nvSpPr>
        <p:spPr>
          <a:xfrm>
            <a:off x="7020272" y="2060848"/>
            <a:ext cx="288032" cy="21602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等腰三角形 8"/>
          <p:cNvSpPr/>
          <p:nvPr/>
        </p:nvSpPr>
        <p:spPr>
          <a:xfrm>
            <a:off x="7380312" y="2420888"/>
            <a:ext cx="288032" cy="21602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等腰三角形 9"/>
          <p:cNvSpPr/>
          <p:nvPr/>
        </p:nvSpPr>
        <p:spPr>
          <a:xfrm>
            <a:off x="6660232" y="3140968"/>
            <a:ext cx="288032" cy="21602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等腰三角形 10"/>
          <p:cNvSpPr/>
          <p:nvPr/>
        </p:nvSpPr>
        <p:spPr>
          <a:xfrm>
            <a:off x="7380312" y="3140968"/>
            <a:ext cx="288032" cy="21602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等腰三角形 12"/>
          <p:cNvSpPr/>
          <p:nvPr/>
        </p:nvSpPr>
        <p:spPr>
          <a:xfrm>
            <a:off x="7020272" y="3501008"/>
            <a:ext cx="288032" cy="21602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等腰三角形 13"/>
          <p:cNvSpPr/>
          <p:nvPr/>
        </p:nvSpPr>
        <p:spPr>
          <a:xfrm>
            <a:off x="6300192" y="2420888"/>
            <a:ext cx="288032" cy="21602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等腰三角形 14"/>
          <p:cNvSpPr/>
          <p:nvPr/>
        </p:nvSpPr>
        <p:spPr>
          <a:xfrm>
            <a:off x="6300192" y="2780928"/>
            <a:ext cx="288032" cy="21602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等腰三角形 15"/>
          <p:cNvSpPr/>
          <p:nvPr/>
        </p:nvSpPr>
        <p:spPr>
          <a:xfrm>
            <a:off x="7740352" y="2780928"/>
            <a:ext cx="288032" cy="21602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圖片 17" descr="Screenshot_20161206-122345.png"/>
          <p:cNvPicPr>
            <a:picLocks noChangeAspect="1"/>
          </p:cNvPicPr>
          <p:nvPr/>
        </p:nvPicPr>
        <p:blipFill>
          <a:blip r:embed="rId3" cstate="print"/>
          <a:srcRect l="20134" t="11151" b="41600"/>
          <a:stretch>
            <a:fillRect/>
          </a:stretch>
        </p:blipFill>
        <p:spPr>
          <a:xfrm>
            <a:off x="2411760" y="1916832"/>
            <a:ext cx="2053960" cy="2160240"/>
          </a:xfrm>
          <a:prstGeom prst="rect">
            <a:avLst/>
          </a:prstGeom>
        </p:spPr>
      </p:pic>
      <p:sp>
        <p:nvSpPr>
          <p:cNvPr id="19" name="等腰三角形 18"/>
          <p:cNvSpPr/>
          <p:nvPr/>
        </p:nvSpPr>
        <p:spPr>
          <a:xfrm>
            <a:off x="3851920" y="2060848"/>
            <a:ext cx="288032" cy="21602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等腰三角形 19"/>
          <p:cNvSpPr/>
          <p:nvPr/>
        </p:nvSpPr>
        <p:spPr>
          <a:xfrm>
            <a:off x="3203848" y="2060848"/>
            <a:ext cx="288032" cy="21602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等腰三角形 20"/>
          <p:cNvSpPr/>
          <p:nvPr/>
        </p:nvSpPr>
        <p:spPr>
          <a:xfrm>
            <a:off x="3203848" y="2348880"/>
            <a:ext cx="288032" cy="21602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等腰三角形 21"/>
          <p:cNvSpPr/>
          <p:nvPr/>
        </p:nvSpPr>
        <p:spPr>
          <a:xfrm>
            <a:off x="3203848" y="2708920"/>
            <a:ext cx="288032" cy="21602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等腰三角形 22"/>
          <p:cNvSpPr/>
          <p:nvPr/>
        </p:nvSpPr>
        <p:spPr>
          <a:xfrm>
            <a:off x="3851920" y="2708920"/>
            <a:ext cx="288032" cy="21602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等腰三角形 23"/>
          <p:cNvSpPr/>
          <p:nvPr/>
        </p:nvSpPr>
        <p:spPr>
          <a:xfrm>
            <a:off x="3851920" y="2996952"/>
            <a:ext cx="288032" cy="21602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等腰三角形 24"/>
          <p:cNvSpPr/>
          <p:nvPr/>
        </p:nvSpPr>
        <p:spPr>
          <a:xfrm>
            <a:off x="3507120" y="3012192"/>
            <a:ext cx="288032" cy="21602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矩形 33"/>
          <p:cNvSpPr/>
          <p:nvPr/>
        </p:nvSpPr>
        <p:spPr>
          <a:xfrm>
            <a:off x="4196720" y="2394600"/>
            <a:ext cx="216024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矩形 34"/>
          <p:cNvSpPr/>
          <p:nvPr/>
        </p:nvSpPr>
        <p:spPr>
          <a:xfrm>
            <a:off x="4211960" y="3027432"/>
            <a:ext cx="216024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矩形 35"/>
          <p:cNvSpPr/>
          <p:nvPr/>
        </p:nvSpPr>
        <p:spPr>
          <a:xfrm>
            <a:off x="4211960" y="3356992"/>
            <a:ext cx="216024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矩形 36"/>
          <p:cNvSpPr/>
          <p:nvPr/>
        </p:nvSpPr>
        <p:spPr>
          <a:xfrm>
            <a:off x="3862968" y="3369960"/>
            <a:ext cx="216024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矩形 37"/>
          <p:cNvSpPr/>
          <p:nvPr/>
        </p:nvSpPr>
        <p:spPr>
          <a:xfrm>
            <a:off x="3563888" y="3356992"/>
            <a:ext cx="216024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矩形 38"/>
          <p:cNvSpPr/>
          <p:nvPr/>
        </p:nvSpPr>
        <p:spPr>
          <a:xfrm>
            <a:off x="3230136" y="3356992"/>
            <a:ext cx="216024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矩形 40"/>
          <p:cNvSpPr/>
          <p:nvPr/>
        </p:nvSpPr>
        <p:spPr>
          <a:xfrm>
            <a:off x="3245376" y="3027432"/>
            <a:ext cx="216024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矩形 41"/>
          <p:cNvSpPr/>
          <p:nvPr/>
        </p:nvSpPr>
        <p:spPr>
          <a:xfrm>
            <a:off x="2915816" y="2708920"/>
            <a:ext cx="216024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矩形 42"/>
          <p:cNvSpPr/>
          <p:nvPr/>
        </p:nvSpPr>
        <p:spPr>
          <a:xfrm>
            <a:off x="2915816" y="2420888"/>
            <a:ext cx="216024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矩形 43"/>
          <p:cNvSpPr/>
          <p:nvPr/>
        </p:nvSpPr>
        <p:spPr>
          <a:xfrm>
            <a:off x="2915816" y="2060848"/>
            <a:ext cx="216024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菱形 30"/>
          <p:cNvSpPr/>
          <p:nvPr/>
        </p:nvSpPr>
        <p:spPr>
          <a:xfrm>
            <a:off x="3537600" y="2060848"/>
            <a:ext cx="288032" cy="288032"/>
          </a:xfrm>
          <a:prstGeom prst="diamon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菱形 31"/>
          <p:cNvSpPr/>
          <p:nvPr/>
        </p:nvSpPr>
        <p:spPr>
          <a:xfrm>
            <a:off x="3537600" y="2364120"/>
            <a:ext cx="288032" cy="288032"/>
          </a:xfrm>
          <a:prstGeom prst="diamon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菱形 32"/>
          <p:cNvSpPr/>
          <p:nvPr/>
        </p:nvSpPr>
        <p:spPr>
          <a:xfrm>
            <a:off x="3533016" y="2679576"/>
            <a:ext cx="288032" cy="288032"/>
          </a:xfrm>
          <a:prstGeom prst="diamon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菱形 39"/>
          <p:cNvSpPr/>
          <p:nvPr/>
        </p:nvSpPr>
        <p:spPr>
          <a:xfrm>
            <a:off x="3836680" y="2348880"/>
            <a:ext cx="288032" cy="288032"/>
          </a:xfrm>
          <a:prstGeom prst="diamon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菱形 44"/>
          <p:cNvSpPr/>
          <p:nvPr/>
        </p:nvSpPr>
        <p:spPr>
          <a:xfrm>
            <a:off x="4155192" y="2667392"/>
            <a:ext cx="288032" cy="288032"/>
          </a:xfrm>
          <a:prstGeom prst="diamon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菱形 45"/>
          <p:cNvSpPr/>
          <p:nvPr/>
        </p:nvSpPr>
        <p:spPr>
          <a:xfrm>
            <a:off x="4139952" y="2060848"/>
            <a:ext cx="288032" cy="288032"/>
          </a:xfrm>
          <a:prstGeom prst="diamon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7" name="圖片 46" descr="Screenshot_20161206-122345.png"/>
          <p:cNvPicPr>
            <a:picLocks noChangeAspect="1"/>
          </p:cNvPicPr>
          <p:nvPr/>
        </p:nvPicPr>
        <p:blipFill>
          <a:blip r:embed="rId3" cstate="print"/>
          <a:srcRect l="20134" t="11151" b="41600"/>
          <a:stretch>
            <a:fillRect/>
          </a:stretch>
        </p:blipFill>
        <p:spPr>
          <a:xfrm>
            <a:off x="395536" y="4149080"/>
            <a:ext cx="2053960" cy="2160240"/>
          </a:xfrm>
          <a:prstGeom prst="rect">
            <a:avLst/>
          </a:prstGeom>
        </p:spPr>
      </p:pic>
      <p:sp>
        <p:nvSpPr>
          <p:cNvPr id="65" name="菱形 64"/>
          <p:cNvSpPr/>
          <p:nvPr/>
        </p:nvSpPr>
        <p:spPr>
          <a:xfrm>
            <a:off x="1521376" y="4293096"/>
            <a:ext cx="288032" cy="288032"/>
          </a:xfrm>
          <a:prstGeom prst="diamon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菱形 65"/>
          <p:cNvSpPr/>
          <p:nvPr/>
        </p:nvSpPr>
        <p:spPr>
          <a:xfrm>
            <a:off x="1521376" y="4596368"/>
            <a:ext cx="288032" cy="288032"/>
          </a:xfrm>
          <a:prstGeom prst="diamon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菱形 66"/>
          <p:cNvSpPr/>
          <p:nvPr/>
        </p:nvSpPr>
        <p:spPr>
          <a:xfrm>
            <a:off x="1516792" y="4911824"/>
            <a:ext cx="288032" cy="288032"/>
          </a:xfrm>
          <a:prstGeom prst="diamon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菱形 67"/>
          <p:cNvSpPr/>
          <p:nvPr/>
        </p:nvSpPr>
        <p:spPr>
          <a:xfrm>
            <a:off x="1820456" y="4581128"/>
            <a:ext cx="288032" cy="288032"/>
          </a:xfrm>
          <a:prstGeom prst="diamon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菱形 68"/>
          <p:cNvSpPr/>
          <p:nvPr/>
        </p:nvSpPr>
        <p:spPr>
          <a:xfrm>
            <a:off x="2138968" y="4899640"/>
            <a:ext cx="288032" cy="288032"/>
          </a:xfrm>
          <a:prstGeom prst="diamon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菱形 69"/>
          <p:cNvSpPr/>
          <p:nvPr/>
        </p:nvSpPr>
        <p:spPr>
          <a:xfrm>
            <a:off x="2123728" y="4293096"/>
            <a:ext cx="288032" cy="288032"/>
          </a:xfrm>
          <a:prstGeom prst="diamon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菱形 70"/>
          <p:cNvSpPr/>
          <p:nvPr/>
        </p:nvSpPr>
        <p:spPr>
          <a:xfrm>
            <a:off x="559376" y="4277856"/>
            <a:ext cx="288032" cy="288032"/>
          </a:xfrm>
          <a:prstGeom prst="diamon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菱形 71"/>
          <p:cNvSpPr/>
          <p:nvPr/>
        </p:nvSpPr>
        <p:spPr>
          <a:xfrm>
            <a:off x="559376" y="4581128"/>
            <a:ext cx="288032" cy="288032"/>
          </a:xfrm>
          <a:prstGeom prst="diamon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菱形 72"/>
          <p:cNvSpPr/>
          <p:nvPr/>
        </p:nvSpPr>
        <p:spPr>
          <a:xfrm>
            <a:off x="554792" y="4896584"/>
            <a:ext cx="288032" cy="288032"/>
          </a:xfrm>
          <a:prstGeom prst="diamon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菱形 74"/>
          <p:cNvSpPr/>
          <p:nvPr/>
        </p:nvSpPr>
        <p:spPr>
          <a:xfrm>
            <a:off x="859160" y="5226184"/>
            <a:ext cx="288032" cy="288032"/>
          </a:xfrm>
          <a:prstGeom prst="diamon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菱形 75"/>
          <p:cNvSpPr/>
          <p:nvPr/>
        </p:nvSpPr>
        <p:spPr>
          <a:xfrm>
            <a:off x="859160" y="5529456"/>
            <a:ext cx="288032" cy="288032"/>
          </a:xfrm>
          <a:prstGeom prst="diamon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菱形 78"/>
          <p:cNvSpPr/>
          <p:nvPr/>
        </p:nvSpPr>
        <p:spPr>
          <a:xfrm>
            <a:off x="1187624" y="5877272"/>
            <a:ext cx="288032" cy="288032"/>
          </a:xfrm>
          <a:prstGeom prst="diamon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菱形 79"/>
          <p:cNvSpPr/>
          <p:nvPr/>
        </p:nvSpPr>
        <p:spPr>
          <a:xfrm>
            <a:off x="1486704" y="5862032"/>
            <a:ext cx="288032" cy="288032"/>
          </a:xfrm>
          <a:prstGeom prst="diamon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菱形 80"/>
          <p:cNvSpPr/>
          <p:nvPr/>
        </p:nvSpPr>
        <p:spPr>
          <a:xfrm>
            <a:off x="1824648" y="5877272"/>
            <a:ext cx="288032" cy="288032"/>
          </a:xfrm>
          <a:prstGeom prst="diamon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菱形 81"/>
          <p:cNvSpPr/>
          <p:nvPr/>
        </p:nvSpPr>
        <p:spPr>
          <a:xfrm>
            <a:off x="2123728" y="5862032"/>
            <a:ext cx="288032" cy="288032"/>
          </a:xfrm>
          <a:prstGeom prst="diamon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等腰三角形 82"/>
          <p:cNvSpPr/>
          <p:nvPr/>
        </p:nvSpPr>
        <p:spPr>
          <a:xfrm>
            <a:off x="1521336" y="4282832"/>
            <a:ext cx="288032" cy="21602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等腰三角形 83"/>
          <p:cNvSpPr/>
          <p:nvPr/>
        </p:nvSpPr>
        <p:spPr>
          <a:xfrm>
            <a:off x="1521336" y="4570864"/>
            <a:ext cx="288032" cy="21602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等腰三角形 84"/>
          <p:cNvSpPr/>
          <p:nvPr/>
        </p:nvSpPr>
        <p:spPr>
          <a:xfrm>
            <a:off x="1521336" y="4930904"/>
            <a:ext cx="288032" cy="21602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等腰三角形 88"/>
          <p:cNvSpPr/>
          <p:nvPr/>
        </p:nvSpPr>
        <p:spPr>
          <a:xfrm>
            <a:off x="1835696" y="4293096"/>
            <a:ext cx="288032" cy="21602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等腰三角形 89"/>
          <p:cNvSpPr/>
          <p:nvPr/>
        </p:nvSpPr>
        <p:spPr>
          <a:xfrm>
            <a:off x="1835696" y="4581128"/>
            <a:ext cx="288032" cy="21602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等腰三角形 90"/>
          <p:cNvSpPr/>
          <p:nvPr/>
        </p:nvSpPr>
        <p:spPr>
          <a:xfrm>
            <a:off x="1835696" y="4941168"/>
            <a:ext cx="288032" cy="21602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等腰三角形 91"/>
          <p:cNvSpPr/>
          <p:nvPr/>
        </p:nvSpPr>
        <p:spPr>
          <a:xfrm>
            <a:off x="2123728" y="4293096"/>
            <a:ext cx="288032" cy="21602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等腰三角形 92"/>
          <p:cNvSpPr/>
          <p:nvPr/>
        </p:nvSpPr>
        <p:spPr>
          <a:xfrm>
            <a:off x="2123728" y="4581128"/>
            <a:ext cx="288032" cy="21602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5" name="圖片 94" descr="Screenshot_20161209-174342.png"/>
          <p:cNvPicPr>
            <a:picLocks noChangeAspect="1"/>
          </p:cNvPicPr>
          <p:nvPr/>
        </p:nvPicPr>
        <p:blipFill>
          <a:blip r:embed="rId4" cstate="print"/>
          <a:srcRect l="25734" t="10101" b="44750"/>
          <a:stretch>
            <a:fillRect/>
          </a:stretch>
        </p:blipFill>
        <p:spPr>
          <a:xfrm rot="16200000">
            <a:off x="4355976" y="4365104"/>
            <a:ext cx="2144836" cy="2318096"/>
          </a:xfrm>
          <a:prstGeom prst="rect">
            <a:avLst/>
          </a:prstGeom>
        </p:spPr>
      </p:pic>
      <p:sp>
        <p:nvSpPr>
          <p:cNvPr id="101" name="文字方塊 100"/>
          <p:cNvSpPr txBox="1"/>
          <p:nvPr/>
        </p:nvSpPr>
        <p:spPr>
          <a:xfrm>
            <a:off x="5220072" y="4421872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1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220072" y="5157192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5580112" y="5147900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4</a:t>
            </a:r>
            <a:endParaRPr lang="en-CA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4499992" y="4437112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5" name="文字方塊 104"/>
          <p:cNvSpPr txBox="1"/>
          <p:nvPr/>
        </p:nvSpPr>
        <p:spPr>
          <a:xfrm>
            <a:off x="4860032" y="5147900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3</a:t>
            </a:r>
            <a:endParaRPr lang="en-CA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31</Words>
  <Application>Microsoft Office PowerPoint</Application>
  <PresentationFormat>如螢幕大小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投影片 1</vt:lpstr>
      <vt:lpstr>投影片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User1</dc:creator>
  <cp:lastModifiedBy>User1</cp:lastModifiedBy>
  <cp:revision>3</cp:revision>
  <dcterms:created xsi:type="dcterms:W3CDTF">2016-12-08T10:25:33Z</dcterms:created>
  <dcterms:modified xsi:type="dcterms:W3CDTF">2016-12-10T01:05:11Z</dcterms:modified>
</cp:coreProperties>
</file>