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p:cViewPr varScale="1">
        <p:scale>
          <a:sx n="54" d="100"/>
          <a:sy n="54" d="100"/>
        </p:scale>
        <p:origin x="-18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B69A-B64B-40C5-A8CD-693C9FD90B17}" type="datetimeFigureOut">
              <a:rPr lang="en-US" smtClean="0"/>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820A-E210-4051-B304-0A0745D97E69}" type="slidenum">
              <a:rPr lang="en-US" smtClean="0"/>
              <a:t>‹#›</a:t>
            </a:fld>
            <a:endParaRPr lang="en-US"/>
          </a:p>
        </p:txBody>
      </p:sp>
    </p:spTree>
    <p:extLst>
      <p:ext uri="{BB962C8B-B14F-4D97-AF65-F5344CB8AC3E}">
        <p14:creationId xmlns:p14="http://schemas.microsoft.com/office/powerpoint/2010/main" val="165894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1</a:t>
            </a:fld>
            <a:endParaRPr lang="en-US"/>
          </a:p>
        </p:txBody>
      </p:sp>
    </p:spTree>
    <p:extLst>
      <p:ext uri="{BB962C8B-B14F-4D97-AF65-F5344CB8AC3E}">
        <p14:creationId xmlns:p14="http://schemas.microsoft.com/office/powerpoint/2010/main" val="333031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רשימת דילוגים בנויה משכבות. השכבה התחתונה ביותר היא רשימה מקושרת רגילה, בה מופיעים כל האיברים במבנה הנתונים הנתון. האיברים מסודרים מהחוליה הקטנה ביותר לחוליה הגדולה ביותר. כל שכבה מוכלת על ידי השכבה מתחתיה. ההסתברות שחוליה  כלשהי, השייכת לרשימה בשכבה , תימצא גם ברשימה בשכבה  היא 0.5. ככלל, סיכויו של איבר כלשהו להימצא בשכבה  הוא , כשהשכבה התחתונה ביותר (אשר מכילה את כל האיברים) מיוצגת על ידי .</a:t>
            </a:r>
            <a:endParaRPr lang="en-US"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2</a:t>
            </a:fld>
            <a:endParaRPr lang="en-US"/>
          </a:p>
        </p:txBody>
      </p:sp>
    </p:spTree>
    <p:extLst>
      <p:ext uri="{BB962C8B-B14F-4D97-AF65-F5344CB8AC3E}">
        <p14:creationId xmlns:p14="http://schemas.microsoft.com/office/powerpoint/2010/main" val="398425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3</a:t>
            </a:fld>
            <a:endParaRPr lang="en-US"/>
          </a:p>
        </p:txBody>
      </p:sp>
    </p:spTree>
    <p:extLst>
      <p:ext uri="{BB962C8B-B14F-4D97-AF65-F5344CB8AC3E}">
        <p14:creationId xmlns:p14="http://schemas.microsoft.com/office/powerpoint/2010/main" val="14560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54594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1330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1847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7730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3233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6494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1AFC7-D76A-4EEC-9719-7152ECDC829E}"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66330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1AFC7-D76A-4EEC-9719-7152ECDC829E}"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25963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AFC7-D76A-4EEC-9719-7152ECDC829E}"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4254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17511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8014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AFC7-D76A-4EEC-9719-7152ECDC829E}"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A7C18-0B6C-486F-ACEB-9A2D7439AB0A}" type="slidenum">
              <a:rPr lang="en-US" smtClean="0"/>
              <a:t>‹#›</a:t>
            </a:fld>
            <a:endParaRPr lang="en-US"/>
          </a:p>
        </p:txBody>
      </p:sp>
    </p:spTree>
    <p:extLst>
      <p:ext uri="{BB962C8B-B14F-4D97-AF65-F5344CB8AC3E}">
        <p14:creationId xmlns:p14="http://schemas.microsoft.com/office/powerpoint/2010/main" val="343762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357.phobos.apple.com/us/r1000/109/Purple/v4/f6/66/67/f66667d8-2abe-1524-5782-2dc147d32688/mzl.yngdfvi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81200"/>
            <a:ext cx="4267199"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38200" y="152400"/>
            <a:ext cx="7772400" cy="1470025"/>
          </a:xfrm>
        </p:spPr>
        <p:txBody>
          <a:bodyPr/>
          <a:lstStyle/>
          <a:p>
            <a:r>
              <a:rPr lang="en-US" sz="8000" dirty="0" smtClean="0"/>
              <a:t>Leap-List</a:t>
            </a:r>
            <a:endParaRPr lang="en-US" dirty="0"/>
          </a:p>
        </p:txBody>
      </p:sp>
    </p:spTree>
    <p:extLst>
      <p:ext uri="{BB962C8B-B14F-4D97-AF65-F5344CB8AC3E}">
        <p14:creationId xmlns:p14="http://schemas.microsoft.com/office/powerpoint/2010/main" val="746705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Leap-List</a:t>
            </a:r>
            <a:endParaRPr lang="en-US" dirty="0"/>
          </a:p>
        </p:txBody>
      </p:sp>
      <p:sp>
        <p:nvSpPr>
          <p:cNvPr id="3" name="Content Placeholder 2"/>
          <p:cNvSpPr>
            <a:spLocks noGrp="1"/>
          </p:cNvSpPr>
          <p:nvPr>
            <p:ph idx="1"/>
          </p:nvPr>
        </p:nvSpPr>
        <p:spPr>
          <a:xfrm>
            <a:off x="457200" y="1600201"/>
            <a:ext cx="8229600" cy="1905000"/>
          </a:xfrm>
        </p:spPr>
        <p:txBody>
          <a:bodyPr>
            <a:normAutofit fontScale="85000" lnSpcReduction="20000"/>
          </a:bodyPr>
          <a:lstStyle/>
          <a:p>
            <a:r>
              <a:rPr lang="en-US" dirty="0" smtClean="0"/>
              <a:t>It’s basically a skip list which has a set of key-value pairs in each node. When each node has a “high” attribute which specifics the highest key possible  in the node.</a:t>
            </a:r>
          </a:p>
          <a:p>
            <a:r>
              <a:rPr lang="en-US" dirty="0" smtClean="0"/>
              <a:t>What’s a skip list?</a:t>
            </a:r>
          </a:p>
          <a:p>
            <a:endParaRPr lang="en-US" dirty="0"/>
          </a:p>
        </p:txBody>
      </p:sp>
      <p:pic>
        <p:nvPicPr>
          <p:cNvPr id="2050" name="Picture 2" descr="Skip lis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8139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2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US" dirty="0" smtClean="0"/>
              <a:t>API</a:t>
            </a:r>
            <a:endParaRPr lang="en-US" dirty="0"/>
          </a:p>
        </p:txBody>
      </p:sp>
      <p:sp>
        <p:nvSpPr>
          <p:cNvPr id="3" name="Content Placeholder 2"/>
          <p:cNvSpPr>
            <a:spLocks noGrp="1"/>
          </p:cNvSpPr>
          <p:nvPr>
            <p:ph idx="1"/>
          </p:nvPr>
        </p:nvSpPr>
        <p:spPr>
          <a:xfrm>
            <a:off x="457200" y="838200"/>
            <a:ext cx="8229600" cy="4906963"/>
          </a:xfrm>
        </p:spPr>
        <p:txBody>
          <a:bodyPr>
            <a:normAutofit fontScale="85000" lnSpcReduction="20000"/>
          </a:bodyPr>
          <a:lstStyle/>
          <a:p>
            <a:r>
              <a:rPr lang="en-US" b="1" dirty="0" smtClean="0"/>
              <a:t>Lookup</a:t>
            </a:r>
          </a:p>
          <a:p>
            <a:pPr lvl="1"/>
            <a:r>
              <a:rPr lang="en-US" dirty="0" smtClean="0"/>
              <a:t>Gets a list, and a key. </a:t>
            </a:r>
          </a:p>
          <a:p>
            <a:pPr lvl="1"/>
            <a:r>
              <a:rPr lang="en-US" dirty="0" smtClean="0"/>
              <a:t>Returns the value associated with the key.</a:t>
            </a:r>
          </a:p>
          <a:p>
            <a:r>
              <a:rPr lang="en-US" dirty="0" smtClean="0"/>
              <a:t>Range Query </a:t>
            </a:r>
          </a:p>
          <a:p>
            <a:pPr lvl="1"/>
            <a:r>
              <a:rPr lang="en-US" dirty="0" smtClean="0"/>
              <a:t>Gets a list, low key and a high key.</a:t>
            </a:r>
          </a:p>
          <a:p>
            <a:pPr lvl="1"/>
            <a:r>
              <a:rPr lang="en-US" dirty="0" smtClean="0"/>
              <a:t>Returns an array of the values associated with the existing keys within the given range.</a:t>
            </a:r>
          </a:p>
          <a:p>
            <a:r>
              <a:rPr lang="en-US" dirty="0" smtClean="0"/>
              <a:t>Update</a:t>
            </a:r>
          </a:p>
          <a:p>
            <a:pPr lvl="1"/>
            <a:r>
              <a:rPr lang="en-US" dirty="0"/>
              <a:t> </a:t>
            </a:r>
            <a:r>
              <a:rPr lang="en-US" dirty="0" smtClean="0"/>
              <a:t>Gets a set of lists, key-value pairs.</a:t>
            </a:r>
          </a:p>
          <a:p>
            <a:pPr lvl="1"/>
            <a:r>
              <a:rPr lang="en-US" dirty="0" smtClean="0"/>
              <a:t>Updates/Inserts any key-value pair to their associated list.</a:t>
            </a:r>
          </a:p>
          <a:p>
            <a:r>
              <a:rPr lang="en-US" dirty="0" smtClean="0"/>
              <a:t>Remove</a:t>
            </a:r>
          </a:p>
          <a:p>
            <a:pPr lvl="1"/>
            <a:r>
              <a:rPr lang="en-US" dirty="0" smtClean="0"/>
              <a:t> Gets a set of lists, key-value pairs.</a:t>
            </a:r>
          </a:p>
          <a:p>
            <a:pPr lvl="1"/>
            <a:r>
              <a:rPr lang="en-US" dirty="0" smtClean="0"/>
              <a:t>Removes the key-value pairs associated with the given list.</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2740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176</Words>
  <Application>Microsoft Office PowerPoint</Application>
  <PresentationFormat>On-screen Show (4:3)</PresentationFormat>
  <Paragraphs>22</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Leap-List</vt:lpstr>
      <vt:lpstr>What is a Leap-List</vt:lpstr>
      <vt:lpstr>API</vt:lpstr>
    </vt:vector>
  </TitlesOfParts>
  <Company>DSP Group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Merian</dc:creator>
  <cp:lastModifiedBy>David Merian</cp:lastModifiedBy>
  <cp:revision>4</cp:revision>
  <dcterms:created xsi:type="dcterms:W3CDTF">2014-12-16T12:07:56Z</dcterms:created>
  <dcterms:modified xsi:type="dcterms:W3CDTF">2014-12-16T13:06:00Z</dcterms:modified>
</cp:coreProperties>
</file>