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8" r:id="rId1"/>
  </p:sldMasterIdLst>
  <p:sldIdLst>
    <p:sldId id="256" r:id="rId2"/>
    <p:sldId id="257" r:id="rId3"/>
    <p:sldId id="273" r:id="rId4"/>
    <p:sldId id="274" r:id="rId5"/>
    <p:sldId id="258" r:id="rId6"/>
    <p:sldId id="259" r:id="rId7"/>
    <p:sldId id="267" r:id="rId8"/>
    <p:sldId id="272" r:id="rId9"/>
    <p:sldId id="268" r:id="rId10"/>
    <p:sldId id="270" r:id="rId11"/>
    <p:sldId id="260" r:id="rId12"/>
    <p:sldId id="262" r:id="rId13"/>
    <p:sldId id="271" r:id="rId14"/>
    <p:sldId id="261" r:id="rId15"/>
    <p:sldId id="263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0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7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0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99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35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5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47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45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2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6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2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yperetz6/GivaAndTak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DA21525-F5E6-2A13-B600-7E7FD992E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7760" y="815081"/>
            <a:ext cx="6736080" cy="2329688"/>
          </a:xfrm>
        </p:spPr>
        <p:txBody>
          <a:bodyPr anchor="b">
            <a:normAutofit/>
          </a:bodyPr>
          <a:lstStyle/>
          <a:p>
            <a:r>
              <a:rPr lang="en-US" sz="9600" dirty="0"/>
              <a:t>GIVE&amp;TAKE</a:t>
            </a:r>
            <a:endParaRPr lang="he-IL" sz="96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F9602FD-BF14-5EA0-078B-D2BE6F41E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r"/>
            <a:r>
              <a:rPr lang="he-IL" dirty="0"/>
              <a:t>מגיש:</a:t>
            </a:r>
          </a:p>
          <a:p>
            <a:pPr algn="r"/>
            <a:r>
              <a:rPr lang="he-IL" dirty="0"/>
              <a:t> שי פרץ 203464870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D937B0"/>
          </a:solidFill>
          <a:ln w="38100" cap="rnd">
            <a:solidFill>
              <a:srgbClr val="D937B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רקע טכנולוגיית רשת">
            <a:extLst>
              <a:ext uri="{FF2B5EF4-FFF2-40B4-BE49-F238E27FC236}">
                <a16:creationId xmlns:a16="http://schemas.microsoft.com/office/drawing/2014/main" id="{D4778003-0566-5A30-046A-9314E082A4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81" r="13060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6801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252FAA-526C-1F3C-4EFA-529E0B87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קישור </a:t>
            </a:r>
            <a:r>
              <a:rPr lang="he-IL" dirty="0" err="1"/>
              <a:t>לגיט</a:t>
            </a:r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5832006-74E3-94D0-B861-C12EC7889720}"/>
              </a:ext>
            </a:extLst>
          </p:cNvPr>
          <p:cNvSpPr txBox="1"/>
          <p:nvPr/>
        </p:nvSpPr>
        <p:spPr>
          <a:xfrm>
            <a:off x="3051313" y="2504661"/>
            <a:ext cx="6341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linkClick r:id="rId2"/>
              </a:rPr>
              <a:t>https://github.com/shayperetz6/GiveAndTake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1446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459854C-CDEB-D588-A837-E793AC94D0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17" r="1" b="4825"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00235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E0B6E2-7CE8-4D86-87FC-4B58A7D8E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C79DB5A-C8DA-07A5-F618-5EF77B5670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1" r="1" b="2549"/>
          <a:stretch/>
        </p:blipFill>
        <p:spPr>
          <a:xfrm>
            <a:off x="577637" y="424330"/>
            <a:ext cx="11036726" cy="5869478"/>
          </a:xfrm>
          <a:custGeom>
            <a:avLst/>
            <a:gdLst/>
            <a:ahLst/>
            <a:cxnLst/>
            <a:rect l="l" t="t" r="r" b="b"/>
            <a:pathLst>
              <a:path w="10630858" h="5869478">
                <a:moveTo>
                  <a:pt x="5791061" y="218"/>
                </a:moveTo>
                <a:cubicBezTo>
                  <a:pt x="5877327" y="-560"/>
                  <a:pt x="5971399" y="626"/>
                  <a:pt x="6073275" y="5793"/>
                </a:cubicBezTo>
                <a:cubicBezTo>
                  <a:pt x="6098744" y="7086"/>
                  <a:pt x="6121786" y="8165"/>
                  <a:pt x="6142651" y="9057"/>
                </a:cubicBezTo>
                <a:lnTo>
                  <a:pt x="6164185" y="9874"/>
                </a:lnTo>
                <a:lnTo>
                  <a:pt x="6258731" y="5793"/>
                </a:lnTo>
                <a:lnTo>
                  <a:pt x="6319194" y="2002"/>
                </a:lnTo>
                <a:lnTo>
                  <a:pt x="6413049" y="11772"/>
                </a:lnTo>
                <a:cubicBezTo>
                  <a:pt x="6592720" y="42783"/>
                  <a:pt x="6774188" y="66100"/>
                  <a:pt x="6956654" y="46745"/>
                </a:cubicBezTo>
                <a:cubicBezTo>
                  <a:pt x="7082424" y="33223"/>
                  <a:pt x="7207994" y="25294"/>
                  <a:pt x="7334364" y="25763"/>
                </a:cubicBezTo>
                <a:cubicBezTo>
                  <a:pt x="7624835" y="25763"/>
                  <a:pt x="7915502" y="28559"/>
                  <a:pt x="8205974" y="22730"/>
                </a:cubicBezTo>
                <a:cubicBezTo>
                  <a:pt x="8464499" y="17601"/>
                  <a:pt x="8722029" y="6412"/>
                  <a:pt x="8980756" y="34620"/>
                </a:cubicBezTo>
                <a:cubicBezTo>
                  <a:pt x="9362658" y="76124"/>
                  <a:pt x="9746556" y="62832"/>
                  <a:pt x="10129655" y="57937"/>
                </a:cubicBezTo>
                <a:lnTo>
                  <a:pt x="10163726" y="56766"/>
                </a:lnTo>
                <a:lnTo>
                  <a:pt x="10254950" y="73131"/>
                </a:lnTo>
                <a:lnTo>
                  <a:pt x="10311819" y="101928"/>
                </a:lnTo>
                <a:cubicBezTo>
                  <a:pt x="10479504" y="200737"/>
                  <a:pt x="10591476" y="367254"/>
                  <a:pt x="10625532" y="561669"/>
                </a:cubicBezTo>
                <a:lnTo>
                  <a:pt x="10626834" y="578090"/>
                </a:lnTo>
                <a:lnTo>
                  <a:pt x="10611964" y="734537"/>
                </a:lnTo>
                <a:cubicBezTo>
                  <a:pt x="10602387" y="823467"/>
                  <a:pt x="10587763" y="913306"/>
                  <a:pt x="10611964" y="1001326"/>
                </a:cubicBezTo>
                <a:cubicBezTo>
                  <a:pt x="10628543" y="1062669"/>
                  <a:pt x="10632231" y="1127783"/>
                  <a:pt x="10622705" y="1191154"/>
                </a:cubicBezTo>
                <a:cubicBezTo>
                  <a:pt x="10606645" y="1303627"/>
                  <a:pt x="10603293" y="1418084"/>
                  <a:pt x="10612740" y="1531572"/>
                </a:cubicBezTo>
                <a:cubicBezTo>
                  <a:pt x="10618978" y="1606398"/>
                  <a:pt x="10618020" y="1681815"/>
                  <a:pt x="10609893" y="1756397"/>
                </a:cubicBezTo>
                <a:cubicBezTo>
                  <a:pt x="10599152" y="1856690"/>
                  <a:pt x="10582457" y="1958800"/>
                  <a:pt x="10602776" y="2059394"/>
                </a:cubicBezTo>
                <a:cubicBezTo>
                  <a:pt x="10635130" y="2219226"/>
                  <a:pt x="10628659" y="2378906"/>
                  <a:pt x="10615717" y="2539949"/>
                </a:cubicBezTo>
                <a:cubicBezTo>
                  <a:pt x="10606011" y="2659785"/>
                  <a:pt x="10595269" y="2780984"/>
                  <a:pt x="10614682" y="2902183"/>
                </a:cubicBezTo>
                <a:cubicBezTo>
                  <a:pt x="10623029" y="2958418"/>
                  <a:pt x="10623029" y="3015928"/>
                  <a:pt x="10614682" y="3072165"/>
                </a:cubicBezTo>
                <a:cubicBezTo>
                  <a:pt x="10604587" y="3147914"/>
                  <a:pt x="10595010" y="3222907"/>
                  <a:pt x="10607952" y="3299413"/>
                </a:cubicBezTo>
                <a:cubicBezTo>
                  <a:pt x="10613646" y="3332743"/>
                  <a:pt x="10617917" y="3366376"/>
                  <a:pt x="10620894" y="3400009"/>
                </a:cubicBezTo>
                <a:cubicBezTo>
                  <a:pt x="10626822" y="3485877"/>
                  <a:pt x="10624699" y="3572233"/>
                  <a:pt x="10614553" y="3657556"/>
                </a:cubicBezTo>
                <a:cubicBezTo>
                  <a:pt x="10604846" y="3756637"/>
                  <a:pt x="10620635" y="3856323"/>
                  <a:pt x="10607694" y="3955100"/>
                </a:cubicBezTo>
                <a:cubicBezTo>
                  <a:pt x="10598504" y="4034653"/>
                  <a:pt x="10598155" y="4115265"/>
                  <a:pt x="10606658" y="4194923"/>
                </a:cubicBezTo>
                <a:cubicBezTo>
                  <a:pt x="10621954" y="4345512"/>
                  <a:pt x="10620998" y="4497755"/>
                  <a:pt x="10603811" y="4648057"/>
                </a:cubicBezTo>
                <a:cubicBezTo>
                  <a:pt x="10593198" y="4735775"/>
                  <a:pt x="10587116" y="4826067"/>
                  <a:pt x="10606140" y="4912119"/>
                </a:cubicBezTo>
                <a:cubicBezTo>
                  <a:pt x="10628530" y="5013245"/>
                  <a:pt x="10633189" y="5114446"/>
                  <a:pt x="10629921" y="5215515"/>
                </a:cubicBezTo>
                <a:lnTo>
                  <a:pt x="10625356" y="5273604"/>
                </a:lnTo>
                <a:lnTo>
                  <a:pt x="10624284" y="5284086"/>
                </a:lnTo>
                <a:cubicBezTo>
                  <a:pt x="10601148" y="5404993"/>
                  <a:pt x="10545219" y="5529874"/>
                  <a:pt x="10458692" y="5632218"/>
                </a:cubicBezTo>
                <a:lnTo>
                  <a:pt x="10418904" y="5670857"/>
                </a:lnTo>
                <a:lnTo>
                  <a:pt x="10417064" y="5673484"/>
                </a:lnTo>
                <a:cubicBezTo>
                  <a:pt x="10307992" y="5802550"/>
                  <a:pt x="10158402" y="5877799"/>
                  <a:pt x="9954609" y="5858572"/>
                </a:cubicBezTo>
                <a:cubicBezTo>
                  <a:pt x="9860355" y="5870096"/>
                  <a:pt x="9750551" y="5855439"/>
                  <a:pt x="9657171" y="5854061"/>
                </a:cubicBezTo>
                <a:lnTo>
                  <a:pt x="9612467" y="5856387"/>
                </a:lnTo>
                <a:lnTo>
                  <a:pt x="9279984" y="5838331"/>
                </a:lnTo>
                <a:cubicBezTo>
                  <a:pt x="9153141" y="5834280"/>
                  <a:pt x="9026273" y="5834164"/>
                  <a:pt x="8899305" y="5841275"/>
                </a:cubicBezTo>
                <a:cubicBezTo>
                  <a:pt x="8761407" y="5850940"/>
                  <a:pt x="8623304" y="5854733"/>
                  <a:pt x="8485266" y="5852671"/>
                </a:cubicBezTo>
                <a:lnTo>
                  <a:pt x="8314842" y="5842884"/>
                </a:lnTo>
                <a:lnTo>
                  <a:pt x="8193631" y="5825368"/>
                </a:lnTo>
                <a:lnTo>
                  <a:pt x="8029897" y="5818284"/>
                </a:lnTo>
                <a:lnTo>
                  <a:pt x="8028296" y="5817260"/>
                </a:lnTo>
                <a:lnTo>
                  <a:pt x="8008332" y="5817260"/>
                </a:lnTo>
                <a:lnTo>
                  <a:pt x="8006732" y="5818114"/>
                </a:lnTo>
                <a:lnTo>
                  <a:pt x="7839115" y="5825368"/>
                </a:lnTo>
                <a:lnTo>
                  <a:pt x="7801585" y="5830791"/>
                </a:lnTo>
                <a:lnTo>
                  <a:pt x="7734233" y="5834980"/>
                </a:lnTo>
                <a:lnTo>
                  <a:pt x="7482820" y="5855530"/>
                </a:lnTo>
                <a:lnTo>
                  <a:pt x="7445741" y="5854102"/>
                </a:lnTo>
                <a:lnTo>
                  <a:pt x="7403701" y="5858035"/>
                </a:lnTo>
                <a:lnTo>
                  <a:pt x="7155292" y="5854564"/>
                </a:lnTo>
                <a:cubicBezTo>
                  <a:pt x="6874805" y="5835913"/>
                  <a:pt x="6593917" y="5824488"/>
                  <a:pt x="6312830" y="5849900"/>
                </a:cubicBezTo>
                <a:lnTo>
                  <a:pt x="6232577" y="5855788"/>
                </a:lnTo>
                <a:lnTo>
                  <a:pt x="6231985" y="5855764"/>
                </a:lnTo>
                <a:lnTo>
                  <a:pt x="6166003" y="5858572"/>
                </a:lnTo>
                <a:cubicBezTo>
                  <a:pt x="6100624" y="5861901"/>
                  <a:pt x="6043822" y="5864887"/>
                  <a:pt x="5993271" y="5866513"/>
                </a:cubicBezTo>
                <a:lnTo>
                  <a:pt x="5925657" y="5866398"/>
                </a:lnTo>
                <a:lnTo>
                  <a:pt x="5833706" y="5859695"/>
                </a:lnTo>
                <a:cubicBezTo>
                  <a:pt x="5697214" y="5841788"/>
                  <a:pt x="5559607" y="5838897"/>
                  <a:pt x="5422657" y="5851067"/>
                </a:cubicBezTo>
                <a:lnTo>
                  <a:pt x="5250035" y="5858044"/>
                </a:lnTo>
                <a:lnTo>
                  <a:pt x="5151093" y="5858278"/>
                </a:lnTo>
                <a:lnTo>
                  <a:pt x="4972680" y="5851067"/>
                </a:lnTo>
                <a:cubicBezTo>
                  <a:pt x="4829141" y="5841741"/>
                  <a:pt x="4685204" y="5826120"/>
                  <a:pt x="4542066" y="5842905"/>
                </a:cubicBezTo>
                <a:cubicBezTo>
                  <a:pt x="4491758" y="5848734"/>
                  <a:pt x="4441488" y="5852626"/>
                  <a:pt x="4391242" y="5854962"/>
                </a:cubicBezTo>
                <a:lnTo>
                  <a:pt x="4246482" y="5857576"/>
                </a:lnTo>
                <a:lnTo>
                  <a:pt x="4221030" y="5856572"/>
                </a:lnTo>
                <a:lnTo>
                  <a:pt x="4218005" y="5856681"/>
                </a:lnTo>
                <a:lnTo>
                  <a:pt x="3939367" y="5844305"/>
                </a:lnTo>
                <a:cubicBezTo>
                  <a:pt x="3773470" y="5832648"/>
                  <a:pt x="3606974" y="5815626"/>
                  <a:pt x="3441875" y="5843140"/>
                </a:cubicBezTo>
                <a:cubicBezTo>
                  <a:pt x="3386806" y="5851400"/>
                  <a:pt x="3331601" y="5858126"/>
                  <a:pt x="3276306" y="5863318"/>
                </a:cubicBezTo>
                <a:lnTo>
                  <a:pt x="3225006" y="5866706"/>
                </a:lnTo>
                <a:lnTo>
                  <a:pt x="3194056" y="5866407"/>
                </a:lnTo>
                <a:lnTo>
                  <a:pt x="3082891" y="5863061"/>
                </a:lnTo>
                <a:lnTo>
                  <a:pt x="3013959" y="5869302"/>
                </a:lnTo>
                <a:cubicBezTo>
                  <a:pt x="2910698" y="5871464"/>
                  <a:pt x="2845426" y="5852913"/>
                  <a:pt x="2748311" y="5858572"/>
                </a:cubicBezTo>
                <a:cubicBezTo>
                  <a:pt x="2736171" y="5859279"/>
                  <a:pt x="2721419" y="5860082"/>
                  <a:pt x="2704411" y="5860936"/>
                </a:cubicBezTo>
                <a:lnTo>
                  <a:pt x="2650475" y="5863440"/>
                </a:lnTo>
                <a:lnTo>
                  <a:pt x="2436349" y="5854816"/>
                </a:lnTo>
                <a:cubicBezTo>
                  <a:pt x="2095150" y="5845165"/>
                  <a:pt x="1753811" y="5845122"/>
                  <a:pt x="1412584" y="5830782"/>
                </a:cubicBezTo>
                <a:cubicBezTo>
                  <a:pt x="1262458" y="5824256"/>
                  <a:pt x="1113131" y="5859227"/>
                  <a:pt x="963404" y="5861093"/>
                </a:cubicBezTo>
                <a:cubicBezTo>
                  <a:pt x="896140" y="5861967"/>
                  <a:pt x="828812" y="5861342"/>
                  <a:pt x="761431" y="5859896"/>
                </a:cubicBezTo>
                <a:lnTo>
                  <a:pt x="637698" y="5856158"/>
                </a:lnTo>
                <a:lnTo>
                  <a:pt x="592997" y="5853711"/>
                </a:lnTo>
                <a:cubicBezTo>
                  <a:pt x="391136" y="5830428"/>
                  <a:pt x="227663" y="5724844"/>
                  <a:pt x="123577" y="5564333"/>
                </a:cubicBezTo>
                <a:lnTo>
                  <a:pt x="99502" y="5518240"/>
                </a:lnTo>
                <a:lnTo>
                  <a:pt x="95609" y="5512764"/>
                </a:lnTo>
                <a:lnTo>
                  <a:pt x="86221" y="5492812"/>
                </a:lnTo>
                <a:lnTo>
                  <a:pt x="61763" y="5445986"/>
                </a:lnTo>
                <a:lnTo>
                  <a:pt x="56991" y="5430695"/>
                </a:lnTo>
                <a:lnTo>
                  <a:pt x="41922" y="5398673"/>
                </a:lnTo>
                <a:lnTo>
                  <a:pt x="25760" y="5339273"/>
                </a:lnTo>
                <a:lnTo>
                  <a:pt x="16811" y="5271956"/>
                </a:lnTo>
                <a:cubicBezTo>
                  <a:pt x="9305" y="5238090"/>
                  <a:pt x="4710" y="5203585"/>
                  <a:pt x="3092" y="5168860"/>
                </a:cubicBezTo>
                <a:cubicBezTo>
                  <a:pt x="-7132" y="5042101"/>
                  <a:pt x="10081" y="4917108"/>
                  <a:pt x="24446" y="4791844"/>
                </a:cubicBezTo>
                <a:cubicBezTo>
                  <a:pt x="34023" y="4712006"/>
                  <a:pt x="48647" y="4631352"/>
                  <a:pt x="24446" y="4552331"/>
                </a:cubicBezTo>
                <a:cubicBezTo>
                  <a:pt x="7867" y="4497261"/>
                  <a:pt x="4180" y="4438805"/>
                  <a:pt x="13705" y="4381912"/>
                </a:cubicBezTo>
                <a:cubicBezTo>
                  <a:pt x="29766" y="4280940"/>
                  <a:pt x="33117" y="4178184"/>
                  <a:pt x="23670" y="4076300"/>
                </a:cubicBezTo>
                <a:cubicBezTo>
                  <a:pt x="17432" y="4009125"/>
                  <a:pt x="18390" y="3941419"/>
                  <a:pt x="26517" y="3874462"/>
                </a:cubicBezTo>
                <a:cubicBezTo>
                  <a:pt x="37258" y="3784423"/>
                  <a:pt x="53954" y="3692752"/>
                  <a:pt x="33635" y="3602444"/>
                </a:cubicBezTo>
                <a:cubicBezTo>
                  <a:pt x="1280" y="3458954"/>
                  <a:pt x="7751" y="3315599"/>
                  <a:pt x="20694" y="3171022"/>
                </a:cubicBezTo>
                <a:cubicBezTo>
                  <a:pt x="30400" y="3063439"/>
                  <a:pt x="41141" y="2954632"/>
                  <a:pt x="21728" y="2845824"/>
                </a:cubicBezTo>
                <a:cubicBezTo>
                  <a:pt x="13381" y="2795337"/>
                  <a:pt x="13381" y="2743709"/>
                  <a:pt x="21728" y="2693221"/>
                </a:cubicBezTo>
                <a:cubicBezTo>
                  <a:pt x="31823" y="2625218"/>
                  <a:pt x="41400" y="2557892"/>
                  <a:pt x="28458" y="2489208"/>
                </a:cubicBezTo>
                <a:cubicBezTo>
                  <a:pt x="22764" y="2459285"/>
                  <a:pt x="18493" y="2429092"/>
                  <a:pt x="15516" y="2398898"/>
                </a:cubicBezTo>
                <a:cubicBezTo>
                  <a:pt x="9589" y="2321809"/>
                  <a:pt x="11711" y="2244283"/>
                  <a:pt x="21857" y="2167683"/>
                </a:cubicBezTo>
                <a:cubicBezTo>
                  <a:pt x="31564" y="2078733"/>
                  <a:pt x="15776" y="1989238"/>
                  <a:pt x="28717" y="1900560"/>
                </a:cubicBezTo>
                <a:cubicBezTo>
                  <a:pt x="37907" y="1829142"/>
                  <a:pt x="38255" y="1756772"/>
                  <a:pt x="29752" y="1685258"/>
                </a:cubicBezTo>
                <a:cubicBezTo>
                  <a:pt x="14456" y="1550065"/>
                  <a:pt x="15412" y="1413389"/>
                  <a:pt x="32599" y="1278454"/>
                </a:cubicBezTo>
                <a:cubicBezTo>
                  <a:pt x="43212" y="1199704"/>
                  <a:pt x="49294" y="1118644"/>
                  <a:pt x="30270" y="1041390"/>
                </a:cubicBezTo>
                <a:cubicBezTo>
                  <a:pt x="-14509" y="859818"/>
                  <a:pt x="11634" y="677973"/>
                  <a:pt x="30270" y="497354"/>
                </a:cubicBezTo>
                <a:lnTo>
                  <a:pt x="31725" y="472895"/>
                </a:lnTo>
                <a:lnTo>
                  <a:pt x="43781" y="427827"/>
                </a:lnTo>
                <a:lnTo>
                  <a:pt x="50994" y="413476"/>
                </a:lnTo>
                <a:lnTo>
                  <a:pt x="58372" y="387895"/>
                </a:lnTo>
                <a:cubicBezTo>
                  <a:pt x="111660" y="254431"/>
                  <a:pt x="198390" y="154469"/>
                  <a:pt x="306361" y="90092"/>
                </a:cubicBezTo>
                <a:lnTo>
                  <a:pt x="343340" y="71955"/>
                </a:lnTo>
                <a:lnTo>
                  <a:pt x="451947" y="55771"/>
                </a:lnTo>
                <a:lnTo>
                  <a:pt x="480681" y="50638"/>
                </a:lnTo>
                <a:lnTo>
                  <a:pt x="500476" y="51097"/>
                </a:lnTo>
                <a:cubicBezTo>
                  <a:pt x="614729" y="49684"/>
                  <a:pt x="728933" y="43772"/>
                  <a:pt x="843024" y="32056"/>
                </a:cubicBezTo>
                <a:cubicBezTo>
                  <a:pt x="1123212" y="7156"/>
                  <a:pt x="1404499" y="3566"/>
                  <a:pt x="1685086" y="21332"/>
                </a:cubicBezTo>
                <a:cubicBezTo>
                  <a:pt x="1938623" y="33688"/>
                  <a:pt x="2191759" y="64000"/>
                  <a:pt x="2445896" y="38121"/>
                </a:cubicBezTo>
                <a:cubicBezTo>
                  <a:pt x="2489616" y="33690"/>
                  <a:pt x="2532937" y="26111"/>
                  <a:pt x="2576333" y="19030"/>
                </a:cubicBezTo>
                <a:lnTo>
                  <a:pt x="2696353" y="4251"/>
                </a:lnTo>
                <a:lnTo>
                  <a:pt x="2745536" y="5232"/>
                </a:lnTo>
                <a:cubicBezTo>
                  <a:pt x="2818993" y="6452"/>
                  <a:pt x="2887864" y="7004"/>
                  <a:pt x="2947014" y="5793"/>
                </a:cubicBezTo>
                <a:cubicBezTo>
                  <a:pt x="3006163" y="4584"/>
                  <a:pt x="3060036" y="3178"/>
                  <a:pt x="3110399" y="1949"/>
                </a:cubicBezTo>
                <a:lnTo>
                  <a:pt x="3199002" y="221"/>
                </a:lnTo>
                <a:lnTo>
                  <a:pt x="3325015" y="3583"/>
                </a:lnTo>
                <a:cubicBezTo>
                  <a:pt x="3530714" y="12997"/>
                  <a:pt x="3736239" y="28910"/>
                  <a:pt x="3941762" y="43248"/>
                </a:cubicBezTo>
                <a:cubicBezTo>
                  <a:pt x="4091489" y="53739"/>
                  <a:pt x="4241215" y="66563"/>
                  <a:pt x="4390942" y="37886"/>
                </a:cubicBezTo>
                <a:cubicBezTo>
                  <a:pt x="4517292" y="15154"/>
                  <a:pt x="4645537" y="10467"/>
                  <a:pt x="4772844" y="23896"/>
                </a:cubicBezTo>
                <a:cubicBezTo>
                  <a:pt x="4885597" y="37327"/>
                  <a:pt x="4999052" y="40520"/>
                  <a:pt x="5112224" y="33456"/>
                </a:cubicBezTo>
                <a:lnTo>
                  <a:pt x="5477482" y="6922"/>
                </a:lnTo>
                <a:lnTo>
                  <a:pt x="5517883" y="7607"/>
                </a:lnTo>
                <a:lnTo>
                  <a:pt x="5555683" y="6426"/>
                </a:lnTo>
                <a:cubicBezTo>
                  <a:pt x="5626335" y="3737"/>
                  <a:pt x="5704795" y="995"/>
                  <a:pt x="5791061" y="21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42713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B67C63-21CE-4DD4-B07B-F0EA5AC8F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7DE8F64-CC56-4CD8-CD2D-55E766D847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67"/>
          <a:stretch/>
        </p:blipFill>
        <p:spPr>
          <a:xfrm>
            <a:off x="-3028" y="1920237"/>
            <a:ext cx="12191980" cy="4206245"/>
          </a:xfrm>
          <a:custGeom>
            <a:avLst/>
            <a:gdLst/>
            <a:ahLst/>
            <a:cxnLst/>
            <a:rect l="l" t="t" r="r" b="b"/>
            <a:pathLst>
              <a:path w="12192000" h="4206245">
                <a:moveTo>
                  <a:pt x="7221828" y="879"/>
                </a:moveTo>
                <a:cubicBezTo>
                  <a:pt x="7321999" y="5084"/>
                  <a:pt x="7421080" y="23261"/>
                  <a:pt x="7520947" y="31075"/>
                </a:cubicBezTo>
                <a:cubicBezTo>
                  <a:pt x="7615987" y="38571"/>
                  <a:pt x="7711026" y="49499"/>
                  <a:pt x="7806574" y="34506"/>
                </a:cubicBezTo>
                <a:cubicBezTo>
                  <a:pt x="7900292" y="21762"/>
                  <a:pt x="7995077" y="18776"/>
                  <a:pt x="8089405" y="25612"/>
                </a:cubicBezTo>
                <a:cubicBezTo>
                  <a:pt x="8193720" y="30821"/>
                  <a:pt x="8297780" y="48101"/>
                  <a:pt x="8402730" y="33616"/>
                </a:cubicBezTo>
                <a:cubicBezTo>
                  <a:pt x="8415956" y="32269"/>
                  <a:pt x="8429310" y="34010"/>
                  <a:pt x="8441737" y="38699"/>
                </a:cubicBezTo>
                <a:cubicBezTo>
                  <a:pt x="8482535" y="52255"/>
                  <a:pt x="8526485" y="53094"/>
                  <a:pt x="8567778" y="41113"/>
                </a:cubicBezTo>
                <a:cubicBezTo>
                  <a:pt x="8619999" y="27213"/>
                  <a:pt x="8674837" y="26297"/>
                  <a:pt x="8727490" y="38445"/>
                </a:cubicBezTo>
                <a:cubicBezTo>
                  <a:pt x="8805758" y="55470"/>
                  <a:pt x="8884280" y="72242"/>
                  <a:pt x="8965724" y="58266"/>
                </a:cubicBezTo>
                <a:cubicBezTo>
                  <a:pt x="9013117" y="50261"/>
                  <a:pt x="9057079" y="30821"/>
                  <a:pt x="9103836" y="21673"/>
                </a:cubicBezTo>
                <a:cubicBezTo>
                  <a:pt x="9238517" y="-4628"/>
                  <a:pt x="9374470" y="3249"/>
                  <a:pt x="9510422" y="12143"/>
                </a:cubicBezTo>
                <a:cubicBezTo>
                  <a:pt x="9643198" y="20910"/>
                  <a:pt x="9775338" y="38952"/>
                  <a:pt x="9908876" y="36284"/>
                </a:cubicBezTo>
                <a:cubicBezTo>
                  <a:pt x="9937311" y="36500"/>
                  <a:pt x="9965684" y="38876"/>
                  <a:pt x="9993750" y="43400"/>
                </a:cubicBezTo>
                <a:cubicBezTo>
                  <a:pt x="10097938" y="57122"/>
                  <a:pt x="10202634" y="70082"/>
                  <a:pt x="10305678" y="42383"/>
                </a:cubicBezTo>
                <a:cubicBezTo>
                  <a:pt x="10398062" y="17340"/>
                  <a:pt x="10494461" y="10695"/>
                  <a:pt x="10589399" y="22816"/>
                </a:cubicBezTo>
                <a:cubicBezTo>
                  <a:pt x="10714411" y="39194"/>
                  <a:pt x="10840770" y="42777"/>
                  <a:pt x="10966507" y="33489"/>
                </a:cubicBezTo>
                <a:cubicBezTo>
                  <a:pt x="11005971" y="29563"/>
                  <a:pt x="11045651" y="28153"/>
                  <a:pt x="11085306" y="29296"/>
                </a:cubicBezTo>
                <a:cubicBezTo>
                  <a:pt x="11374490" y="42510"/>
                  <a:pt x="11664564" y="25103"/>
                  <a:pt x="11953240" y="55851"/>
                </a:cubicBezTo>
                <a:cubicBezTo>
                  <a:pt x="11998873" y="61232"/>
                  <a:pt x="12044817" y="61626"/>
                  <a:pt x="12090273" y="57111"/>
                </a:cubicBezTo>
                <a:lnTo>
                  <a:pt x="12192000" y="35723"/>
                </a:lnTo>
                <a:lnTo>
                  <a:pt x="12192000" y="4206245"/>
                </a:lnTo>
                <a:lnTo>
                  <a:pt x="0" y="4206245"/>
                </a:lnTo>
                <a:lnTo>
                  <a:pt x="0" y="36060"/>
                </a:lnTo>
                <a:lnTo>
                  <a:pt x="6227" y="34760"/>
                </a:lnTo>
                <a:cubicBezTo>
                  <a:pt x="22764" y="29906"/>
                  <a:pt x="39831" y="27085"/>
                  <a:pt x="57050" y="26374"/>
                </a:cubicBezTo>
                <a:cubicBezTo>
                  <a:pt x="189699" y="9729"/>
                  <a:pt x="322475" y="14176"/>
                  <a:pt x="455759" y="19640"/>
                </a:cubicBezTo>
                <a:cubicBezTo>
                  <a:pt x="687894" y="29042"/>
                  <a:pt x="920283" y="39969"/>
                  <a:pt x="1152799" y="36666"/>
                </a:cubicBezTo>
                <a:cubicBezTo>
                  <a:pt x="1388746" y="33235"/>
                  <a:pt x="1624184" y="40478"/>
                  <a:pt x="1859877" y="50007"/>
                </a:cubicBezTo>
                <a:cubicBezTo>
                  <a:pt x="1963175" y="53946"/>
                  <a:pt x="2067109" y="57884"/>
                  <a:pt x="2168755" y="28534"/>
                </a:cubicBezTo>
                <a:cubicBezTo>
                  <a:pt x="2191727" y="23159"/>
                  <a:pt x="2215678" y="23680"/>
                  <a:pt x="2238383" y="30059"/>
                </a:cubicBezTo>
                <a:cubicBezTo>
                  <a:pt x="2352481" y="56614"/>
                  <a:pt x="2467214" y="64491"/>
                  <a:pt x="2582583" y="38317"/>
                </a:cubicBezTo>
                <a:cubicBezTo>
                  <a:pt x="2715206" y="9602"/>
                  <a:pt x="2851717" y="3465"/>
                  <a:pt x="2986373" y="20148"/>
                </a:cubicBezTo>
                <a:cubicBezTo>
                  <a:pt x="3109493" y="33870"/>
                  <a:pt x="3233247" y="48736"/>
                  <a:pt x="3356620" y="37682"/>
                </a:cubicBezTo>
                <a:cubicBezTo>
                  <a:pt x="3551528" y="20148"/>
                  <a:pt x="3746180" y="35395"/>
                  <a:pt x="3941087" y="40096"/>
                </a:cubicBezTo>
                <a:cubicBezTo>
                  <a:pt x="4005887" y="41621"/>
                  <a:pt x="4071068" y="54962"/>
                  <a:pt x="4135486" y="43018"/>
                </a:cubicBezTo>
                <a:cubicBezTo>
                  <a:pt x="4237006" y="24214"/>
                  <a:pt x="4337382" y="31456"/>
                  <a:pt x="4439028" y="42002"/>
                </a:cubicBezTo>
                <a:cubicBezTo>
                  <a:pt x="4633681" y="62332"/>
                  <a:pt x="4828207" y="72115"/>
                  <a:pt x="5021970" y="33997"/>
                </a:cubicBezTo>
                <a:cubicBezTo>
                  <a:pt x="5082069" y="22054"/>
                  <a:pt x="5141786" y="15193"/>
                  <a:pt x="5202902" y="31202"/>
                </a:cubicBezTo>
                <a:cubicBezTo>
                  <a:pt x="5229888" y="37364"/>
                  <a:pt x="5257981" y="36844"/>
                  <a:pt x="5284727" y="29678"/>
                </a:cubicBezTo>
                <a:cubicBezTo>
                  <a:pt x="5374023" y="9971"/>
                  <a:pt x="5466013" y="5676"/>
                  <a:pt x="5556757" y="16972"/>
                </a:cubicBezTo>
                <a:cubicBezTo>
                  <a:pt x="5631597" y="24214"/>
                  <a:pt x="5706686" y="29296"/>
                  <a:pt x="5781523" y="36920"/>
                </a:cubicBezTo>
                <a:cubicBezTo>
                  <a:pt x="5814812" y="40350"/>
                  <a:pt x="5848485" y="27645"/>
                  <a:pt x="5881264" y="39334"/>
                </a:cubicBezTo>
                <a:cubicBezTo>
                  <a:pt x="5953687" y="65254"/>
                  <a:pt x="6027889" y="62585"/>
                  <a:pt x="6101074" y="48101"/>
                </a:cubicBezTo>
                <a:cubicBezTo>
                  <a:pt x="6253468" y="16133"/>
                  <a:pt x="6410016" y="8916"/>
                  <a:pt x="6564709" y="26755"/>
                </a:cubicBezTo>
                <a:cubicBezTo>
                  <a:pt x="6628873" y="35141"/>
                  <a:pt x="6693292" y="47847"/>
                  <a:pt x="6758599" y="35141"/>
                </a:cubicBezTo>
                <a:cubicBezTo>
                  <a:pt x="6764749" y="34048"/>
                  <a:pt x="6770937" y="36818"/>
                  <a:pt x="6774228" y="42129"/>
                </a:cubicBezTo>
                <a:cubicBezTo>
                  <a:pt x="6806500" y="81517"/>
                  <a:pt x="6848429" y="80246"/>
                  <a:pt x="6891248" y="67541"/>
                </a:cubicBezTo>
                <a:cubicBezTo>
                  <a:pt x="6919353" y="58837"/>
                  <a:pt x="6946899" y="48406"/>
                  <a:pt x="6973708" y="36284"/>
                </a:cubicBezTo>
                <a:cubicBezTo>
                  <a:pt x="7020644" y="16819"/>
                  <a:pt x="7070501" y="5308"/>
                  <a:pt x="7121223" y="2233"/>
                </a:cubicBezTo>
                <a:cubicBezTo>
                  <a:pt x="7154926" y="-372"/>
                  <a:pt x="7188437" y="-522"/>
                  <a:pt x="7221828" y="87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46712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75C13000-198A-F3BF-9A19-D4BBA6162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080" y="658090"/>
            <a:ext cx="8764546" cy="619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55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D49812-7215-E9D0-E5AC-04CE5088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מסכים</a:t>
            </a:r>
          </a:p>
        </p:txBody>
      </p:sp>
      <p:pic>
        <p:nvPicPr>
          <p:cNvPr id="5" name="תמונה 4" descr="תמונה שמכילה טקסט, צילום מסך, כרטיס ביקור, אוסף תמונות&#10;&#10;התיאור נוצר באופן אוטומטי">
            <a:extLst>
              <a:ext uri="{FF2B5EF4-FFF2-40B4-BE49-F238E27FC236}">
                <a16:creationId xmlns:a16="http://schemas.microsoft.com/office/drawing/2014/main" id="{ED15A97E-B1FF-9CD7-51D1-750E58303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430" y="2464904"/>
            <a:ext cx="3336324" cy="4393096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8267716-F566-D01C-5A32-9860DDDFB396}"/>
              </a:ext>
            </a:extLst>
          </p:cNvPr>
          <p:cNvSpPr txBox="1"/>
          <p:nvPr/>
        </p:nvSpPr>
        <p:spPr>
          <a:xfrm>
            <a:off x="9262896" y="2095572"/>
            <a:ext cx="16498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מסך הכניסה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77D89FC1-4CFD-3E23-CA89-8C7FA8B95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182" y="2464902"/>
            <a:ext cx="2304356" cy="4393097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74932441-6E60-4FC3-212C-A4A7C7C92157}"/>
              </a:ext>
            </a:extLst>
          </p:cNvPr>
          <p:cNvSpPr txBox="1"/>
          <p:nvPr/>
        </p:nvSpPr>
        <p:spPr>
          <a:xfrm>
            <a:off x="5993296" y="1948070"/>
            <a:ext cx="183873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מסך הרישום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8E8A6793-F3AB-2D84-460A-547CBC9CA8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00" y="2280238"/>
            <a:ext cx="3336324" cy="4544806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A0DBF161-4518-70EF-9F26-641B68A17C72}"/>
              </a:ext>
            </a:extLst>
          </p:cNvPr>
          <p:cNvSpPr txBox="1"/>
          <p:nvPr/>
        </p:nvSpPr>
        <p:spPr>
          <a:xfrm>
            <a:off x="2037522" y="1838190"/>
            <a:ext cx="183873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מסך התחברות</a:t>
            </a:r>
          </a:p>
        </p:txBody>
      </p:sp>
    </p:spTree>
    <p:extLst>
      <p:ext uri="{BB962C8B-B14F-4D97-AF65-F5344CB8AC3E}">
        <p14:creationId xmlns:p14="http://schemas.microsoft.com/office/powerpoint/2010/main" val="2139183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8E6EE9-226A-91AA-63A6-B7F426F6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מסכים המשך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03EC7AA4-C13A-4D83-EC28-EBAFE4B98ECD}"/>
              </a:ext>
            </a:extLst>
          </p:cNvPr>
          <p:cNvSpPr txBox="1"/>
          <p:nvPr/>
        </p:nvSpPr>
        <p:spPr>
          <a:xfrm>
            <a:off x="7444320" y="1927642"/>
            <a:ext cx="32207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יצירת פוסט</a:t>
            </a: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8A2B8344-AE5F-DBBD-F9FC-E92B25591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643" y="2264618"/>
            <a:ext cx="3336324" cy="4593382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EC0D919C-0EDD-8718-3971-EC45C7D26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539" y="2514600"/>
            <a:ext cx="3334703" cy="4272696"/>
          </a:xfrm>
          <a:prstGeom prst="rect">
            <a:avLst/>
          </a:prstGeom>
        </p:spPr>
      </p:pic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059B3668-0DFD-98E8-9CB8-E0A4974E2D59}"/>
              </a:ext>
            </a:extLst>
          </p:cNvPr>
          <p:cNvSpPr txBox="1"/>
          <p:nvPr/>
        </p:nvSpPr>
        <p:spPr>
          <a:xfrm>
            <a:off x="2994991" y="2007704"/>
            <a:ext cx="25808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פרופיל</a:t>
            </a:r>
          </a:p>
        </p:txBody>
      </p:sp>
    </p:spTree>
    <p:extLst>
      <p:ext uri="{BB962C8B-B14F-4D97-AF65-F5344CB8AC3E}">
        <p14:creationId xmlns:p14="http://schemas.microsoft.com/office/powerpoint/2010/main" val="560590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19948E-699A-2E0F-E12E-5BA0FA00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מסכים המשך</a:t>
            </a:r>
          </a:p>
        </p:txBody>
      </p:sp>
      <p:pic>
        <p:nvPicPr>
          <p:cNvPr id="9" name="תמונה 8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E2381521-D236-FEEB-ED7A-812A9D54C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078" y="2674203"/>
            <a:ext cx="3336324" cy="4082197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B82AD95E-342A-4211-CEA7-36AE750F8A60}"/>
              </a:ext>
            </a:extLst>
          </p:cNvPr>
          <p:cNvSpPr txBox="1"/>
          <p:nvPr/>
        </p:nvSpPr>
        <p:spPr>
          <a:xfrm>
            <a:off x="7112000" y="1859280"/>
            <a:ext cx="47244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אני רואה שמשתמש מתעניין בפוסט שלי ואני יכול לקבל או לסרב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86B9B21B-261C-6269-39A8-5CEDCFC77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90" y="2164080"/>
            <a:ext cx="3336324" cy="4471035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D2584C94-0E16-AF36-0C6D-A8C37E7200E1}"/>
              </a:ext>
            </a:extLst>
          </p:cNvPr>
          <p:cNvSpPr txBox="1"/>
          <p:nvPr/>
        </p:nvSpPr>
        <p:spPr>
          <a:xfrm>
            <a:off x="1402080" y="1859280"/>
            <a:ext cx="23774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היסטוריה</a:t>
            </a:r>
          </a:p>
        </p:txBody>
      </p:sp>
      <p:pic>
        <p:nvPicPr>
          <p:cNvPr id="13" name="תמונה 12" descr="תמונה שמכילה ריבוע&#10;&#10;התיאור נוצר באופן אוטומטי">
            <a:extLst>
              <a:ext uri="{FF2B5EF4-FFF2-40B4-BE49-F238E27FC236}">
                <a16:creationId xmlns:a16="http://schemas.microsoft.com/office/drawing/2014/main" id="{4850E90E-CD03-3F86-91EC-9A5E85762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38" y="2405270"/>
            <a:ext cx="3336324" cy="422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76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8FC57D-063D-11C4-1CD6-C36A50AB7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מסכים של מנהל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DEED189-6891-A3FD-A81F-234C5975B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522" y="2325756"/>
            <a:ext cx="2705144" cy="4462669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6EC24154-456E-FB66-3E73-FD8E7CD98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447" y="2328089"/>
            <a:ext cx="2705144" cy="4462669"/>
          </a:xfrm>
          <a:prstGeom prst="rect">
            <a:avLst/>
          </a:prstGeom>
        </p:spPr>
      </p:pic>
      <p:pic>
        <p:nvPicPr>
          <p:cNvPr id="9" name="תמונה 8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3CE97B3D-A554-5F3D-EDD1-470FAEED1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86" y="2382408"/>
            <a:ext cx="2107396" cy="4349364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BEF99F2F-A63D-E4F2-1CFE-3C7420A62035}"/>
              </a:ext>
            </a:extLst>
          </p:cNvPr>
          <p:cNvSpPr txBox="1"/>
          <p:nvPr/>
        </p:nvSpPr>
        <p:spPr>
          <a:xfrm>
            <a:off x="6096000" y="1859280"/>
            <a:ext cx="22250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כל המשתמשים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2A8EB852-6ABF-3CB1-7581-61024C524E03}"/>
              </a:ext>
            </a:extLst>
          </p:cNvPr>
          <p:cNvSpPr txBox="1"/>
          <p:nvPr/>
        </p:nvSpPr>
        <p:spPr>
          <a:xfrm>
            <a:off x="3505200" y="1859280"/>
            <a:ext cx="16052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כל ההחלפות</a:t>
            </a: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74892D1A-1CCC-B6F7-92B9-4A04E20A08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" y="2325756"/>
            <a:ext cx="2532715" cy="4171632"/>
          </a:xfrm>
          <a:prstGeom prst="rect">
            <a:avLst/>
          </a:prstGeom>
        </p:spPr>
      </p:pic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5026DEA3-99EE-E44A-F91D-649CB368C61B}"/>
              </a:ext>
            </a:extLst>
          </p:cNvPr>
          <p:cNvSpPr txBox="1"/>
          <p:nvPr/>
        </p:nvSpPr>
        <p:spPr>
          <a:xfrm>
            <a:off x="345440" y="1859280"/>
            <a:ext cx="2296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אפשרות למחיקת פוסט</a:t>
            </a:r>
          </a:p>
        </p:txBody>
      </p:sp>
    </p:spTree>
    <p:extLst>
      <p:ext uri="{BB962C8B-B14F-4D97-AF65-F5344CB8AC3E}">
        <p14:creationId xmlns:p14="http://schemas.microsoft.com/office/powerpoint/2010/main" val="391997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52D17B-6991-B50F-3881-12E5163D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תיאור המערכת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D36198D-632C-979A-ECC3-0A211061B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המערכת נועדה לאפשר למשתמשים לפרסם מודעות על עזרה שהם צריכים ובמה הם יכולים לעזור. </a:t>
            </a:r>
          </a:p>
          <a:p>
            <a:pPr algn="r" rtl="1"/>
            <a:r>
              <a:rPr lang="he-IL" dirty="0"/>
              <a:t>המשתמשים מפרסמים את הבקשות שלהם ומשתמשים אחרים שצופים בבקשות יוכלו לעשות החלפה. כלומר הם יכולים לעזור בבקשה שפורסמה ורוצים את העזרה שהוצעה ע"י בעל הפוסט.</a:t>
            </a:r>
          </a:p>
          <a:p>
            <a:pPr algn="r" rtl="1"/>
            <a:r>
              <a:rPr lang="he-IL" dirty="0"/>
              <a:t>המשתמש יוכל לראות את ההצעות להחלפה ויוכל לאשר או לקבל אותם</a:t>
            </a:r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920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1436ED-0D83-20EE-54E1-F3B886AD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err="1"/>
              <a:t>פיצרים</a:t>
            </a:r>
            <a:r>
              <a:rPr lang="he-IL" dirty="0"/>
              <a:t> משתמש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19F4390-749D-8163-9B13-E159546D9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/>
              <a:t>התחברות וניתוק מן המערכת</a:t>
            </a:r>
          </a:p>
          <a:p>
            <a:pPr algn="r" rtl="1"/>
            <a:r>
              <a:rPr lang="he-IL" dirty="0"/>
              <a:t>פרסום בקשה</a:t>
            </a:r>
          </a:p>
          <a:p>
            <a:pPr algn="r" rtl="1"/>
            <a:r>
              <a:rPr lang="he-IL" dirty="0"/>
              <a:t>מחיקת בקשה ע"י מפרסם ההודעה</a:t>
            </a:r>
          </a:p>
          <a:p>
            <a:pPr algn="r" rtl="1"/>
            <a:r>
              <a:rPr lang="he-IL" dirty="0"/>
              <a:t>אישור וסירוב בקשת החלפה</a:t>
            </a:r>
          </a:p>
          <a:p>
            <a:pPr algn="r" rtl="1"/>
            <a:r>
              <a:rPr lang="he-IL" dirty="0"/>
              <a:t>צפייה בהיסטוריה</a:t>
            </a:r>
          </a:p>
          <a:p>
            <a:pPr algn="r" rtl="1"/>
            <a:r>
              <a:rPr lang="he-IL" dirty="0"/>
              <a:t>עריכת פרופיל</a:t>
            </a:r>
          </a:p>
          <a:p>
            <a:pPr algn="r" rtl="1"/>
            <a:r>
              <a:rPr lang="he-IL" dirty="0"/>
              <a:t>צפייה בפרסומים של כל המשתמשים</a:t>
            </a:r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4716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8662B7-2906-081E-BD31-335853B6D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err="1"/>
              <a:t>פיצרים</a:t>
            </a:r>
            <a:r>
              <a:rPr lang="he-IL" dirty="0"/>
              <a:t> מנהל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DFFC41-2E4C-6E52-CFFE-5ECF37B58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מחיקת פוסט</a:t>
            </a:r>
          </a:p>
          <a:p>
            <a:pPr algn="r" rtl="1"/>
            <a:r>
              <a:rPr lang="he-IL" dirty="0"/>
              <a:t>צפייה בכל המשתמשים</a:t>
            </a:r>
          </a:p>
          <a:p>
            <a:pPr algn="r" rtl="1"/>
            <a:r>
              <a:rPr lang="he-IL" dirty="0"/>
              <a:t>צפייה בהיסטוריה של כל ההחלפות</a:t>
            </a:r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92987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872B23-AE19-57B2-EF7E-DFDFD8E0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דרישות המערכת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9233FA3-D76E-69A2-9472-4B93AFF6D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המערכת תאפשר רישום והתחברות למשתמש</a:t>
            </a:r>
            <a:r>
              <a:rPr lang="en-US" dirty="0"/>
              <a:t>/</a:t>
            </a:r>
            <a:r>
              <a:rPr lang="he-IL" dirty="0"/>
              <a:t>למנהל.</a:t>
            </a:r>
          </a:p>
          <a:p>
            <a:pPr algn="r" rtl="1"/>
            <a:r>
              <a:rPr lang="he-IL" dirty="0"/>
              <a:t>המערכת תאפשר למשתמש לפרסם פוסטים ולראות פוסטים של משתמשים אחרים.</a:t>
            </a:r>
          </a:p>
          <a:p>
            <a:pPr algn="r" rtl="1"/>
            <a:r>
              <a:rPr lang="he-IL" dirty="0"/>
              <a:t>המשתמש </a:t>
            </a:r>
            <a:r>
              <a:rPr lang="he-IL" dirty="0" err="1"/>
              <a:t>שפירסם</a:t>
            </a:r>
            <a:r>
              <a:rPr lang="he-IL" dirty="0"/>
              <a:t> את הפוסט יוכל למחוק את הפוסט שלו</a:t>
            </a:r>
          </a:p>
          <a:p>
            <a:pPr algn="r" rtl="1"/>
            <a:r>
              <a:rPr lang="he-IL" dirty="0"/>
              <a:t>המשתמש יוכל לעשות בקשת </a:t>
            </a:r>
            <a:r>
              <a:rPr lang="en-US" dirty="0"/>
              <a:t>trade</a:t>
            </a:r>
            <a:r>
              <a:rPr lang="he-IL" dirty="0"/>
              <a:t> למשתמש אחר</a:t>
            </a:r>
          </a:p>
          <a:p>
            <a:pPr algn="r" rtl="1"/>
            <a:r>
              <a:rPr lang="he-IL" dirty="0"/>
              <a:t>המשתמש יוכל לסרב או לאשר בקשות של </a:t>
            </a:r>
            <a:r>
              <a:rPr lang="en-US" dirty="0"/>
              <a:t>trade</a:t>
            </a:r>
            <a:r>
              <a:rPr lang="he-IL" dirty="0"/>
              <a:t> שקיבל ממשתמשים אחרים </a:t>
            </a:r>
          </a:p>
        </p:txBody>
      </p:sp>
    </p:spTree>
    <p:extLst>
      <p:ext uri="{BB962C8B-B14F-4D97-AF65-F5344CB8AC3E}">
        <p14:creationId xmlns:p14="http://schemas.microsoft.com/office/powerpoint/2010/main" val="245845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CEF8EF-654D-056E-17B3-A95312160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דרישות המערכת-המשך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9823975-6189-B566-1E00-BE72EB86D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המשתמש יוכל לראות היסטוריה של בקשות ה</a:t>
            </a:r>
            <a:r>
              <a:rPr lang="en-US" dirty="0"/>
              <a:t>trade</a:t>
            </a:r>
            <a:r>
              <a:rPr lang="he-IL" dirty="0"/>
              <a:t> להם סירב או קיבל</a:t>
            </a:r>
          </a:p>
          <a:p>
            <a:pPr algn="r" rtl="1"/>
            <a:r>
              <a:rPr lang="he-IL" dirty="0"/>
              <a:t>מנהל יוכל לראות את כל המשתמשים את ההיסטוריה של הפוסטים שלהם ואת היסטורית </a:t>
            </a:r>
            <a:r>
              <a:rPr lang="he-IL" dirty="0" err="1"/>
              <a:t>הטריידים</a:t>
            </a:r>
            <a:r>
              <a:rPr lang="he-IL" dirty="0"/>
              <a:t>. המנהל יוכל גם למחוק פוסטים של משתמשים אם יראה זאת לנכון</a:t>
            </a:r>
          </a:p>
          <a:p>
            <a:pPr algn="r" rtl="1"/>
            <a:r>
              <a:rPr lang="he-IL" dirty="0"/>
              <a:t>המערכת תוסיף את המשתמשים ואת הפוסטים שלהם בזמן אמת באמצעות מסד נתונים בזמן אמת של </a:t>
            </a:r>
            <a:r>
              <a:rPr lang="en-US" dirty="0"/>
              <a:t>firebase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4778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46B18F-30E7-5EA7-9DBA-F076B1151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השרת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3DA4890-86C9-E8DA-C33F-8760F9828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השרת נכתב ב</a:t>
            </a:r>
            <a:r>
              <a:rPr lang="en-US" dirty="0"/>
              <a:t>node.js</a:t>
            </a:r>
            <a:r>
              <a:rPr lang="he-IL" dirty="0"/>
              <a:t> ומשתמש ב</a:t>
            </a:r>
            <a:r>
              <a:rPr lang="en-US" dirty="0"/>
              <a:t>rest </a:t>
            </a:r>
            <a:r>
              <a:rPr lang="en-US" dirty="0" err="1"/>
              <a:t>api</a:t>
            </a:r>
            <a:endParaRPr lang="he-IL" dirty="0"/>
          </a:p>
          <a:p>
            <a:pPr algn="r" rtl="1"/>
            <a:r>
              <a:rPr lang="he-IL" dirty="0"/>
              <a:t>התקשורת מול </a:t>
            </a:r>
            <a:r>
              <a:rPr lang="he-IL" dirty="0" err="1"/>
              <a:t>הפיירבייס</a:t>
            </a:r>
            <a:r>
              <a:rPr lang="he-IL" dirty="0"/>
              <a:t> נעשית דרך השרת ולא ישירות מול מסד הנתונים</a:t>
            </a:r>
          </a:p>
          <a:p>
            <a:pPr algn="r" rtl="1"/>
            <a:r>
              <a:rPr lang="he-IL" dirty="0"/>
              <a:t>השרת תומך בפעולה של פרסום בקשה. הבקשה נעטפת </a:t>
            </a:r>
            <a:r>
              <a:rPr lang="he-IL" dirty="0" err="1"/>
              <a:t>בגייסון</a:t>
            </a:r>
            <a:r>
              <a:rPr lang="he-IL" dirty="0"/>
              <a:t> שנשלח ע"י השרת אל מסד הנתונים </a:t>
            </a:r>
            <a:r>
              <a:rPr lang="en-US" dirty="0"/>
              <a:t>firebase </a:t>
            </a:r>
            <a:r>
              <a:rPr lang="en-US" dirty="0" err="1"/>
              <a:t>realtime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9281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02176E6B-67C7-F038-43D9-CBAA9EE02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206486"/>
            <a:ext cx="6023113" cy="3071191"/>
          </a:xfrm>
          <a:prstGeom prst="rect">
            <a:avLst/>
          </a:prstGeom>
        </p:spPr>
      </p:pic>
      <p:pic>
        <p:nvPicPr>
          <p:cNvPr id="1026" name="Picture 2" descr="What Is the Future of Node.js? Node.js Benefits | LITSLINK Blog">
            <a:extLst>
              <a:ext uri="{FF2B5EF4-FFF2-40B4-BE49-F238E27FC236}">
                <a16:creationId xmlns:a16="http://schemas.microsoft.com/office/drawing/2014/main" id="{470A2D75-81F1-063B-5E9D-878972058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888" y="5277677"/>
            <a:ext cx="1649896" cy="131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Developers Blog: Firebase expands to become a unified app platform">
            <a:extLst>
              <a:ext uri="{FF2B5EF4-FFF2-40B4-BE49-F238E27FC236}">
                <a16:creationId xmlns:a16="http://schemas.microsoft.com/office/drawing/2014/main" id="{AD0EA054-13B0-BD59-4F06-C8C7C5186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760" y="5151879"/>
            <a:ext cx="2326640" cy="131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y is Android Studio still such a gruesome embarrassment? | TechCrunch">
            <a:extLst>
              <a:ext uri="{FF2B5EF4-FFF2-40B4-BE49-F238E27FC236}">
                <a16:creationId xmlns:a16="http://schemas.microsoft.com/office/drawing/2014/main" id="{FF10B36E-8860-023F-129D-54A167F0D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640" y="5052903"/>
            <a:ext cx="1097280" cy="86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 (programming language) - Wikipedia">
            <a:extLst>
              <a:ext uri="{FF2B5EF4-FFF2-40B4-BE49-F238E27FC236}">
                <a16:creationId xmlns:a16="http://schemas.microsoft.com/office/drawing/2014/main" id="{9035BC3E-7FCB-02F6-17E0-B56E77A75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587" y="3122321"/>
            <a:ext cx="1103933" cy="12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037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1FB9A7-D17D-929B-7909-B7FC094B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פערים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EC416B-4EEC-4331-E000-EB7266F26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חסר פיצ'ר של מפה שנוכל לראות את הפוסטים לפי מיקום במפה ולחיצה על המיקום יראה את המפה.</a:t>
            </a:r>
          </a:p>
          <a:p>
            <a:pPr algn="r" rtl="1"/>
            <a:r>
              <a:rPr lang="he-IL" dirty="0"/>
              <a:t>קבלת התראה לפלאפון על אדם שהגיב לפוסט שלי</a:t>
            </a:r>
          </a:p>
          <a:p>
            <a:pPr algn="r" rtl="1"/>
            <a:r>
              <a:rPr lang="he-IL" dirty="0"/>
              <a:t>המנהל לא חוסם משתמש אלא רק מוחק פוסט</a:t>
            </a:r>
          </a:p>
          <a:p>
            <a:pPr algn="r" rtl="1"/>
            <a:r>
              <a:rPr lang="he-IL" dirty="0"/>
              <a:t>אין אפשרות למשתמשים לדווח על פוסט לא ראוי של משתמשים אחרים</a:t>
            </a:r>
          </a:p>
          <a:p>
            <a:pPr algn="r" rtl="1"/>
            <a:r>
              <a:rPr lang="he-IL" dirty="0"/>
              <a:t>השרת לא מחליף את כל התקשורת עם </a:t>
            </a:r>
            <a:r>
              <a:rPr lang="he-IL" dirty="0" err="1"/>
              <a:t>הפיירבייס</a:t>
            </a:r>
            <a:r>
              <a:rPr lang="he-IL" dirty="0"/>
              <a:t> אלא רק של כתיבת פוסט</a:t>
            </a:r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4199552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Custom 2">
      <a:majorFont>
        <a:latin typeface="Narkisim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</TotalTime>
  <Words>352</Words>
  <Application>Microsoft Office PowerPoint</Application>
  <PresentationFormat>מסך רחב</PresentationFormat>
  <Paragraphs>55</Paragraphs>
  <Slides>18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2" baseType="lpstr">
      <vt:lpstr>Arial</vt:lpstr>
      <vt:lpstr>Calibri</vt:lpstr>
      <vt:lpstr>Narkisim</vt:lpstr>
      <vt:lpstr>SketchyVTI</vt:lpstr>
      <vt:lpstr>GIVE&amp;TAKE</vt:lpstr>
      <vt:lpstr>תיאור המערכת</vt:lpstr>
      <vt:lpstr>פיצרים משתמש</vt:lpstr>
      <vt:lpstr>פיצרים מנהל</vt:lpstr>
      <vt:lpstr>דרישות המערכת</vt:lpstr>
      <vt:lpstr>דרישות המערכת-המשך</vt:lpstr>
      <vt:lpstr>השרת</vt:lpstr>
      <vt:lpstr>מצגת של PowerPoint‏</vt:lpstr>
      <vt:lpstr>פערים</vt:lpstr>
      <vt:lpstr>קישור לגיט</vt:lpstr>
      <vt:lpstr>מצגת של PowerPoint‏</vt:lpstr>
      <vt:lpstr>מצגת של PowerPoint‏</vt:lpstr>
      <vt:lpstr>מצגת של PowerPoint‏</vt:lpstr>
      <vt:lpstr>מצגת של PowerPoint‏</vt:lpstr>
      <vt:lpstr>מסכים</vt:lpstr>
      <vt:lpstr>מסכים המשך</vt:lpstr>
      <vt:lpstr>מסכים המשך</vt:lpstr>
      <vt:lpstr>מסכים של מנהל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GIVE&amp;TAKE</dc:title>
  <dc:creator>שי פרץ</dc:creator>
  <cp:lastModifiedBy>שי פרץ</cp:lastModifiedBy>
  <cp:revision>3</cp:revision>
  <dcterms:created xsi:type="dcterms:W3CDTF">2023-01-15T16:11:02Z</dcterms:created>
  <dcterms:modified xsi:type="dcterms:W3CDTF">2023-01-20T09:10:06Z</dcterms:modified>
</cp:coreProperties>
</file>